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9" r:id="rId5"/>
    <p:sldId id="264" r:id="rId6"/>
    <p:sldId id="262"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261" r:id="rId22"/>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E78"/>
    <a:srgbClr val="F58C64"/>
    <a:srgbClr val="C0B96E"/>
    <a:srgbClr val="FAE682"/>
    <a:srgbClr val="73648C"/>
    <a:srgbClr val="FFFFFF"/>
    <a:srgbClr val="1B2944"/>
    <a:srgbClr val="42B7BA"/>
    <a:srgbClr val="EA6341"/>
    <a:srgbClr val="F7F4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971C37-DA3E-4FAE-A388-1D3238476866}" v="48" dt="2022-06-14T13:58:36.4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268" autoAdjust="0"/>
  </p:normalViewPr>
  <p:slideViewPr>
    <p:cSldViewPr snapToGrid="0">
      <p:cViewPr varScale="1">
        <p:scale>
          <a:sx n="82" d="100"/>
          <a:sy n="82" d="100"/>
        </p:scale>
        <p:origin x="1656" y="9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ny Sterck" userId="e299071a-6319-4480-8a56-89dee59b87d2" providerId="ADAL" clId="{C73B480C-6D49-42BF-B2CD-1ED943E2A60B}"/>
    <pc:docChg chg="undo custSel addSld delSld modSld sldOrd modMainMaster">
      <pc:chgData name="Tiny Sterck" userId="e299071a-6319-4480-8a56-89dee59b87d2" providerId="ADAL" clId="{C73B480C-6D49-42BF-B2CD-1ED943E2A60B}" dt="2022-04-28T07:24:27.774" v="424" actId="20577"/>
      <pc:docMkLst>
        <pc:docMk/>
      </pc:docMkLst>
      <pc:sldChg chg="modSp mod modNotesTx">
        <pc:chgData name="Tiny Sterck" userId="e299071a-6319-4480-8a56-89dee59b87d2" providerId="ADAL" clId="{C73B480C-6D49-42BF-B2CD-1ED943E2A60B}" dt="2022-04-28T07:07:51.767" v="116" actId="20577"/>
        <pc:sldMkLst>
          <pc:docMk/>
          <pc:sldMk cId="3830897208" sldId="262"/>
        </pc:sldMkLst>
        <pc:spChg chg="mod">
          <ac:chgData name="Tiny Sterck" userId="e299071a-6319-4480-8a56-89dee59b87d2" providerId="ADAL" clId="{C73B480C-6D49-42BF-B2CD-1ED943E2A60B}" dt="2022-04-28T07:05:37.533" v="59" actId="20577"/>
          <ac:spMkLst>
            <pc:docMk/>
            <pc:sldMk cId="3830897208" sldId="262"/>
            <ac:spMk id="6" creationId="{DCD04B84-A99E-4B62-9102-DCC9546E12F0}"/>
          </ac:spMkLst>
        </pc:spChg>
        <pc:spChg chg="mod">
          <ac:chgData name="Tiny Sterck" userId="e299071a-6319-4480-8a56-89dee59b87d2" providerId="ADAL" clId="{C73B480C-6D49-42BF-B2CD-1ED943E2A60B}" dt="2022-04-28T07:05:42.090" v="69" actId="20577"/>
          <ac:spMkLst>
            <pc:docMk/>
            <pc:sldMk cId="3830897208" sldId="262"/>
            <ac:spMk id="11" creationId="{8824184E-A20E-4D4C-80AA-60CFD641CEB0}"/>
          </ac:spMkLst>
        </pc:spChg>
        <pc:spChg chg="mod">
          <ac:chgData name="Tiny Sterck" userId="e299071a-6319-4480-8a56-89dee59b87d2" providerId="ADAL" clId="{C73B480C-6D49-42BF-B2CD-1ED943E2A60B}" dt="2022-04-28T07:06:03.682" v="96" actId="20577"/>
          <ac:spMkLst>
            <pc:docMk/>
            <pc:sldMk cId="3830897208" sldId="262"/>
            <ac:spMk id="14" creationId="{D6FC56A9-5F19-481F-B088-B0F79593F507}"/>
          </ac:spMkLst>
        </pc:spChg>
        <pc:spChg chg="mod">
          <ac:chgData name="Tiny Sterck" userId="e299071a-6319-4480-8a56-89dee59b87d2" providerId="ADAL" clId="{C73B480C-6D49-42BF-B2CD-1ED943E2A60B}" dt="2022-04-28T07:06:36.651" v="114" actId="20577"/>
          <ac:spMkLst>
            <pc:docMk/>
            <pc:sldMk cId="3830897208" sldId="262"/>
            <ac:spMk id="15" creationId="{15566646-54EF-4E55-B69F-B31BF6B8AA8F}"/>
          </ac:spMkLst>
        </pc:spChg>
      </pc:sldChg>
      <pc:sldChg chg="addSp delSp modSp del mod modAnim">
        <pc:chgData name="Tiny Sterck" userId="e299071a-6319-4480-8a56-89dee59b87d2" providerId="ADAL" clId="{C73B480C-6D49-42BF-B2CD-1ED943E2A60B}" dt="2022-04-28T07:17:24.722" v="127" actId="47"/>
        <pc:sldMkLst>
          <pc:docMk/>
          <pc:sldMk cId="2284755151" sldId="285"/>
        </pc:sldMkLst>
        <pc:spChg chg="del">
          <ac:chgData name="Tiny Sterck" userId="e299071a-6319-4480-8a56-89dee59b87d2" providerId="ADAL" clId="{C73B480C-6D49-42BF-B2CD-1ED943E2A60B}" dt="2022-04-28T07:09:46.850" v="120" actId="478"/>
          <ac:spMkLst>
            <pc:docMk/>
            <pc:sldMk cId="2284755151" sldId="285"/>
            <ac:spMk id="2" creationId="{2248622B-472F-4668-A9A8-DD89E40D3A53}"/>
          </ac:spMkLst>
        </pc:spChg>
        <pc:spChg chg="add mod">
          <ac:chgData name="Tiny Sterck" userId="e299071a-6319-4480-8a56-89dee59b87d2" providerId="ADAL" clId="{C73B480C-6D49-42BF-B2CD-1ED943E2A60B}" dt="2022-04-28T07:09:46.850" v="120" actId="478"/>
          <ac:spMkLst>
            <pc:docMk/>
            <pc:sldMk cId="2284755151" sldId="285"/>
            <ac:spMk id="4" creationId="{0C4986F6-D04D-4C8A-B10C-363655959EFE}"/>
          </ac:spMkLst>
        </pc:spChg>
        <pc:picChg chg="add mod">
          <ac:chgData name="Tiny Sterck" userId="e299071a-6319-4480-8a56-89dee59b87d2" providerId="ADAL" clId="{C73B480C-6D49-42BF-B2CD-1ED943E2A60B}" dt="2022-04-28T07:15:25.984" v="121"/>
          <ac:picMkLst>
            <pc:docMk/>
            <pc:sldMk cId="2284755151" sldId="285"/>
            <ac:picMk id="5" creationId="{8B2659FD-1861-4588-8494-D9D90D67D030}"/>
          </ac:picMkLst>
        </pc:picChg>
      </pc:sldChg>
      <pc:sldChg chg="addSp modSp new mod modAnim">
        <pc:chgData name="Tiny Sterck" userId="e299071a-6319-4480-8a56-89dee59b87d2" providerId="ADAL" clId="{C73B480C-6D49-42BF-B2CD-1ED943E2A60B}" dt="2022-04-28T07:15:58.786" v="124" actId="27636"/>
        <pc:sldMkLst>
          <pc:docMk/>
          <pc:sldMk cId="575119712" sldId="287"/>
        </pc:sldMkLst>
        <pc:spChg chg="mod">
          <ac:chgData name="Tiny Sterck" userId="e299071a-6319-4480-8a56-89dee59b87d2" providerId="ADAL" clId="{C73B480C-6D49-42BF-B2CD-1ED943E2A60B}" dt="2022-04-28T07:15:58.785" v="123" actId="27636"/>
          <ac:spMkLst>
            <pc:docMk/>
            <pc:sldMk cId="575119712" sldId="287"/>
            <ac:spMk id="4" creationId="{E1575204-BC4F-4AFC-81B1-B8C961045895}"/>
          </ac:spMkLst>
        </pc:spChg>
        <pc:spChg chg="mod">
          <ac:chgData name="Tiny Sterck" userId="e299071a-6319-4480-8a56-89dee59b87d2" providerId="ADAL" clId="{C73B480C-6D49-42BF-B2CD-1ED943E2A60B}" dt="2022-04-28T07:15:58.786" v="124" actId="27636"/>
          <ac:spMkLst>
            <pc:docMk/>
            <pc:sldMk cId="575119712" sldId="287"/>
            <ac:spMk id="5" creationId="{CE2B6DE4-4F13-4834-8264-A4A08212E3C0}"/>
          </ac:spMkLst>
        </pc:spChg>
        <pc:picChg chg="add mod">
          <ac:chgData name="Tiny Sterck" userId="e299071a-6319-4480-8a56-89dee59b87d2" providerId="ADAL" clId="{C73B480C-6D49-42BF-B2CD-1ED943E2A60B}" dt="2022-04-28T07:09:26.050" v="119"/>
          <ac:picMkLst>
            <pc:docMk/>
            <pc:sldMk cId="575119712" sldId="287"/>
            <ac:picMk id="6" creationId="{7A5654E0-42F0-4995-9D6A-5B19EBB0E5C0}"/>
          </ac:picMkLst>
        </pc:picChg>
      </pc:sldChg>
      <pc:sldChg chg="modSp add mod">
        <pc:chgData name="Tiny Sterck" userId="e299071a-6319-4480-8a56-89dee59b87d2" providerId="ADAL" clId="{C73B480C-6D49-42BF-B2CD-1ED943E2A60B}" dt="2022-04-28T07:24:27.774" v="424" actId="20577"/>
        <pc:sldMkLst>
          <pc:docMk/>
          <pc:sldMk cId="751134267" sldId="288"/>
        </pc:sldMkLst>
        <pc:spChg chg="mod">
          <ac:chgData name="Tiny Sterck" userId="e299071a-6319-4480-8a56-89dee59b87d2" providerId="ADAL" clId="{C73B480C-6D49-42BF-B2CD-1ED943E2A60B}" dt="2022-04-28T07:24:27.774" v="424" actId="20577"/>
          <ac:spMkLst>
            <pc:docMk/>
            <pc:sldMk cId="751134267" sldId="288"/>
            <ac:spMk id="5" creationId="{235F33D6-03F3-42AA-AF1A-8357A5F952CA}"/>
          </ac:spMkLst>
        </pc:spChg>
      </pc:sldChg>
      <pc:sldChg chg="modSp add del mod ord">
        <pc:chgData name="Tiny Sterck" userId="e299071a-6319-4480-8a56-89dee59b87d2" providerId="ADAL" clId="{C73B480C-6D49-42BF-B2CD-1ED943E2A60B}" dt="2022-04-28T07:17:50.551" v="131" actId="47"/>
        <pc:sldMkLst>
          <pc:docMk/>
          <pc:sldMk cId="3160545082" sldId="288"/>
        </pc:sldMkLst>
        <pc:spChg chg="mod">
          <ac:chgData name="Tiny Sterck" userId="e299071a-6319-4480-8a56-89dee59b87d2" providerId="ADAL" clId="{C73B480C-6D49-42BF-B2CD-1ED943E2A60B}" dt="2022-04-28T07:17:37.705" v="129" actId="20577"/>
          <ac:spMkLst>
            <pc:docMk/>
            <pc:sldMk cId="3160545082" sldId="288"/>
            <ac:spMk id="5" creationId="{235F33D6-03F3-42AA-AF1A-8357A5F952CA}"/>
          </ac:spMkLst>
        </pc:spChg>
      </pc:sldChg>
      <pc:sldChg chg="modSp new del mod">
        <pc:chgData name="Tiny Sterck" userId="e299071a-6319-4480-8a56-89dee59b87d2" providerId="ADAL" clId="{C73B480C-6D49-42BF-B2CD-1ED943E2A60B}" dt="2022-04-28T07:19:53.215" v="274" actId="47"/>
        <pc:sldMkLst>
          <pc:docMk/>
          <pc:sldMk cId="140302946" sldId="289"/>
        </pc:sldMkLst>
        <pc:spChg chg="mod">
          <ac:chgData name="Tiny Sterck" userId="e299071a-6319-4480-8a56-89dee59b87d2" providerId="ADAL" clId="{C73B480C-6D49-42BF-B2CD-1ED943E2A60B}" dt="2022-04-28T07:18:27.971" v="268" actId="20577"/>
          <ac:spMkLst>
            <pc:docMk/>
            <pc:sldMk cId="140302946" sldId="289"/>
            <ac:spMk id="3" creationId="{62167DEF-5F00-493A-8A41-F273B3AB68BF}"/>
          </ac:spMkLst>
        </pc:spChg>
        <pc:spChg chg="mod">
          <ac:chgData name="Tiny Sterck" userId="e299071a-6319-4480-8a56-89dee59b87d2" providerId="ADAL" clId="{C73B480C-6D49-42BF-B2CD-1ED943E2A60B}" dt="2022-04-28T07:19:30.237" v="270" actId="27636"/>
          <ac:spMkLst>
            <pc:docMk/>
            <pc:sldMk cId="140302946" sldId="289"/>
            <ac:spMk id="4" creationId="{C8923E0B-CACF-4740-B746-2DC76941ACFE}"/>
          </ac:spMkLst>
        </pc:spChg>
        <pc:spChg chg="mod">
          <ac:chgData name="Tiny Sterck" userId="e299071a-6319-4480-8a56-89dee59b87d2" providerId="ADAL" clId="{C73B480C-6D49-42BF-B2CD-1ED943E2A60B}" dt="2022-04-28T07:19:30.238" v="271" actId="27636"/>
          <ac:spMkLst>
            <pc:docMk/>
            <pc:sldMk cId="140302946" sldId="289"/>
            <ac:spMk id="5" creationId="{CC61F42B-96EE-4FA2-BA8E-64BB9F150E07}"/>
          </ac:spMkLst>
        </pc:spChg>
      </pc:sldChg>
      <pc:sldChg chg="modSp add del mod">
        <pc:chgData name="Tiny Sterck" userId="e299071a-6319-4480-8a56-89dee59b87d2" providerId="ADAL" clId="{C73B480C-6D49-42BF-B2CD-1ED943E2A60B}" dt="2022-04-28T07:23:13.420" v="342" actId="47"/>
        <pc:sldMkLst>
          <pc:docMk/>
          <pc:sldMk cId="2223184796" sldId="290"/>
        </pc:sldMkLst>
        <pc:spChg chg="mod">
          <ac:chgData name="Tiny Sterck" userId="e299071a-6319-4480-8a56-89dee59b87d2" providerId="ADAL" clId="{C73B480C-6D49-42BF-B2CD-1ED943E2A60B}" dt="2022-04-28T07:23:11.522" v="341" actId="20577"/>
          <ac:spMkLst>
            <pc:docMk/>
            <pc:sldMk cId="2223184796" sldId="290"/>
            <ac:spMk id="5" creationId="{235F33D6-03F3-42AA-AF1A-8357A5F952CA}"/>
          </ac:spMkLst>
        </pc:spChg>
      </pc:sldChg>
      <pc:sldMasterChg chg="modSp mod modSldLayout">
        <pc:chgData name="Tiny Sterck" userId="e299071a-6319-4480-8a56-89dee59b87d2" providerId="ADAL" clId="{C73B480C-6D49-42BF-B2CD-1ED943E2A60B}" dt="2022-04-28T07:08:44.324" v="117" actId="404"/>
        <pc:sldMasterMkLst>
          <pc:docMk/>
          <pc:sldMasterMk cId="2076236364" sldId="2147483648"/>
        </pc:sldMasterMkLst>
        <pc:spChg chg="mod">
          <ac:chgData name="Tiny Sterck" userId="e299071a-6319-4480-8a56-89dee59b87d2" providerId="ADAL" clId="{C73B480C-6D49-42BF-B2CD-1ED943E2A60B}" dt="2022-04-28T07:05:09.484" v="1" actId="404"/>
          <ac:spMkLst>
            <pc:docMk/>
            <pc:sldMasterMk cId="2076236364" sldId="2147483648"/>
            <ac:spMk id="8" creationId="{27CC87AC-E13C-4AE5-803D-C17335539CFC}"/>
          </ac:spMkLst>
        </pc:spChg>
        <pc:sldLayoutChg chg="modSp mod">
          <pc:chgData name="Tiny Sterck" userId="e299071a-6319-4480-8a56-89dee59b87d2" providerId="ADAL" clId="{C73B480C-6D49-42BF-B2CD-1ED943E2A60B}" dt="2022-04-28T07:05:01.567" v="0" actId="404"/>
          <pc:sldLayoutMkLst>
            <pc:docMk/>
            <pc:sldMasterMk cId="2076236364" sldId="2147483648"/>
            <pc:sldLayoutMk cId="4290069892" sldId="2147483659"/>
          </pc:sldLayoutMkLst>
          <pc:spChg chg="mod">
            <ac:chgData name="Tiny Sterck" userId="e299071a-6319-4480-8a56-89dee59b87d2" providerId="ADAL" clId="{C73B480C-6D49-42BF-B2CD-1ED943E2A60B}" dt="2022-04-28T07:05:01.567" v="0" actId="404"/>
            <ac:spMkLst>
              <pc:docMk/>
              <pc:sldMasterMk cId="2076236364" sldId="2147483648"/>
              <pc:sldLayoutMk cId="4290069892" sldId="2147483659"/>
              <ac:spMk id="2" creationId="{103382AD-F8C1-4115-8E3A-43439319A0A5}"/>
            </ac:spMkLst>
          </pc:spChg>
        </pc:sldLayoutChg>
        <pc:sldLayoutChg chg="modSp mod">
          <pc:chgData name="Tiny Sterck" userId="e299071a-6319-4480-8a56-89dee59b87d2" providerId="ADAL" clId="{C73B480C-6D49-42BF-B2CD-1ED943E2A60B}" dt="2022-04-28T07:08:44.324" v="117" actId="404"/>
          <pc:sldLayoutMkLst>
            <pc:docMk/>
            <pc:sldMasterMk cId="2076236364" sldId="2147483648"/>
            <pc:sldLayoutMk cId="317943947" sldId="2147483661"/>
          </pc:sldLayoutMkLst>
          <pc:spChg chg="mod">
            <ac:chgData name="Tiny Sterck" userId="e299071a-6319-4480-8a56-89dee59b87d2" providerId="ADAL" clId="{C73B480C-6D49-42BF-B2CD-1ED943E2A60B}" dt="2022-04-28T07:08:44.324" v="117" actId="404"/>
            <ac:spMkLst>
              <pc:docMk/>
              <pc:sldMasterMk cId="2076236364" sldId="2147483648"/>
              <pc:sldLayoutMk cId="317943947" sldId="2147483661"/>
              <ac:spMk id="12" creationId="{3A3EE6CD-A088-4AF6-9864-AD4A1B6D704F}"/>
            </ac:spMkLst>
          </pc:spChg>
        </pc:sldLayoutChg>
      </pc:sldMasterChg>
    </pc:docChg>
  </pc:docChgLst>
  <pc:docChgLst>
    <pc:chgData name="Tiny Sterck" userId="e299071a-6319-4480-8a56-89dee59b87d2" providerId="ADAL" clId="{3F0D2789-9617-49B0-BEB4-ECA4B963BB3E}"/>
    <pc:docChg chg="undo custSel addSld delSld modSld sldOrd">
      <pc:chgData name="Tiny Sterck" userId="e299071a-6319-4480-8a56-89dee59b87d2" providerId="ADAL" clId="{3F0D2789-9617-49B0-BEB4-ECA4B963BB3E}" dt="2022-05-04T12:26:50.055" v="697" actId="1036"/>
      <pc:docMkLst>
        <pc:docMk/>
      </pc:docMkLst>
      <pc:sldChg chg="modNotesTx">
        <pc:chgData name="Tiny Sterck" userId="e299071a-6319-4480-8a56-89dee59b87d2" providerId="ADAL" clId="{3F0D2789-9617-49B0-BEB4-ECA4B963BB3E}" dt="2022-05-04T08:51:23.478" v="0" actId="403"/>
        <pc:sldMkLst>
          <pc:docMk/>
          <pc:sldMk cId="3080738320" sldId="266"/>
        </pc:sldMkLst>
      </pc:sldChg>
      <pc:sldChg chg="modNotesTx">
        <pc:chgData name="Tiny Sterck" userId="e299071a-6319-4480-8a56-89dee59b87d2" providerId="ADAL" clId="{3F0D2789-9617-49B0-BEB4-ECA4B963BB3E}" dt="2022-05-04T08:54:01.175" v="55" actId="20577"/>
        <pc:sldMkLst>
          <pc:docMk/>
          <pc:sldMk cId="1182459602" sldId="268"/>
        </pc:sldMkLst>
      </pc:sldChg>
      <pc:sldChg chg="addSp delSp modSp mod">
        <pc:chgData name="Tiny Sterck" userId="e299071a-6319-4480-8a56-89dee59b87d2" providerId="ADAL" clId="{3F0D2789-9617-49B0-BEB4-ECA4B963BB3E}" dt="2022-05-04T12:26:50.055" v="697" actId="1036"/>
        <pc:sldMkLst>
          <pc:docMk/>
          <pc:sldMk cId="3249270290" sldId="278"/>
        </pc:sldMkLst>
        <pc:spChg chg="add del mod">
          <ac:chgData name="Tiny Sterck" userId="e299071a-6319-4480-8a56-89dee59b87d2" providerId="ADAL" clId="{3F0D2789-9617-49B0-BEB4-ECA4B963BB3E}" dt="2022-05-04T11:31:55.857" v="379" actId="1035"/>
          <ac:spMkLst>
            <pc:docMk/>
            <pc:sldMk cId="3249270290" sldId="278"/>
            <ac:spMk id="12" creationId="{C3B1E6CD-6E0E-4EBA-B61F-0CB2B092C9D5}"/>
          </ac:spMkLst>
        </pc:spChg>
        <pc:spChg chg="add del mod">
          <ac:chgData name="Tiny Sterck" userId="e299071a-6319-4480-8a56-89dee59b87d2" providerId="ADAL" clId="{3F0D2789-9617-49B0-BEB4-ECA4B963BB3E}" dt="2022-05-04T11:31:55.857" v="379" actId="1035"/>
          <ac:spMkLst>
            <pc:docMk/>
            <pc:sldMk cId="3249270290" sldId="278"/>
            <ac:spMk id="13" creationId="{E5DB2706-DF3C-455F-ABB9-274404C25873}"/>
          </ac:spMkLst>
        </pc:spChg>
        <pc:spChg chg="mod">
          <ac:chgData name="Tiny Sterck" userId="e299071a-6319-4480-8a56-89dee59b87d2" providerId="ADAL" clId="{3F0D2789-9617-49B0-BEB4-ECA4B963BB3E}" dt="2022-05-04T11:31:55.857" v="379" actId="1035"/>
          <ac:spMkLst>
            <pc:docMk/>
            <pc:sldMk cId="3249270290" sldId="278"/>
            <ac:spMk id="16" creationId="{17BA30AB-B2DE-4324-86AD-E6E349A06F85}"/>
          </ac:spMkLst>
        </pc:spChg>
        <pc:spChg chg="mod">
          <ac:chgData name="Tiny Sterck" userId="e299071a-6319-4480-8a56-89dee59b87d2" providerId="ADAL" clId="{3F0D2789-9617-49B0-BEB4-ECA4B963BB3E}" dt="2022-05-04T11:31:55.857" v="379" actId="1035"/>
          <ac:spMkLst>
            <pc:docMk/>
            <pc:sldMk cId="3249270290" sldId="278"/>
            <ac:spMk id="17" creationId="{373903BC-7371-4039-BF52-C822EF0C1F67}"/>
          </ac:spMkLst>
        </pc:spChg>
        <pc:picChg chg="add del mod">
          <ac:chgData name="Tiny Sterck" userId="e299071a-6319-4480-8a56-89dee59b87d2" providerId="ADAL" clId="{3F0D2789-9617-49B0-BEB4-ECA4B963BB3E}" dt="2022-05-04T11:49:35.974" v="395" actId="478"/>
          <ac:picMkLst>
            <pc:docMk/>
            <pc:sldMk cId="3249270290" sldId="278"/>
            <ac:picMk id="3" creationId="{3CF25DBE-9C56-CC00-72BD-79201D7941E9}"/>
          </ac:picMkLst>
        </pc:picChg>
        <pc:picChg chg="add mod">
          <ac:chgData name="Tiny Sterck" userId="e299071a-6319-4480-8a56-89dee59b87d2" providerId="ADAL" clId="{3F0D2789-9617-49B0-BEB4-ECA4B963BB3E}" dt="2022-05-04T12:26:50.055" v="697" actId="1036"/>
          <ac:picMkLst>
            <pc:docMk/>
            <pc:sldMk cId="3249270290" sldId="278"/>
            <ac:picMk id="3" creationId="{84DCB608-4125-6746-421F-78E025E8F3E3}"/>
          </ac:picMkLst>
        </pc:picChg>
        <pc:picChg chg="del">
          <ac:chgData name="Tiny Sterck" userId="e299071a-6319-4480-8a56-89dee59b87d2" providerId="ADAL" clId="{3F0D2789-9617-49B0-BEB4-ECA4B963BB3E}" dt="2022-05-04T11:28:46.914" v="326" actId="478"/>
          <ac:picMkLst>
            <pc:docMk/>
            <pc:sldMk cId="3249270290" sldId="278"/>
            <ac:picMk id="5" creationId="{E5405875-0CE8-40DE-B612-4707E9AA0344}"/>
          </ac:picMkLst>
        </pc:picChg>
        <pc:picChg chg="add del mod">
          <ac:chgData name="Tiny Sterck" userId="e299071a-6319-4480-8a56-89dee59b87d2" providerId="ADAL" clId="{3F0D2789-9617-49B0-BEB4-ECA4B963BB3E}" dt="2022-05-04T12:26:17.326" v="682" actId="478"/>
          <ac:picMkLst>
            <pc:docMk/>
            <pc:sldMk cId="3249270290" sldId="278"/>
            <ac:picMk id="7" creationId="{77F59586-B438-7C65-EF31-3871901E3837}"/>
          </ac:picMkLst>
        </pc:picChg>
      </pc:sldChg>
      <pc:sldChg chg="modSp mod modNotesTx">
        <pc:chgData name="Tiny Sterck" userId="e299071a-6319-4480-8a56-89dee59b87d2" providerId="ADAL" clId="{3F0D2789-9617-49B0-BEB4-ECA4B963BB3E}" dt="2022-05-04T11:51:47.262" v="538" actId="20577"/>
        <pc:sldMkLst>
          <pc:docMk/>
          <pc:sldMk cId="1502443345" sldId="279"/>
        </pc:sldMkLst>
        <pc:spChg chg="mod">
          <ac:chgData name="Tiny Sterck" userId="e299071a-6319-4480-8a56-89dee59b87d2" providerId="ADAL" clId="{3F0D2789-9617-49B0-BEB4-ECA4B963BB3E}" dt="2022-05-04T11:51:19.547" v="525" actId="20577"/>
          <ac:spMkLst>
            <pc:docMk/>
            <pc:sldMk cId="1502443345" sldId="279"/>
            <ac:spMk id="6" creationId="{B00E5C00-5252-4020-B6F7-9EEB692778AB}"/>
          </ac:spMkLst>
        </pc:spChg>
      </pc:sldChg>
      <pc:sldChg chg="addSp delSp modSp mod">
        <pc:chgData name="Tiny Sterck" userId="e299071a-6319-4480-8a56-89dee59b87d2" providerId="ADAL" clId="{3F0D2789-9617-49B0-BEB4-ECA4B963BB3E}" dt="2022-05-04T12:14:44.067" v="660" actId="1036"/>
        <pc:sldMkLst>
          <pc:docMk/>
          <pc:sldMk cId="562329829" sldId="280"/>
        </pc:sldMkLst>
        <pc:picChg chg="del">
          <ac:chgData name="Tiny Sterck" userId="e299071a-6319-4480-8a56-89dee59b87d2" providerId="ADAL" clId="{3F0D2789-9617-49B0-BEB4-ECA4B963BB3E}" dt="2022-05-04T12:12:47.255" v="615" actId="478"/>
          <ac:picMkLst>
            <pc:docMk/>
            <pc:sldMk cId="562329829" sldId="280"/>
            <ac:picMk id="3" creationId="{CC2D1E49-F12B-4704-BFFD-AB5C83A5B45B}"/>
          </ac:picMkLst>
        </pc:picChg>
        <pc:picChg chg="add mod modCrop">
          <ac:chgData name="Tiny Sterck" userId="e299071a-6319-4480-8a56-89dee59b87d2" providerId="ADAL" clId="{3F0D2789-9617-49B0-BEB4-ECA4B963BB3E}" dt="2022-05-04T12:14:44.067" v="660" actId="1036"/>
          <ac:picMkLst>
            <pc:docMk/>
            <pc:sldMk cId="562329829" sldId="280"/>
            <ac:picMk id="4" creationId="{D9E5B748-3193-C4DD-8915-9B8F3B4FB043}"/>
          </ac:picMkLst>
        </pc:picChg>
      </pc:sldChg>
      <pc:sldChg chg="modNotesTx">
        <pc:chgData name="Tiny Sterck" userId="e299071a-6319-4480-8a56-89dee59b87d2" providerId="ADAL" clId="{3F0D2789-9617-49B0-BEB4-ECA4B963BB3E}" dt="2022-05-04T12:15:22.935" v="661"/>
        <pc:sldMkLst>
          <pc:docMk/>
          <pc:sldMk cId="2387061508" sldId="282"/>
        </pc:sldMkLst>
      </pc:sldChg>
      <pc:sldChg chg="modNotesTx">
        <pc:chgData name="Tiny Sterck" userId="e299071a-6319-4480-8a56-89dee59b87d2" providerId="ADAL" clId="{3F0D2789-9617-49B0-BEB4-ECA4B963BB3E}" dt="2022-05-04T11:28:28.818" v="325" actId="20577"/>
        <pc:sldMkLst>
          <pc:docMk/>
          <pc:sldMk cId="543831204" sldId="286"/>
        </pc:sldMkLst>
      </pc:sldChg>
      <pc:sldChg chg="new del">
        <pc:chgData name="Tiny Sterck" userId="e299071a-6319-4480-8a56-89dee59b87d2" providerId="ADAL" clId="{3F0D2789-9617-49B0-BEB4-ECA4B963BB3E}" dt="2022-05-04T08:53:09.445" v="2" actId="47"/>
        <pc:sldMkLst>
          <pc:docMk/>
          <pc:sldMk cId="540817322" sldId="289"/>
        </pc:sldMkLst>
      </pc:sldChg>
      <pc:sldChg chg="addSp delSp modSp add mod ord modClrScheme chgLayout modNotesTx">
        <pc:chgData name="Tiny Sterck" userId="e299071a-6319-4480-8a56-89dee59b87d2" providerId="ADAL" clId="{3F0D2789-9617-49B0-BEB4-ECA4B963BB3E}" dt="2022-05-04T12:23:26.945" v="681" actId="20577"/>
        <pc:sldMkLst>
          <pc:docMk/>
          <pc:sldMk cId="1024387863" sldId="289"/>
        </pc:sldMkLst>
        <pc:spChg chg="mod">
          <ac:chgData name="Tiny Sterck" userId="e299071a-6319-4480-8a56-89dee59b87d2" providerId="ADAL" clId="{3F0D2789-9617-49B0-BEB4-ECA4B963BB3E}" dt="2022-05-04T09:10:10.970" v="93" actId="26606"/>
          <ac:spMkLst>
            <pc:docMk/>
            <pc:sldMk cId="1024387863" sldId="289"/>
            <ac:spMk id="11" creationId="{2FD10774-EE03-47B0-9E41-3B41CC2D0F1B}"/>
          </ac:spMkLst>
        </pc:spChg>
        <pc:picChg chg="add mod modCrop">
          <ac:chgData name="Tiny Sterck" userId="e299071a-6319-4480-8a56-89dee59b87d2" providerId="ADAL" clId="{3F0D2789-9617-49B0-BEB4-ECA4B963BB3E}" dt="2022-05-04T11:24:45.658" v="126" actId="1035"/>
          <ac:picMkLst>
            <pc:docMk/>
            <pc:sldMk cId="1024387863" sldId="289"/>
            <ac:picMk id="3" creationId="{A3036EEA-B960-127D-18FC-CD1914E9ED84}"/>
          </ac:picMkLst>
        </pc:picChg>
        <pc:picChg chg="del">
          <ac:chgData name="Tiny Sterck" userId="e299071a-6319-4480-8a56-89dee59b87d2" providerId="ADAL" clId="{3F0D2789-9617-49B0-BEB4-ECA4B963BB3E}" dt="2022-05-04T09:09:41.720" v="58" actId="478"/>
          <ac:picMkLst>
            <pc:docMk/>
            <pc:sldMk cId="1024387863" sldId="289"/>
            <ac:picMk id="9" creationId="{1E836896-52CA-4B3F-8EA1-539CF4ADA5DE}"/>
          </ac:picMkLst>
        </pc:picChg>
      </pc:sldChg>
      <pc:sldChg chg="add del">
        <pc:chgData name="Tiny Sterck" userId="e299071a-6319-4480-8a56-89dee59b87d2" providerId="ADAL" clId="{3F0D2789-9617-49B0-BEB4-ECA4B963BB3E}" dt="2022-05-04T12:16:16.470" v="662" actId="47"/>
        <pc:sldMkLst>
          <pc:docMk/>
          <pc:sldMk cId="881565864" sldId="290"/>
        </pc:sldMkLst>
      </pc:sldChg>
      <pc:sldChg chg="new del">
        <pc:chgData name="Tiny Sterck" userId="e299071a-6319-4480-8a56-89dee59b87d2" providerId="ADAL" clId="{3F0D2789-9617-49B0-BEB4-ECA4B963BB3E}" dt="2022-05-04T11:25:16.524" v="128" actId="47"/>
        <pc:sldMkLst>
          <pc:docMk/>
          <pc:sldMk cId="1029725490" sldId="290"/>
        </pc:sldMkLst>
      </pc:sldChg>
      <pc:sldChg chg="delSp modSp add del mod">
        <pc:chgData name="Tiny Sterck" userId="e299071a-6319-4480-8a56-89dee59b87d2" providerId="ADAL" clId="{3F0D2789-9617-49B0-BEB4-ECA4B963BB3E}" dt="2022-05-04T11:27:41.484" v="281" actId="47"/>
        <pc:sldMkLst>
          <pc:docMk/>
          <pc:sldMk cId="1420534743" sldId="290"/>
        </pc:sldMkLst>
        <pc:spChg chg="mod">
          <ac:chgData name="Tiny Sterck" userId="e299071a-6319-4480-8a56-89dee59b87d2" providerId="ADAL" clId="{3F0D2789-9617-49B0-BEB4-ECA4B963BB3E}" dt="2022-05-04T11:25:29.665" v="171" actId="6549"/>
          <ac:spMkLst>
            <pc:docMk/>
            <pc:sldMk cId="1420534743" sldId="290"/>
            <ac:spMk id="11" creationId="{2FD10774-EE03-47B0-9E41-3B41CC2D0F1B}"/>
          </ac:spMkLst>
        </pc:spChg>
        <pc:picChg chg="del mod">
          <ac:chgData name="Tiny Sterck" userId="e299071a-6319-4480-8a56-89dee59b87d2" providerId="ADAL" clId="{3F0D2789-9617-49B0-BEB4-ECA4B963BB3E}" dt="2022-05-04T11:25:42.237" v="173" actId="478"/>
          <ac:picMkLst>
            <pc:docMk/>
            <pc:sldMk cId="1420534743" sldId="290"/>
            <ac:picMk id="9" creationId="{1E836896-52CA-4B3F-8EA1-539CF4ADA5DE}"/>
          </ac:picMkLst>
        </pc:picChg>
      </pc:sldChg>
      <pc:sldChg chg="add del">
        <pc:chgData name="Tiny Sterck" userId="e299071a-6319-4480-8a56-89dee59b87d2" providerId="ADAL" clId="{3F0D2789-9617-49B0-BEB4-ECA4B963BB3E}" dt="2022-05-04T08:53:18.215" v="5"/>
        <pc:sldMkLst>
          <pc:docMk/>
          <pc:sldMk cId="3990895149" sldId="290"/>
        </pc:sldMkLst>
      </pc:sldChg>
      <pc:sldChg chg="addSp delSp modSp new del mod modNotesTx">
        <pc:chgData name="Tiny Sterck" userId="e299071a-6319-4480-8a56-89dee59b87d2" providerId="ADAL" clId="{3F0D2789-9617-49B0-BEB4-ECA4B963BB3E}" dt="2022-05-04T11:27:39.717" v="280" actId="47"/>
        <pc:sldMkLst>
          <pc:docMk/>
          <pc:sldMk cId="2758810696" sldId="291"/>
        </pc:sldMkLst>
        <pc:spChg chg="del">
          <ac:chgData name="Tiny Sterck" userId="e299071a-6319-4480-8a56-89dee59b87d2" providerId="ADAL" clId="{3F0D2789-9617-49B0-BEB4-ECA4B963BB3E}" dt="2022-05-04T11:26:47.195" v="276" actId="478"/>
          <ac:spMkLst>
            <pc:docMk/>
            <pc:sldMk cId="2758810696" sldId="291"/>
            <ac:spMk id="2" creationId="{EC386146-B161-DA6B-DBC2-676A38D0DC6B}"/>
          </ac:spMkLst>
        </pc:spChg>
        <pc:spChg chg="mod">
          <ac:chgData name="Tiny Sterck" userId="e299071a-6319-4480-8a56-89dee59b87d2" providerId="ADAL" clId="{3F0D2789-9617-49B0-BEB4-ECA4B963BB3E}" dt="2022-05-04T11:26:34.119" v="275" actId="20577"/>
          <ac:spMkLst>
            <pc:docMk/>
            <pc:sldMk cId="2758810696" sldId="291"/>
            <ac:spMk id="3" creationId="{802A0988-7FE2-F324-C889-9DD7620C12BB}"/>
          </ac:spMkLst>
        </pc:spChg>
        <pc:spChg chg="del">
          <ac:chgData name="Tiny Sterck" userId="e299071a-6319-4480-8a56-89dee59b87d2" providerId="ADAL" clId="{3F0D2789-9617-49B0-BEB4-ECA4B963BB3E}" dt="2022-05-04T11:26:49.337" v="277" actId="478"/>
          <ac:spMkLst>
            <pc:docMk/>
            <pc:sldMk cId="2758810696" sldId="291"/>
            <ac:spMk id="4" creationId="{9C2A5032-102C-7159-AB75-8C26803F3BBF}"/>
          </ac:spMkLst>
        </pc:spChg>
        <pc:spChg chg="add mod">
          <ac:chgData name="Tiny Sterck" userId="e299071a-6319-4480-8a56-89dee59b87d2" providerId="ADAL" clId="{3F0D2789-9617-49B0-BEB4-ECA4B963BB3E}" dt="2022-05-04T11:26:57.131" v="278"/>
          <ac:spMkLst>
            <pc:docMk/>
            <pc:sldMk cId="2758810696" sldId="291"/>
            <ac:spMk id="5" creationId="{F4FB916A-2D87-64ED-5C0C-7D200F560558}"/>
          </ac:spMkLst>
        </pc:spChg>
      </pc:sldChg>
      <pc:sldChg chg="addSp delSp modSp add mod">
        <pc:chgData name="Tiny Sterck" userId="e299071a-6319-4480-8a56-89dee59b87d2" providerId="ADAL" clId="{3F0D2789-9617-49B0-BEB4-ECA4B963BB3E}" dt="2022-05-04T12:12:42.160" v="614" actId="1035"/>
        <pc:sldMkLst>
          <pc:docMk/>
          <pc:sldMk cId="4071920905" sldId="291"/>
        </pc:sldMkLst>
        <pc:spChg chg="add del mod">
          <ac:chgData name="Tiny Sterck" userId="e299071a-6319-4480-8a56-89dee59b87d2" providerId="ADAL" clId="{3F0D2789-9617-49B0-BEB4-ECA4B963BB3E}" dt="2022-05-04T12:10:51.724" v="545" actId="478"/>
          <ac:spMkLst>
            <pc:docMk/>
            <pc:sldMk cId="4071920905" sldId="291"/>
            <ac:spMk id="4" creationId="{E3BA8513-FCDB-2C42-D0B2-AA5014813077}"/>
          </ac:spMkLst>
        </pc:spChg>
        <pc:spChg chg="del mod">
          <ac:chgData name="Tiny Sterck" userId="e299071a-6319-4480-8a56-89dee59b87d2" providerId="ADAL" clId="{3F0D2789-9617-49B0-BEB4-ECA4B963BB3E}" dt="2022-05-04T12:10:45.267" v="543" actId="478"/>
          <ac:spMkLst>
            <pc:docMk/>
            <pc:sldMk cId="4071920905" sldId="291"/>
            <ac:spMk id="6" creationId="{B00E5C00-5252-4020-B6F7-9EEB692778AB}"/>
          </ac:spMkLst>
        </pc:spChg>
        <pc:spChg chg="mod">
          <ac:chgData name="Tiny Sterck" userId="e299071a-6319-4480-8a56-89dee59b87d2" providerId="ADAL" clId="{3F0D2789-9617-49B0-BEB4-ECA4B963BB3E}" dt="2022-05-04T12:10:42.304" v="542" actId="1076"/>
          <ac:spMkLst>
            <pc:docMk/>
            <pc:sldMk cId="4071920905" sldId="291"/>
            <ac:spMk id="7" creationId="{22866E73-2148-4340-9E2C-B73E1B40F61E}"/>
          </ac:spMkLst>
        </pc:spChg>
        <pc:spChg chg="del">
          <ac:chgData name="Tiny Sterck" userId="e299071a-6319-4480-8a56-89dee59b87d2" providerId="ADAL" clId="{3F0D2789-9617-49B0-BEB4-ECA4B963BB3E}" dt="2022-05-04T12:10:47.845" v="544" actId="478"/>
          <ac:spMkLst>
            <pc:docMk/>
            <pc:sldMk cId="4071920905" sldId="291"/>
            <ac:spMk id="15" creationId="{84DC5889-90D2-44C7-B5C1-9A63CFFA9133}"/>
          </ac:spMkLst>
        </pc:spChg>
        <pc:picChg chg="del mod">
          <ac:chgData name="Tiny Sterck" userId="e299071a-6319-4480-8a56-89dee59b87d2" providerId="ADAL" clId="{3F0D2789-9617-49B0-BEB4-ECA4B963BB3E}" dt="2022-05-04T12:11:09.332" v="549" actId="478"/>
          <ac:picMkLst>
            <pc:docMk/>
            <pc:sldMk cId="4071920905" sldId="291"/>
            <ac:picMk id="3" creationId="{CC2D1E49-F12B-4704-BFFD-AB5C83A5B45B}"/>
          </ac:picMkLst>
        </pc:picChg>
        <pc:picChg chg="add mod modCrop">
          <ac:chgData name="Tiny Sterck" userId="e299071a-6319-4480-8a56-89dee59b87d2" providerId="ADAL" clId="{3F0D2789-9617-49B0-BEB4-ECA4B963BB3E}" dt="2022-05-04T12:12:42.160" v="614" actId="1035"/>
          <ac:picMkLst>
            <pc:docMk/>
            <pc:sldMk cId="4071920905" sldId="291"/>
            <ac:picMk id="8" creationId="{91CA38A4-139F-ED3A-C2B0-87A38905D3D1}"/>
          </ac:picMkLst>
        </pc:picChg>
      </pc:sldChg>
    </pc:docChg>
  </pc:docChgLst>
  <pc:docChgLst>
    <pc:chgData name="Sooike Stoops" userId="S::sooike.stoops@vib.be::d189fed1-ba36-4647-a562-9b96546f6604" providerId="AD" clId="Web-{4435195F-4BEF-442D-0F72-39F3832C0F9F}"/>
    <pc:docChg chg="modSld">
      <pc:chgData name="Sooike Stoops" userId="S::sooike.stoops@vib.be::d189fed1-ba36-4647-a562-9b96546f6604" providerId="AD" clId="Web-{4435195F-4BEF-442D-0F72-39F3832C0F9F}" dt="2022-04-27T08:11:35.962" v="5" actId="20577"/>
      <pc:docMkLst>
        <pc:docMk/>
      </pc:docMkLst>
      <pc:sldChg chg="modSp">
        <pc:chgData name="Sooike Stoops" userId="S::sooike.stoops@vib.be::d189fed1-ba36-4647-a562-9b96546f6604" providerId="AD" clId="Web-{4435195F-4BEF-442D-0F72-39F3832C0F9F}" dt="2022-04-27T08:10:49.555" v="2" actId="20577"/>
        <pc:sldMkLst>
          <pc:docMk/>
          <pc:sldMk cId="3687884198" sldId="263"/>
        </pc:sldMkLst>
        <pc:spChg chg="mod">
          <ac:chgData name="Sooike Stoops" userId="S::sooike.stoops@vib.be::d189fed1-ba36-4647-a562-9b96546f6604" providerId="AD" clId="Web-{4435195F-4BEF-442D-0F72-39F3832C0F9F}" dt="2022-04-27T08:10:49.555" v="2" actId="20577"/>
          <ac:spMkLst>
            <pc:docMk/>
            <pc:sldMk cId="3687884198" sldId="263"/>
            <ac:spMk id="10" creationId="{2B4A367E-301F-75BE-6022-E06C7A9C8363}"/>
          </ac:spMkLst>
        </pc:spChg>
      </pc:sldChg>
      <pc:sldChg chg="modSp">
        <pc:chgData name="Sooike Stoops" userId="S::sooike.stoops@vib.be::d189fed1-ba36-4647-a562-9b96546f6604" providerId="AD" clId="Web-{4435195F-4BEF-442D-0F72-39F3832C0F9F}" dt="2022-04-27T08:10:53.665" v="3" actId="20577"/>
        <pc:sldMkLst>
          <pc:docMk/>
          <pc:sldMk cId="1706504300" sldId="265"/>
        </pc:sldMkLst>
        <pc:spChg chg="mod">
          <ac:chgData name="Sooike Stoops" userId="S::sooike.stoops@vib.be::d189fed1-ba36-4647-a562-9b96546f6604" providerId="AD" clId="Web-{4435195F-4BEF-442D-0F72-39F3832C0F9F}" dt="2022-04-27T08:10:53.665" v="3" actId="20577"/>
          <ac:spMkLst>
            <pc:docMk/>
            <pc:sldMk cId="1706504300" sldId="265"/>
            <ac:spMk id="5" creationId="{235F33D6-03F3-42AA-AF1A-8357A5F952CA}"/>
          </ac:spMkLst>
        </pc:spChg>
      </pc:sldChg>
      <pc:sldChg chg="modSp">
        <pc:chgData name="Sooike Stoops" userId="S::sooike.stoops@vib.be::d189fed1-ba36-4647-a562-9b96546f6604" providerId="AD" clId="Web-{4435195F-4BEF-442D-0F72-39F3832C0F9F}" dt="2022-04-27T08:11:35.962" v="5" actId="20577"/>
        <pc:sldMkLst>
          <pc:docMk/>
          <pc:sldMk cId="1182459602" sldId="268"/>
        </pc:sldMkLst>
        <pc:spChg chg="mod">
          <ac:chgData name="Sooike Stoops" userId="S::sooike.stoops@vib.be::d189fed1-ba36-4647-a562-9b96546f6604" providerId="AD" clId="Web-{4435195F-4BEF-442D-0F72-39F3832C0F9F}" dt="2022-04-27T08:11:35.962" v="5" actId="20577"/>
          <ac:spMkLst>
            <pc:docMk/>
            <pc:sldMk cId="1182459602" sldId="268"/>
            <ac:spMk id="11" creationId="{2FD10774-EE03-47B0-9E41-3B41CC2D0F1B}"/>
          </ac:spMkLst>
        </pc:spChg>
      </pc:sldChg>
    </pc:docChg>
  </pc:docChgLst>
  <pc:docChgLst>
    <pc:chgData name="Tiny Sterck" userId="e299071a-6319-4480-8a56-89dee59b87d2" providerId="ADAL" clId="{C0971C37-DA3E-4FAE-A388-1D3238476866}"/>
    <pc:docChg chg="undo custSel addSld delSld modSld sldOrd modMainMaster">
      <pc:chgData name="Tiny Sterck" userId="e299071a-6319-4480-8a56-89dee59b87d2" providerId="ADAL" clId="{C0971C37-DA3E-4FAE-A388-1D3238476866}" dt="2022-06-14T13:58:36.933" v="438" actId="962"/>
      <pc:docMkLst>
        <pc:docMk/>
      </pc:docMkLst>
      <pc:sldChg chg="addSp delSp modSp add del mod">
        <pc:chgData name="Tiny Sterck" userId="e299071a-6319-4480-8a56-89dee59b87d2" providerId="ADAL" clId="{C0971C37-DA3E-4FAE-A388-1D3238476866}" dt="2022-06-14T13:42:25.143" v="83" actId="47"/>
        <pc:sldMkLst>
          <pc:docMk/>
          <pc:sldMk cId="320415664" sldId="259"/>
        </pc:sldMkLst>
        <pc:spChg chg="add del mod">
          <ac:chgData name="Tiny Sterck" userId="e299071a-6319-4480-8a56-89dee59b87d2" providerId="ADAL" clId="{C0971C37-DA3E-4FAE-A388-1D3238476866}" dt="2022-06-14T13:38:50.393" v="4" actId="478"/>
          <ac:spMkLst>
            <pc:docMk/>
            <pc:sldMk cId="320415664" sldId="259"/>
            <ac:spMk id="2" creationId="{0A207C85-03E2-D51B-10D6-D82BD582E2D6}"/>
          </ac:spMkLst>
        </pc:spChg>
        <pc:spChg chg="mod">
          <ac:chgData name="Tiny Sterck" userId="e299071a-6319-4480-8a56-89dee59b87d2" providerId="ADAL" clId="{C0971C37-DA3E-4FAE-A388-1D3238476866}" dt="2022-06-14T13:39:06.927" v="11"/>
          <ac:spMkLst>
            <pc:docMk/>
            <pc:sldMk cId="320415664" sldId="259"/>
            <ac:spMk id="6" creationId="{6821BA26-4F25-4973-8257-C137BAAC6C3B}"/>
          </ac:spMkLst>
        </pc:spChg>
      </pc:sldChg>
      <pc:sldChg chg="add del modNotesTx">
        <pc:chgData name="Tiny Sterck" userId="e299071a-6319-4480-8a56-89dee59b87d2" providerId="ADAL" clId="{C0971C37-DA3E-4FAE-A388-1D3238476866}" dt="2022-06-14T13:52:41.425" v="329"/>
        <pc:sldMkLst>
          <pc:docMk/>
          <pc:sldMk cId="4181598074" sldId="261"/>
        </pc:sldMkLst>
      </pc:sldChg>
      <pc:sldChg chg="addSp delSp modSp add del mod modNotesTx">
        <pc:chgData name="Tiny Sterck" userId="e299071a-6319-4480-8a56-89dee59b87d2" providerId="ADAL" clId="{C0971C37-DA3E-4FAE-A388-1D3238476866}" dt="2022-06-14T13:42:25.876" v="85" actId="47"/>
        <pc:sldMkLst>
          <pc:docMk/>
          <pc:sldMk cId="3830897208" sldId="262"/>
        </pc:sldMkLst>
        <pc:spChg chg="mod">
          <ac:chgData name="Tiny Sterck" userId="e299071a-6319-4480-8a56-89dee59b87d2" providerId="ADAL" clId="{C0971C37-DA3E-4FAE-A388-1D3238476866}" dt="2022-06-14T13:39:41.459" v="29" actId="20577"/>
          <ac:spMkLst>
            <pc:docMk/>
            <pc:sldMk cId="3830897208" sldId="262"/>
            <ac:spMk id="6" creationId="{DCD04B84-A99E-4B62-9102-DCC9546E12F0}"/>
          </ac:spMkLst>
        </pc:spChg>
        <pc:spChg chg="del">
          <ac:chgData name="Tiny Sterck" userId="e299071a-6319-4480-8a56-89dee59b87d2" providerId="ADAL" clId="{C0971C37-DA3E-4FAE-A388-1D3238476866}" dt="2022-06-14T13:40:46.292" v="36" actId="478"/>
          <ac:spMkLst>
            <pc:docMk/>
            <pc:sldMk cId="3830897208" sldId="262"/>
            <ac:spMk id="8" creationId="{E3735C17-DB9F-41F0-8062-BD4707868C26}"/>
          </ac:spMkLst>
        </pc:spChg>
        <pc:spChg chg="del">
          <ac:chgData name="Tiny Sterck" userId="e299071a-6319-4480-8a56-89dee59b87d2" providerId="ADAL" clId="{C0971C37-DA3E-4FAE-A388-1D3238476866}" dt="2022-06-14T13:40:45.659" v="35" actId="478"/>
          <ac:spMkLst>
            <pc:docMk/>
            <pc:sldMk cId="3830897208" sldId="262"/>
            <ac:spMk id="9" creationId="{CB04B45A-49B3-49C1-8114-CFF49FE3C97F}"/>
          </ac:spMkLst>
        </pc:spChg>
        <pc:spChg chg="del">
          <ac:chgData name="Tiny Sterck" userId="e299071a-6319-4480-8a56-89dee59b87d2" providerId="ADAL" clId="{C0971C37-DA3E-4FAE-A388-1D3238476866}" dt="2022-06-14T13:40:43.675" v="33" actId="478"/>
          <ac:spMkLst>
            <pc:docMk/>
            <pc:sldMk cId="3830897208" sldId="262"/>
            <ac:spMk id="10" creationId="{B1A215D5-CB54-4BAB-AF33-D2AEAB5FD04B}"/>
          </ac:spMkLst>
        </pc:spChg>
        <pc:spChg chg="mod">
          <ac:chgData name="Tiny Sterck" userId="e299071a-6319-4480-8a56-89dee59b87d2" providerId="ADAL" clId="{C0971C37-DA3E-4FAE-A388-1D3238476866}" dt="2022-06-14T13:40:45.009" v="34" actId="6549"/>
          <ac:spMkLst>
            <pc:docMk/>
            <pc:sldMk cId="3830897208" sldId="262"/>
            <ac:spMk id="14" creationId="{D6FC56A9-5F19-481F-B088-B0F79593F507}"/>
          </ac:spMkLst>
        </pc:spChg>
        <pc:spChg chg="del">
          <ac:chgData name="Tiny Sterck" userId="e299071a-6319-4480-8a56-89dee59b87d2" providerId="ADAL" clId="{C0971C37-DA3E-4FAE-A388-1D3238476866}" dt="2022-06-14T13:40:42.174" v="31" actId="478"/>
          <ac:spMkLst>
            <pc:docMk/>
            <pc:sldMk cId="3830897208" sldId="262"/>
            <ac:spMk id="15" creationId="{15566646-54EF-4E55-B69F-B31BF6B8AA8F}"/>
          </ac:spMkLst>
        </pc:spChg>
        <pc:picChg chg="add mod">
          <ac:chgData name="Tiny Sterck" userId="e299071a-6319-4480-8a56-89dee59b87d2" providerId="ADAL" clId="{C0971C37-DA3E-4FAE-A388-1D3238476866}" dt="2022-06-14T13:40:54.106" v="39" actId="1076"/>
          <ac:picMkLst>
            <pc:docMk/>
            <pc:sldMk cId="3830897208" sldId="262"/>
            <ac:picMk id="12" creationId="{A622109C-91AF-907E-298D-955526D3648D}"/>
          </ac:picMkLst>
        </pc:picChg>
        <pc:picChg chg="add mod">
          <ac:chgData name="Tiny Sterck" userId="e299071a-6319-4480-8a56-89dee59b87d2" providerId="ADAL" clId="{C0971C37-DA3E-4FAE-A388-1D3238476866}" dt="2022-06-14T13:40:54.106" v="39" actId="1076"/>
          <ac:picMkLst>
            <pc:docMk/>
            <pc:sldMk cId="3830897208" sldId="262"/>
            <ac:picMk id="13" creationId="{54D7A1A9-0660-D37E-FDCF-2F6CFA85B6FE}"/>
          </ac:picMkLst>
        </pc:picChg>
        <pc:picChg chg="add mod">
          <ac:chgData name="Tiny Sterck" userId="e299071a-6319-4480-8a56-89dee59b87d2" providerId="ADAL" clId="{C0971C37-DA3E-4FAE-A388-1D3238476866}" dt="2022-06-14T13:40:54.106" v="39" actId="1076"/>
          <ac:picMkLst>
            <pc:docMk/>
            <pc:sldMk cId="3830897208" sldId="262"/>
            <ac:picMk id="16" creationId="{E07A7E98-BEB7-4293-8EFF-050E1A5AB92B}"/>
          </ac:picMkLst>
        </pc:picChg>
        <pc:picChg chg="add del mod">
          <ac:chgData name="Tiny Sterck" userId="e299071a-6319-4480-8a56-89dee59b87d2" providerId="ADAL" clId="{C0971C37-DA3E-4FAE-A388-1D3238476866}" dt="2022-06-14T13:41:03.338" v="41"/>
          <ac:picMkLst>
            <pc:docMk/>
            <pc:sldMk cId="3830897208" sldId="262"/>
            <ac:picMk id="19" creationId="{4608D1BF-1C38-20F6-7BA3-41259AC11DFB}"/>
          </ac:picMkLst>
        </pc:picChg>
        <pc:picChg chg="add del mod">
          <ac:chgData name="Tiny Sterck" userId="e299071a-6319-4480-8a56-89dee59b87d2" providerId="ADAL" clId="{C0971C37-DA3E-4FAE-A388-1D3238476866}" dt="2022-06-14T13:41:03.338" v="41"/>
          <ac:picMkLst>
            <pc:docMk/>
            <pc:sldMk cId="3830897208" sldId="262"/>
            <ac:picMk id="20" creationId="{2CE997A8-618B-2572-9118-8F26FBDD091D}"/>
          </ac:picMkLst>
        </pc:picChg>
        <pc:picChg chg="add del mod">
          <ac:chgData name="Tiny Sterck" userId="e299071a-6319-4480-8a56-89dee59b87d2" providerId="ADAL" clId="{C0971C37-DA3E-4FAE-A388-1D3238476866}" dt="2022-06-14T13:41:03.338" v="41"/>
          <ac:picMkLst>
            <pc:docMk/>
            <pc:sldMk cId="3830897208" sldId="262"/>
            <ac:picMk id="21" creationId="{D24BEC69-7C38-0D3B-66C2-CC551A51DF06}"/>
          </ac:picMkLst>
        </pc:picChg>
        <pc:cxnChg chg="add mod">
          <ac:chgData name="Tiny Sterck" userId="e299071a-6319-4480-8a56-89dee59b87d2" providerId="ADAL" clId="{C0971C37-DA3E-4FAE-A388-1D3238476866}" dt="2022-06-14T13:40:54.106" v="39" actId="1076"/>
          <ac:cxnSpMkLst>
            <pc:docMk/>
            <pc:sldMk cId="3830897208" sldId="262"/>
            <ac:cxnSpMk id="17" creationId="{BCFB922D-26D7-697D-61E8-C7A288E8601E}"/>
          </ac:cxnSpMkLst>
        </pc:cxnChg>
        <pc:cxnChg chg="add mod">
          <ac:chgData name="Tiny Sterck" userId="e299071a-6319-4480-8a56-89dee59b87d2" providerId="ADAL" clId="{C0971C37-DA3E-4FAE-A388-1D3238476866}" dt="2022-06-14T13:40:54.106" v="39" actId="1076"/>
          <ac:cxnSpMkLst>
            <pc:docMk/>
            <pc:sldMk cId="3830897208" sldId="262"/>
            <ac:cxnSpMk id="18" creationId="{F549CD04-861F-FE0C-3D84-DAF078561964}"/>
          </ac:cxnSpMkLst>
        </pc:cxnChg>
        <pc:cxnChg chg="add del mod">
          <ac:chgData name="Tiny Sterck" userId="e299071a-6319-4480-8a56-89dee59b87d2" providerId="ADAL" clId="{C0971C37-DA3E-4FAE-A388-1D3238476866}" dt="2022-06-14T13:41:03.338" v="41"/>
          <ac:cxnSpMkLst>
            <pc:docMk/>
            <pc:sldMk cId="3830897208" sldId="262"/>
            <ac:cxnSpMk id="22" creationId="{C9E2CCEA-A01E-33D5-1600-FA025E360F52}"/>
          </ac:cxnSpMkLst>
        </pc:cxnChg>
        <pc:cxnChg chg="add del mod">
          <ac:chgData name="Tiny Sterck" userId="e299071a-6319-4480-8a56-89dee59b87d2" providerId="ADAL" clId="{C0971C37-DA3E-4FAE-A388-1D3238476866}" dt="2022-06-14T13:41:03.338" v="41"/>
          <ac:cxnSpMkLst>
            <pc:docMk/>
            <pc:sldMk cId="3830897208" sldId="262"/>
            <ac:cxnSpMk id="23" creationId="{7220A64F-52C1-7CEE-7108-8D65C66F0BE8}"/>
          </ac:cxnSpMkLst>
        </pc:cxnChg>
      </pc:sldChg>
      <pc:sldChg chg="del ord">
        <pc:chgData name="Tiny Sterck" userId="e299071a-6319-4480-8a56-89dee59b87d2" providerId="ADAL" clId="{C0971C37-DA3E-4FAE-A388-1D3238476866}" dt="2022-06-14T13:42:19.059" v="57" actId="47"/>
        <pc:sldMkLst>
          <pc:docMk/>
          <pc:sldMk cId="3687884198" sldId="263"/>
        </pc:sldMkLst>
      </pc:sldChg>
      <pc:sldChg chg="modSp add del mod">
        <pc:chgData name="Tiny Sterck" userId="e299071a-6319-4480-8a56-89dee59b87d2" providerId="ADAL" clId="{C0971C37-DA3E-4FAE-A388-1D3238476866}" dt="2022-06-14T13:42:25.462" v="84" actId="47"/>
        <pc:sldMkLst>
          <pc:docMk/>
          <pc:sldMk cId="3982096086" sldId="264"/>
        </pc:sldMkLst>
        <pc:spChg chg="mod">
          <ac:chgData name="Tiny Sterck" userId="e299071a-6319-4480-8a56-89dee59b87d2" providerId="ADAL" clId="{C0971C37-DA3E-4FAE-A388-1D3238476866}" dt="2022-06-14T13:39:21.779" v="17" actId="20577"/>
          <ac:spMkLst>
            <pc:docMk/>
            <pc:sldMk cId="3982096086" sldId="264"/>
            <ac:spMk id="5" creationId="{235F33D6-03F3-42AA-AF1A-8357A5F952CA}"/>
          </ac:spMkLst>
        </pc:spChg>
      </pc:sldChg>
      <pc:sldChg chg="del">
        <pc:chgData name="Tiny Sterck" userId="e299071a-6319-4480-8a56-89dee59b87d2" providerId="ADAL" clId="{C0971C37-DA3E-4FAE-A388-1D3238476866}" dt="2022-06-14T13:42:19.326" v="58" actId="47"/>
        <pc:sldMkLst>
          <pc:docMk/>
          <pc:sldMk cId="1706504300" sldId="265"/>
        </pc:sldMkLst>
      </pc:sldChg>
      <pc:sldChg chg="del">
        <pc:chgData name="Tiny Sterck" userId="e299071a-6319-4480-8a56-89dee59b87d2" providerId="ADAL" clId="{C0971C37-DA3E-4FAE-A388-1D3238476866}" dt="2022-06-14T13:42:19.682" v="59" actId="47"/>
        <pc:sldMkLst>
          <pc:docMk/>
          <pc:sldMk cId="3080738320" sldId="266"/>
        </pc:sldMkLst>
      </pc:sldChg>
      <pc:sldChg chg="del">
        <pc:chgData name="Tiny Sterck" userId="e299071a-6319-4480-8a56-89dee59b87d2" providerId="ADAL" clId="{C0971C37-DA3E-4FAE-A388-1D3238476866}" dt="2022-06-14T13:42:19.859" v="60" actId="47"/>
        <pc:sldMkLst>
          <pc:docMk/>
          <pc:sldMk cId="2472234478" sldId="267"/>
        </pc:sldMkLst>
      </pc:sldChg>
      <pc:sldChg chg="del">
        <pc:chgData name="Tiny Sterck" userId="e299071a-6319-4480-8a56-89dee59b87d2" providerId="ADAL" clId="{C0971C37-DA3E-4FAE-A388-1D3238476866}" dt="2022-06-14T13:42:20.027" v="61" actId="47"/>
        <pc:sldMkLst>
          <pc:docMk/>
          <pc:sldMk cId="1182459602" sldId="268"/>
        </pc:sldMkLst>
      </pc:sldChg>
      <pc:sldChg chg="del">
        <pc:chgData name="Tiny Sterck" userId="e299071a-6319-4480-8a56-89dee59b87d2" providerId="ADAL" clId="{C0971C37-DA3E-4FAE-A388-1D3238476866}" dt="2022-06-14T13:42:20.331" v="63" actId="47"/>
        <pc:sldMkLst>
          <pc:docMk/>
          <pc:sldMk cId="2834080954" sldId="269"/>
        </pc:sldMkLst>
      </pc:sldChg>
      <pc:sldChg chg="del">
        <pc:chgData name="Tiny Sterck" userId="e299071a-6319-4480-8a56-89dee59b87d2" providerId="ADAL" clId="{C0971C37-DA3E-4FAE-A388-1D3238476866}" dt="2022-06-14T13:42:20.664" v="65" actId="47"/>
        <pc:sldMkLst>
          <pc:docMk/>
          <pc:sldMk cId="1912627404" sldId="270"/>
        </pc:sldMkLst>
      </pc:sldChg>
      <pc:sldChg chg="del">
        <pc:chgData name="Tiny Sterck" userId="e299071a-6319-4480-8a56-89dee59b87d2" providerId="ADAL" clId="{C0971C37-DA3E-4FAE-A388-1D3238476866}" dt="2022-06-14T13:42:20.494" v="64" actId="47"/>
        <pc:sldMkLst>
          <pc:docMk/>
          <pc:sldMk cId="2990310935" sldId="271"/>
        </pc:sldMkLst>
      </pc:sldChg>
      <pc:sldChg chg="del">
        <pc:chgData name="Tiny Sterck" userId="e299071a-6319-4480-8a56-89dee59b87d2" providerId="ADAL" clId="{C0971C37-DA3E-4FAE-A388-1D3238476866}" dt="2022-06-14T13:42:20.960" v="67" actId="47"/>
        <pc:sldMkLst>
          <pc:docMk/>
          <pc:sldMk cId="3249270290" sldId="278"/>
        </pc:sldMkLst>
      </pc:sldChg>
      <pc:sldChg chg="del">
        <pc:chgData name="Tiny Sterck" userId="e299071a-6319-4480-8a56-89dee59b87d2" providerId="ADAL" clId="{C0971C37-DA3E-4FAE-A388-1D3238476866}" dt="2022-06-14T13:42:21.098" v="68" actId="47"/>
        <pc:sldMkLst>
          <pc:docMk/>
          <pc:sldMk cId="1502443345" sldId="279"/>
        </pc:sldMkLst>
      </pc:sldChg>
      <pc:sldChg chg="del">
        <pc:chgData name="Tiny Sterck" userId="e299071a-6319-4480-8a56-89dee59b87d2" providerId="ADAL" clId="{C0971C37-DA3E-4FAE-A388-1D3238476866}" dt="2022-06-14T13:42:21.562" v="69" actId="47"/>
        <pc:sldMkLst>
          <pc:docMk/>
          <pc:sldMk cId="562329829" sldId="280"/>
        </pc:sldMkLst>
      </pc:sldChg>
      <pc:sldChg chg="del">
        <pc:chgData name="Tiny Sterck" userId="e299071a-6319-4480-8a56-89dee59b87d2" providerId="ADAL" clId="{C0971C37-DA3E-4FAE-A388-1D3238476866}" dt="2022-06-14T13:42:22.110" v="71" actId="47"/>
        <pc:sldMkLst>
          <pc:docMk/>
          <pc:sldMk cId="3114515379" sldId="281"/>
        </pc:sldMkLst>
      </pc:sldChg>
      <pc:sldChg chg="del">
        <pc:chgData name="Tiny Sterck" userId="e299071a-6319-4480-8a56-89dee59b87d2" providerId="ADAL" clId="{C0971C37-DA3E-4FAE-A388-1D3238476866}" dt="2022-06-14T13:42:22.254" v="72" actId="47"/>
        <pc:sldMkLst>
          <pc:docMk/>
          <pc:sldMk cId="2387061508" sldId="282"/>
        </pc:sldMkLst>
      </pc:sldChg>
      <pc:sldChg chg="del">
        <pc:chgData name="Tiny Sterck" userId="e299071a-6319-4480-8a56-89dee59b87d2" providerId="ADAL" clId="{C0971C37-DA3E-4FAE-A388-1D3238476866}" dt="2022-06-14T13:42:22.411" v="73" actId="47"/>
        <pc:sldMkLst>
          <pc:docMk/>
          <pc:sldMk cId="1195715279" sldId="283"/>
        </pc:sldMkLst>
      </pc:sldChg>
      <pc:sldChg chg="del">
        <pc:chgData name="Tiny Sterck" userId="e299071a-6319-4480-8a56-89dee59b87d2" providerId="ADAL" clId="{C0971C37-DA3E-4FAE-A388-1D3238476866}" dt="2022-06-14T13:42:22.919" v="76" actId="47"/>
        <pc:sldMkLst>
          <pc:docMk/>
          <pc:sldMk cId="3037914689" sldId="284"/>
        </pc:sldMkLst>
      </pc:sldChg>
      <pc:sldChg chg="del">
        <pc:chgData name="Tiny Sterck" userId="e299071a-6319-4480-8a56-89dee59b87d2" providerId="ADAL" clId="{C0971C37-DA3E-4FAE-A388-1D3238476866}" dt="2022-06-14T13:42:20.817" v="66" actId="47"/>
        <pc:sldMkLst>
          <pc:docMk/>
          <pc:sldMk cId="543831204" sldId="286"/>
        </pc:sldMkLst>
      </pc:sldChg>
      <pc:sldChg chg="del">
        <pc:chgData name="Tiny Sterck" userId="e299071a-6319-4480-8a56-89dee59b87d2" providerId="ADAL" clId="{C0971C37-DA3E-4FAE-A388-1D3238476866}" dt="2022-06-14T13:42:22.759" v="75" actId="47"/>
        <pc:sldMkLst>
          <pc:docMk/>
          <pc:sldMk cId="575119712" sldId="287"/>
        </pc:sldMkLst>
      </pc:sldChg>
      <pc:sldChg chg="del">
        <pc:chgData name="Tiny Sterck" userId="e299071a-6319-4480-8a56-89dee59b87d2" providerId="ADAL" clId="{C0971C37-DA3E-4FAE-A388-1D3238476866}" dt="2022-06-14T13:42:22.581" v="74" actId="47"/>
        <pc:sldMkLst>
          <pc:docMk/>
          <pc:sldMk cId="751134267" sldId="288"/>
        </pc:sldMkLst>
      </pc:sldChg>
      <pc:sldChg chg="del">
        <pc:chgData name="Tiny Sterck" userId="e299071a-6319-4480-8a56-89dee59b87d2" providerId="ADAL" clId="{C0971C37-DA3E-4FAE-A388-1D3238476866}" dt="2022-06-14T13:42:20.176" v="62" actId="47"/>
        <pc:sldMkLst>
          <pc:docMk/>
          <pc:sldMk cId="1024387863" sldId="289"/>
        </pc:sldMkLst>
      </pc:sldChg>
      <pc:sldChg chg="del">
        <pc:chgData name="Tiny Sterck" userId="e299071a-6319-4480-8a56-89dee59b87d2" providerId="ADAL" clId="{C0971C37-DA3E-4FAE-A388-1D3238476866}" dt="2022-06-14T13:42:21.909" v="70" actId="47"/>
        <pc:sldMkLst>
          <pc:docMk/>
          <pc:sldMk cId="4071920905" sldId="291"/>
        </pc:sldMkLst>
      </pc:sldChg>
      <pc:sldChg chg="addSp delSp modSp add del mod modAnim modNotesTx">
        <pc:chgData name="Tiny Sterck" userId="e299071a-6319-4480-8a56-89dee59b87d2" providerId="ADAL" clId="{C0971C37-DA3E-4FAE-A388-1D3238476866}" dt="2022-06-14T13:42:26.294" v="86" actId="47"/>
        <pc:sldMkLst>
          <pc:docMk/>
          <pc:sldMk cId="1686427755" sldId="292"/>
        </pc:sldMkLst>
        <pc:spChg chg="mod">
          <ac:chgData name="Tiny Sterck" userId="e299071a-6319-4480-8a56-89dee59b87d2" providerId="ADAL" clId="{C0971C37-DA3E-4FAE-A388-1D3238476866}" dt="2022-06-14T13:41:07.861" v="43" actId="20577"/>
          <ac:spMkLst>
            <pc:docMk/>
            <pc:sldMk cId="1686427755" sldId="292"/>
            <ac:spMk id="6" creationId="{DCD04B84-A99E-4B62-9102-DCC9546E12F0}"/>
          </ac:spMkLst>
        </pc:spChg>
        <pc:spChg chg="add mod">
          <ac:chgData name="Tiny Sterck" userId="e299071a-6319-4480-8a56-89dee59b87d2" providerId="ADAL" clId="{C0971C37-DA3E-4FAE-A388-1D3238476866}" dt="2022-06-14T13:42:08.244" v="55" actId="1076"/>
          <ac:spMkLst>
            <pc:docMk/>
            <pc:sldMk cId="1686427755" sldId="292"/>
            <ac:spMk id="19" creationId="{ADE43183-69AB-AEFF-268E-27940DEB0856}"/>
          </ac:spMkLst>
        </pc:spChg>
        <pc:spChg chg="add mod">
          <ac:chgData name="Tiny Sterck" userId="e299071a-6319-4480-8a56-89dee59b87d2" providerId="ADAL" clId="{C0971C37-DA3E-4FAE-A388-1D3238476866}" dt="2022-06-14T13:42:08.244" v="55" actId="1076"/>
          <ac:spMkLst>
            <pc:docMk/>
            <pc:sldMk cId="1686427755" sldId="292"/>
            <ac:spMk id="20" creationId="{C5DF75D9-74C9-4CEA-B284-94EFE185B813}"/>
          </ac:spMkLst>
        </pc:spChg>
        <pc:spChg chg="add mod">
          <ac:chgData name="Tiny Sterck" userId="e299071a-6319-4480-8a56-89dee59b87d2" providerId="ADAL" clId="{C0971C37-DA3E-4FAE-A388-1D3238476866}" dt="2022-06-14T13:42:08.244" v="55" actId="1076"/>
          <ac:spMkLst>
            <pc:docMk/>
            <pc:sldMk cId="1686427755" sldId="292"/>
            <ac:spMk id="21" creationId="{23B2D0F3-5524-E390-718D-5772618001DB}"/>
          </ac:spMkLst>
        </pc:spChg>
        <pc:spChg chg="add mod">
          <ac:chgData name="Tiny Sterck" userId="e299071a-6319-4480-8a56-89dee59b87d2" providerId="ADAL" clId="{C0971C37-DA3E-4FAE-A388-1D3238476866}" dt="2022-06-14T13:42:08.244" v="55" actId="1076"/>
          <ac:spMkLst>
            <pc:docMk/>
            <pc:sldMk cId="1686427755" sldId="292"/>
            <ac:spMk id="22" creationId="{C42EE724-CF67-ABE6-C567-77F912EDAE5C}"/>
          </ac:spMkLst>
        </pc:spChg>
        <pc:spChg chg="add mod">
          <ac:chgData name="Tiny Sterck" userId="e299071a-6319-4480-8a56-89dee59b87d2" providerId="ADAL" clId="{C0971C37-DA3E-4FAE-A388-1D3238476866}" dt="2022-06-14T13:42:08.244" v="55" actId="1076"/>
          <ac:spMkLst>
            <pc:docMk/>
            <pc:sldMk cId="1686427755" sldId="292"/>
            <ac:spMk id="23" creationId="{70ABB269-6D95-FB75-D647-7F9B7F594705}"/>
          </ac:spMkLst>
        </pc:spChg>
        <pc:spChg chg="add mod">
          <ac:chgData name="Tiny Sterck" userId="e299071a-6319-4480-8a56-89dee59b87d2" providerId="ADAL" clId="{C0971C37-DA3E-4FAE-A388-1D3238476866}" dt="2022-06-14T13:42:08.244" v="55" actId="1076"/>
          <ac:spMkLst>
            <pc:docMk/>
            <pc:sldMk cId="1686427755" sldId="292"/>
            <ac:spMk id="24" creationId="{3666399C-EFB1-08B6-22EF-15AB34402260}"/>
          </ac:spMkLst>
        </pc:spChg>
        <pc:spChg chg="add mod">
          <ac:chgData name="Tiny Sterck" userId="e299071a-6319-4480-8a56-89dee59b87d2" providerId="ADAL" clId="{C0971C37-DA3E-4FAE-A388-1D3238476866}" dt="2022-06-14T13:42:08.244" v="55" actId="1076"/>
          <ac:spMkLst>
            <pc:docMk/>
            <pc:sldMk cId="1686427755" sldId="292"/>
            <ac:spMk id="25" creationId="{AFD28EE5-A3F8-991E-3F10-AE3F1D093800}"/>
          </ac:spMkLst>
        </pc:spChg>
        <pc:spChg chg="add mod">
          <ac:chgData name="Tiny Sterck" userId="e299071a-6319-4480-8a56-89dee59b87d2" providerId="ADAL" clId="{C0971C37-DA3E-4FAE-A388-1D3238476866}" dt="2022-06-14T13:42:08.244" v="55" actId="1076"/>
          <ac:spMkLst>
            <pc:docMk/>
            <pc:sldMk cId="1686427755" sldId="292"/>
            <ac:spMk id="26" creationId="{3F30038A-2B30-2E95-37BB-FA4A72D81083}"/>
          </ac:spMkLst>
        </pc:spChg>
        <pc:picChg chg="del">
          <ac:chgData name="Tiny Sterck" userId="e299071a-6319-4480-8a56-89dee59b87d2" providerId="ADAL" clId="{C0971C37-DA3E-4FAE-A388-1D3238476866}" dt="2022-06-14T13:42:01.876" v="49" actId="478"/>
          <ac:picMkLst>
            <pc:docMk/>
            <pc:sldMk cId="1686427755" sldId="292"/>
            <ac:picMk id="12" creationId="{A622109C-91AF-907E-298D-955526D3648D}"/>
          </ac:picMkLst>
        </pc:picChg>
        <pc:picChg chg="del">
          <ac:chgData name="Tiny Sterck" userId="e299071a-6319-4480-8a56-89dee59b87d2" providerId="ADAL" clId="{C0971C37-DA3E-4FAE-A388-1D3238476866}" dt="2022-06-14T13:42:04.314" v="52" actId="478"/>
          <ac:picMkLst>
            <pc:docMk/>
            <pc:sldMk cId="1686427755" sldId="292"/>
            <ac:picMk id="13" creationId="{54D7A1A9-0660-D37E-FDCF-2F6CFA85B6FE}"/>
          </ac:picMkLst>
        </pc:picChg>
        <pc:picChg chg="add mod">
          <ac:chgData name="Tiny Sterck" userId="e299071a-6319-4480-8a56-89dee59b87d2" providerId="ADAL" clId="{C0971C37-DA3E-4FAE-A388-1D3238476866}" dt="2022-06-14T13:42:08.244" v="55" actId="1076"/>
          <ac:picMkLst>
            <pc:docMk/>
            <pc:sldMk cId="1686427755" sldId="292"/>
            <ac:picMk id="15" creationId="{F251C557-6AEB-E9F3-C1CA-2DAB7785F9AA}"/>
          </ac:picMkLst>
        </pc:picChg>
        <pc:picChg chg="del">
          <ac:chgData name="Tiny Sterck" userId="e299071a-6319-4480-8a56-89dee59b87d2" providerId="ADAL" clId="{C0971C37-DA3E-4FAE-A388-1D3238476866}" dt="2022-06-14T13:42:03.946" v="51" actId="478"/>
          <ac:picMkLst>
            <pc:docMk/>
            <pc:sldMk cId="1686427755" sldId="292"/>
            <ac:picMk id="16" creationId="{E07A7E98-BEB7-4293-8EFF-050E1A5AB92B}"/>
          </ac:picMkLst>
        </pc:picChg>
        <pc:cxnChg chg="del">
          <ac:chgData name="Tiny Sterck" userId="e299071a-6319-4480-8a56-89dee59b87d2" providerId="ADAL" clId="{C0971C37-DA3E-4FAE-A388-1D3238476866}" dt="2022-06-14T13:42:03.523" v="50" actId="478"/>
          <ac:cxnSpMkLst>
            <pc:docMk/>
            <pc:sldMk cId="1686427755" sldId="292"/>
            <ac:cxnSpMk id="17" creationId="{BCFB922D-26D7-697D-61E8-C7A288E8601E}"/>
          </ac:cxnSpMkLst>
        </pc:cxnChg>
        <pc:cxnChg chg="del">
          <ac:chgData name="Tiny Sterck" userId="e299071a-6319-4480-8a56-89dee59b87d2" providerId="ADAL" clId="{C0971C37-DA3E-4FAE-A388-1D3238476866}" dt="2022-06-14T13:42:04.992" v="53" actId="478"/>
          <ac:cxnSpMkLst>
            <pc:docMk/>
            <pc:sldMk cId="1686427755" sldId="292"/>
            <ac:cxnSpMk id="18" creationId="{F549CD04-861F-FE0C-3D84-DAF078561964}"/>
          </ac:cxnSpMkLst>
        </pc:cxnChg>
      </pc:sldChg>
      <pc:sldChg chg="modSp add del mod">
        <pc:chgData name="Tiny Sterck" userId="e299071a-6319-4480-8a56-89dee59b87d2" providerId="ADAL" clId="{C0971C37-DA3E-4FAE-A388-1D3238476866}" dt="2022-06-14T13:42:32.244" v="91" actId="20577"/>
        <pc:sldMkLst>
          <pc:docMk/>
          <pc:sldMk cId="2131043866" sldId="293"/>
        </pc:sldMkLst>
        <pc:spChg chg="mod">
          <ac:chgData name="Tiny Sterck" userId="e299071a-6319-4480-8a56-89dee59b87d2" providerId="ADAL" clId="{C0971C37-DA3E-4FAE-A388-1D3238476866}" dt="2022-06-14T13:42:32.244" v="91" actId="20577"/>
          <ac:spMkLst>
            <pc:docMk/>
            <pc:sldMk cId="2131043866" sldId="293"/>
            <ac:spMk id="5" creationId="{235F33D6-03F3-42AA-AF1A-8357A5F952CA}"/>
          </ac:spMkLst>
        </pc:spChg>
      </pc:sldChg>
      <pc:sldChg chg="addSp delSp modSp add mod modNotesTx">
        <pc:chgData name="Tiny Sterck" userId="e299071a-6319-4480-8a56-89dee59b87d2" providerId="ADAL" clId="{C0971C37-DA3E-4FAE-A388-1D3238476866}" dt="2022-06-14T13:43:28.442" v="108" actId="20577"/>
        <pc:sldMkLst>
          <pc:docMk/>
          <pc:sldMk cId="3458049676" sldId="294"/>
        </pc:sldMkLst>
        <pc:spChg chg="mod">
          <ac:chgData name="Tiny Sterck" userId="e299071a-6319-4480-8a56-89dee59b87d2" providerId="ADAL" clId="{C0971C37-DA3E-4FAE-A388-1D3238476866}" dt="2022-06-14T13:42:40.943" v="95" actId="20577"/>
          <ac:spMkLst>
            <pc:docMk/>
            <pc:sldMk cId="3458049676" sldId="294"/>
            <ac:spMk id="6" creationId="{DCD04B84-A99E-4B62-9102-DCC9546E12F0}"/>
          </ac:spMkLst>
        </pc:spChg>
        <pc:spChg chg="add mod">
          <ac:chgData name="Tiny Sterck" userId="e299071a-6319-4480-8a56-89dee59b87d2" providerId="ADAL" clId="{C0971C37-DA3E-4FAE-A388-1D3238476866}" dt="2022-06-14T13:43:08.227" v="105" actId="1076"/>
          <ac:spMkLst>
            <pc:docMk/>
            <pc:sldMk cId="3458049676" sldId="294"/>
            <ac:spMk id="21" creationId="{D28E9E77-53C9-4F10-179B-D7FB84FDD3CC}"/>
          </ac:spMkLst>
        </pc:spChg>
        <pc:spChg chg="add mod">
          <ac:chgData name="Tiny Sterck" userId="e299071a-6319-4480-8a56-89dee59b87d2" providerId="ADAL" clId="{C0971C37-DA3E-4FAE-A388-1D3238476866}" dt="2022-06-14T13:43:08.227" v="105" actId="1076"/>
          <ac:spMkLst>
            <pc:docMk/>
            <pc:sldMk cId="3458049676" sldId="294"/>
            <ac:spMk id="22" creationId="{235BF483-68FB-9BE6-9E00-4F48AE9B9832}"/>
          </ac:spMkLst>
        </pc:spChg>
        <pc:spChg chg="add mod">
          <ac:chgData name="Tiny Sterck" userId="e299071a-6319-4480-8a56-89dee59b87d2" providerId="ADAL" clId="{C0971C37-DA3E-4FAE-A388-1D3238476866}" dt="2022-06-14T13:43:08.227" v="105" actId="1076"/>
          <ac:spMkLst>
            <pc:docMk/>
            <pc:sldMk cId="3458049676" sldId="294"/>
            <ac:spMk id="23" creationId="{CC948D0D-0605-68E4-84D8-C8E92CA4749D}"/>
          </ac:spMkLst>
        </pc:spChg>
        <pc:spChg chg="add mod">
          <ac:chgData name="Tiny Sterck" userId="e299071a-6319-4480-8a56-89dee59b87d2" providerId="ADAL" clId="{C0971C37-DA3E-4FAE-A388-1D3238476866}" dt="2022-06-14T13:43:08.227" v="105" actId="1076"/>
          <ac:spMkLst>
            <pc:docMk/>
            <pc:sldMk cId="3458049676" sldId="294"/>
            <ac:spMk id="24" creationId="{89BA485C-AF7E-1246-A701-33714D46A7A2}"/>
          </ac:spMkLst>
        </pc:spChg>
        <pc:spChg chg="add mod">
          <ac:chgData name="Tiny Sterck" userId="e299071a-6319-4480-8a56-89dee59b87d2" providerId="ADAL" clId="{C0971C37-DA3E-4FAE-A388-1D3238476866}" dt="2022-06-14T13:43:08.227" v="105" actId="1076"/>
          <ac:spMkLst>
            <pc:docMk/>
            <pc:sldMk cId="3458049676" sldId="294"/>
            <ac:spMk id="25" creationId="{E8152D8F-CA8C-DC84-75C2-4FE01972F14E}"/>
          </ac:spMkLst>
        </pc:spChg>
        <pc:spChg chg="add mod">
          <ac:chgData name="Tiny Sterck" userId="e299071a-6319-4480-8a56-89dee59b87d2" providerId="ADAL" clId="{C0971C37-DA3E-4FAE-A388-1D3238476866}" dt="2022-06-14T13:43:08.227" v="105" actId="1076"/>
          <ac:spMkLst>
            <pc:docMk/>
            <pc:sldMk cId="3458049676" sldId="294"/>
            <ac:spMk id="26" creationId="{ACB975B2-6376-A3CC-7CD1-227A31A15987}"/>
          </ac:spMkLst>
        </pc:spChg>
        <pc:spChg chg="add mod">
          <ac:chgData name="Tiny Sterck" userId="e299071a-6319-4480-8a56-89dee59b87d2" providerId="ADAL" clId="{C0971C37-DA3E-4FAE-A388-1D3238476866}" dt="2022-06-14T13:43:08.227" v="105" actId="1076"/>
          <ac:spMkLst>
            <pc:docMk/>
            <pc:sldMk cId="3458049676" sldId="294"/>
            <ac:spMk id="27" creationId="{35BB3DA4-E02F-4137-E4E9-1697F759AF19}"/>
          </ac:spMkLst>
        </pc:spChg>
        <pc:grpChg chg="add mod">
          <ac:chgData name="Tiny Sterck" userId="e299071a-6319-4480-8a56-89dee59b87d2" providerId="ADAL" clId="{C0971C37-DA3E-4FAE-A388-1D3238476866}" dt="2022-06-14T13:43:08.227" v="105" actId="1076"/>
          <ac:grpSpMkLst>
            <pc:docMk/>
            <pc:sldMk cId="3458049676" sldId="294"/>
            <ac:grpSpMk id="15" creationId="{962983A0-522D-CD29-D648-EDE25FE932E8}"/>
          </ac:grpSpMkLst>
        </pc:grpChg>
        <pc:picChg chg="del">
          <ac:chgData name="Tiny Sterck" userId="e299071a-6319-4480-8a56-89dee59b87d2" providerId="ADAL" clId="{C0971C37-DA3E-4FAE-A388-1D3238476866}" dt="2022-06-14T13:42:53.018" v="98" actId="478"/>
          <ac:picMkLst>
            <pc:docMk/>
            <pc:sldMk cId="3458049676" sldId="294"/>
            <ac:picMk id="12" creationId="{A622109C-91AF-907E-298D-955526D3648D}"/>
          </ac:picMkLst>
        </pc:picChg>
        <pc:picChg chg="del mod">
          <ac:chgData name="Tiny Sterck" userId="e299071a-6319-4480-8a56-89dee59b87d2" providerId="ADAL" clId="{C0971C37-DA3E-4FAE-A388-1D3238476866}" dt="2022-06-14T13:42:53.775" v="101" actId="478"/>
          <ac:picMkLst>
            <pc:docMk/>
            <pc:sldMk cId="3458049676" sldId="294"/>
            <ac:picMk id="13" creationId="{54D7A1A9-0660-D37E-FDCF-2F6CFA85B6FE}"/>
          </ac:picMkLst>
        </pc:picChg>
        <pc:picChg chg="del">
          <ac:chgData name="Tiny Sterck" userId="e299071a-6319-4480-8a56-89dee59b87d2" providerId="ADAL" clId="{C0971C37-DA3E-4FAE-A388-1D3238476866}" dt="2022-06-14T13:42:53.412" v="99" actId="478"/>
          <ac:picMkLst>
            <pc:docMk/>
            <pc:sldMk cId="3458049676" sldId="294"/>
            <ac:picMk id="16" creationId="{E07A7E98-BEB7-4293-8EFF-050E1A5AB92B}"/>
          </ac:picMkLst>
        </pc:picChg>
        <pc:picChg chg="mod">
          <ac:chgData name="Tiny Sterck" userId="e299071a-6319-4480-8a56-89dee59b87d2" providerId="ADAL" clId="{C0971C37-DA3E-4FAE-A388-1D3238476866}" dt="2022-06-14T13:43:05.443" v="104"/>
          <ac:picMkLst>
            <pc:docMk/>
            <pc:sldMk cId="3458049676" sldId="294"/>
            <ac:picMk id="19" creationId="{6483DDBA-B33D-D8A1-8194-70362E3FAE2A}"/>
          </ac:picMkLst>
        </pc:picChg>
        <pc:picChg chg="mod">
          <ac:chgData name="Tiny Sterck" userId="e299071a-6319-4480-8a56-89dee59b87d2" providerId="ADAL" clId="{C0971C37-DA3E-4FAE-A388-1D3238476866}" dt="2022-06-14T13:43:05.443" v="104"/>
          <ac:picMkLst>
            <pc:docMk/>
            <pc:sldMk cId="3458049676" sldId="294"/>
            <ac:picMk id="20" creationId="{DE5AEDA6-20DD-1ACE-54F2-BA3F7ED6D221}"/>
          </ac:picMkLst>
        </pc:picChg>
        <pc:cxnChg chg="del">
          <ac:chgData name="Tiny Sterck" userId="e299071a-6319-4480-8a56-89dee59b87d2" providerId="ADAL" clId="{C0971C37-DA3E-4FAE-A388-1D3238476866}" dt="2022-06-14T13:42:55.500" v="103" actId="478"/>
          <ac:cxnSpMkLst>
            <pc:docMk/>
            <pc:sldMk cId="3458049676" sldId="294"/>
            <ac:cxnSpMk id="17" creationId="{BCFB922D-26D7-697D-61E8-C7A288E8601E}"/>
          </ac:cxnSpMkLst>
        </pc:cxnChg>
        <pc:cxnChg chg="del">
          <ac:chgData name="Tiny Sterck" userId="e299071a-6319-4480-8a56-89dee59b87d2" providerId="ADAL" clId="{C0971C37-DA3E-4FAE-A388-1D3238476866}" dt="2022-06-14T13:42:54.627" v="102" actId="478"/>
          <ac:cxnSpMkLst>
            <pc:docMk/>
            <pc:sldMk cId="3458049676" sldId="294"/>
            <ac:cxnSpMk id="18" creationId="{F549CD04-861F-FE0C-3D84-DAF078561964}"/>
          </ac:cxnSpMkLst>
        </pc:cxnChg>
      </pc:sldChg>
      <pc:sldChg chg="addSp delSp modSp add mod modNotesTx">
        <pc:chgData name="Tiny Sterck" userId="e299071a-6319-4480-8a56-89dee59b87d2" providerId="ADAL" clId="{C0971C37-DA3E-4FAE-A388-1D3238476866}" dt="2022-06-14T13:44:07.900" v="128" actId="1076"/>
        <pc:sldMkLst>
          <pc:docMk/>
          <pc:sldMk cId="4168798907" sldId="295"/>
        </pc:sldMkLst>
        <pc:spChg chg="add del mod">
          <ac:chgData name="Tiny Sterck" userId="e299071a-6319-4480-8a56-89dee59b87d2" providerId="ADAL" clId="{C0971C37-DA3E-4FAE-A388-1D3238476866}" dt="2022-06-14T13:43:58.210" v="119" actId="478"/>
          <ac:spMkLst>
            <pc:docMk/>
            <pc:sldMk cId="4168798907" sldId="295"/>
            <ac:spMk id="3" creationId="{3E162C7D-E11A-DABF-89C7-7342AF0469DD}"/>
          </ac:spMkLst>
        </pc:spChg>
        <pc:spChg chg="del">
          <ac:chgData name="Tiny Sterck" userId="e299071a-6319-4480-8a56-89dee59b87d2" providerId="ADAL" clId="{C0971C37-DA3E-4FAE-A388-1D3238476866}" dt="2022-06-14T13:43:56.926" v="116" actId="478"/>
          <ac:spMkLst>
            <pc:docMk/>
            <pc:sldMk cId="4168798907" sldId="295"/>
            <ac:spMk id="7" creationId="{1295F508-956C-4890-BE10-727453605536}"/>
          </ac:spMkLst>
        </pc:spChg>
        <pc:spChg chg="del mod">
          <ac:chgData name="Tiny Sterck" userId="e299071a-6319-4480-8a56-89dee59b87d2" providerId="ADAL" clId="{C0971C37-DA3E-4FAE-A388-1D3238476866}" dt="2022-06-14T13:43:56.926" v="118"/>
          <ac:spMkLst>
            <pc:docMk/>
            <pc:sldMk cId="4168798907" sldId="295"/>
            <ac:spMk id="21" creationId="{D28E9E77-53C9-4F10-179B-D7FB84FDD3CC}"/>
          </ac:spMkLst>
        </pc:spChg>
        <pc:spChg chg="del mod">
          <ac:chgData name="Tiny Sterck" userId="e299071a-6319-4480-8a56-89dee59b87d2" providerId="ADAL" clId="{C0971C37-DA3E-4FAE-A388-1D3238476866}" dt="2022-06-14T13:43:59.327" v="121" actId="478"/>
          <ac:spMkLst>
            <pc:docMk/>
            <pc:sldMk cId="4168798907" sldId="295"/>
            <ac:spMk id="22" creationId="{235BF483-68FB-9BE6-9E00-4F48AE9B9832}"/>
          </ac:spMkLst>
        </pc:spChg>
        <pc:spChg chg="del">
          <ac:chgData name="Tiny Sterck" userId="e299071a-6319-4480-8a56-89dee59b87d2" providerId="ADAL" clId="{C0971C37-DA3E-4FAE-A388-1D3238476866}" dt="2022-06-14T13:44:02.467" v="124" actId="478"/>
          <ac:spMkLst>
            <pc:docMk/>
            <pc:sldMk cId="4168798907" sldId="295"/>
            <ac:spMk id="23" creationId="{CC948D0D-0605-68E4-84D8-C8E92CA4749D}"/>
          </ac:spMkLst>
        </pc:spChg>
        <pc:spChg chg="del">
          <ac:chgData name="Tiny Sterck" userId="e299071a-6319-4480-8a56-89dee59b87d2" providerId="ADAL" clId="{C0971C37-DA3E-4FAE-A388-1D3238476866}" dt="2022-06-14T13:44:01.443" v="123" actId="478"/>
          <ac:spMkLst>
            <pc:docMk/>
            <pc:sldMk cId="4168798907" sldId="295"/>
            <ac:spMk id="24" creationId="{89BA485C-AF7E-1246-A701-33714D46A7A2}"/>
          </ac:spMkLst>
        </pc:spChg>
        <pc:spChg chg="del">
          <ac:chgData name="Tiny Sterck" userId="e299071a-6319-4480-8a56-89dee59b87d2" providerId="ADAL" clId="{C0971C37-DA3E-4FAE-A388-1D3238476866}" dt="2022-06-14T13:44:04.293" v="126" actId="478"/>
          <ac:spMkLst>
            <pc:docMk/>
            <pc:sldMk cId="4168798907" sldId="295"/>
            <ac:spMk id="25" creationId="{E8152D8F-CA8C-DC84-75C2-4FE01972F14E}"/>
          </ac:spMkLst>
        </pc:spChg>
        <pc:spChg chg="del">
          <ac:chgData name="Tiny Sterck" userId="e299071a-6319-4480-8a56-89dee59b87d2" providerId="ADAL" clId="{C0971C37-DA3E-4FAE-A388-1D3238476866}" dt="2022-06-14T13:44:03.339" v="125" actId="478"/>
          <ac:spMkLst>
            <pc:docMk/>
            <pc:sldMk cId="4168798907" sldId="295"/>
            <ac:spMk id="26" creationId="{ACB975B2-6376-A3CC-7CD1-227A31A15987}"/>
          </ac:spMkLst>
        </pc:spChg>
        <pc:spChg chg="del">
          <ac:chgData name="Tiny Sterck" userId="e299071a-6319-4480-8a56-89dee59b87d2" providerId="ADAL" clId="{C0971C37-DA3E-4FAE-A388-1D3238476866}" dt="2022-06-14T13:44:00.794" v="122" actId="478"/>
          <ac:spMkLst>
            <pc:docMk/>
            <pc:sldMk cId="4168798907" sldId="295"/>
            <ac:spMk id="27" creationId="{35BB3DA4-E02F-4137-E4E9-1697F759AF19}"/>
          </ac:spMkLst>
        </pc:spChg>
        <pc:spChg chg="add mod">
          <ac:chgData name="Tiny Sterck" userId="e299071a-6319-4480-8a56-89dee59b87d2" providerId="ADAL" clId="{C0971C37-DA3E-4FAE-A388-1D3238476866}" dt="2022-06-14T13:44:07.900" v="128" actId="1076"/>
          <ac:spMkLst>
            <pc:docMk/>
            <pc:sldMk cId="4168798907" sldId="295"/>
            <ac:spMk id="28" creationId="{9E9E9169-2904-521D-9804-FA4763C34635}"/>
          </ac:spMkLst>
        </pc:spChg>
        <pc:spChg chg="add mod">
          <ac:chgData name="Tiny Sterck" userId="e299071a-6319-4480-8a56-89dee59b87d2" providerId="ADAL" clId="{C0971C37-DA3E-4FAE-A388-1D3238476866}" dt="2022-06-14T13:44:07.900" v="128" actId="1076"/>
          <ac:spMkLst>
            <pc:docMk/>
            <pc:sldMk cId="4168798907" sldId="295"/>
            <ac:spMk id="29" creationId="{B06E4C0B-37C2-122E-EA0C-592BDC3952E0}"/>
          </ac:spMkLst>
        </pc:spChg>
        <pc:spChg chg="add mod">
          <ac:chgData name="Tiny Sterck" userId="e299071a-6319-4480-8a56-89dee59b87d2" providerId="ADAL" clId="{C0971C37-DA3E-4FAE-A388-1D3238476866}" dt="2022-06-14T13:44:07.900" v="128" actId="1076"/>
          <ac:spMkLst>
            <pc:docMk/>
            <pc:sldMk cId="4168798907" sldId="295"/>
            <ac:spMk id="30" creationId="{79D815EC-9BD3-0D8D-71E1-A144D7B8C17C}"/>
          </ac:spMkLst>
        </pc:spChg>
        <pc:spChg chg="add mod">
          <ac:chgData name="Tiny Sterck" userId="e299071a-6319-4480-8a56-89dee59b87d2" providerId="ADAL" clId="{C0971C37-DA3E-4FAE-A388-1D3238476866}" dt="2022-06-14T13:44:07.900" v="128" actId="1076"/>
          <ac:spMkLst>
            <pc:docMk/>
            <pc:sldMk cId="4168798907" sldId="295"/>
            <ac:spMk id="31" creationId="{E25629AC-E924-D783-D87B-5DCB651B3D65}"/>
          </ac:spMkLst>
        </pc:spChg>
        <pc:spChg chg="add mod">
          <ac:chgData name="Tiny Sterck" userId="e299071a-6319-4480-8a56-89dee59b87d2" providerId="ADAL" clId="{C0971C37-DA3E-4FAE-A388-1D3238476866}" dt="2022-06-14T13:44:07.900" v="128" actId="1076"/>
          <ac:spMkLst>
            <pc:docMk/>
            <pc:sldMk cId="4168798907" sldId="295"/>
            <ac:spMk id="32" creationId="{6C97F2CB-DD41-C014-7F05-AA828B89473C}"/>
          </ac:spMkLst>
        </pc:spChg>
        <pc:spChg chg="add mod">
          <ac:chgData name="Tiny Sterck" userId="e299071a-6319-4480-8a56-89dee59b87d2" providerId="ADAL" clId="{C0971C37-DA3E-4FAE-A388-1D3238476866}" dt="2022-06-14T13:44:07.900" v="128" actId="1076"/>
          <ac:spMkLst>
            <pc:docMk/>
            <pc:sldMk cId="4168798907" sldId="295"/>
            <ac:spMk id="33" creationId="{0ED35E4E-8D6B-CABD-6011-BD362EF8755C}"/>
          </ac:spMkLst>
        </pc:spChg>
        <pc:spChg chg="add mod">
          <ac:chgData name="Tiny Sterck" userId="e299071a-6319-4480-8a56-89dee59b87d2" providerId="ADAL" clId="{C0971C37-DA3E-4FAE-A388-1D3238476866}" dt="2022-06-14T13:44:07.900" v="128" actId="1076"/>
          <ac:spMkLst>
            <pc:docMk/>
            <pc:sldMk cId="4168798907" sldId="295"/>
            <ac:spMk id="34" creationId="{F0C1C395-B835-957D-2599-3ACEEBDE5003}"/>
          </ac:spMkLst>
        </pc:spChg>
        <pc:spChg chg="add mod">
          <ac:chgData name="Tiny Sterck" userId="e299071a-6319-4480-8a56-89dee59b87d2" providerId="ADAL" clId="{C0971C37-DA3E-4FAE-A388-1D3238476866}" dt="2022-06-14T13:44:07.900" v="128" actId="1076"/>
          <ac:spMkLst>
            <pc:docMk/>
            <pc:sldMk cId="4168798907" sldId="295"/>
            <ac:spMk id="35" creationId="{F2F6E6F2-B65A-C08E-0786-F88B62BD3B25}"/>
          </ac:spMkLst>
        </pc:spChg>
        <pc:spChg chg="add mod">
          <ac:chgData name="Tiny Sterck" userId="e299071a-6319-4480-8a56-89dee59b87d2" providerId="ADAL" clId="{C0971C37-DA3E-4FAE-A388-1D3238476866}" dt="2022-06-14T13:44:07.900" v="128" actId="1076"/>
          <ac:spMkLst>
            <pc:docMk/>
            <pc:sldMk cId="4168798907" sldId="295"/>
            <ac:spMk id="36" creationId="{56EA3F7D-34B4-744A-7E0B-8FBA12D92420}"/>
          </ac:spMkLst>
        </pc:spChg>
        <pc:grpChg chg="del">
          <ac:chgData name="Tiny Sterck" userId="e299071a-6319-4480-8a56-89dee59b87d2" providerId="ADAL" clId="{C0971C37-DA3E-4FAE-A388-1D3238476866}" dt="2022-06-14T13:43:52.176" v="113" actId="478"/>
          <ac:grpSpMkLst>
            <pc:docMk/>
            <pc:sldMk cId="4168798907" sldId="295"/>
            <ac:grpSpMk id="15" creationId="{962983A0-522D-CD29-D648-EDE25FE932E8}"/>
          </ac:grpSpMkLst>
        </pc:grpChg>
        <pc:picChg chg="add mod">
          <ac:chgData name="Tiny Sterck" userId="e299071a-6319-4480-8a56-89dee59b87d2" providerId="ADAL" clId="{C0971C37-DA3E-4FAE-A388-1D3238476866}" dt="2022-06-14T13:44:07.900" v="128" actId="1076"/>
          <ac:picMkLst>
            <pc:docMk/>
            <pc:sldMk cId="4168798907" sldId="295"/>
            <ac:picMk id="18" creationId="{0DDCADFF-EE38-0BDD-E6A6-37A93E5B0DA9}"/>
          </ac:picMkLst>
        </pc:picChg>
      </pc:sldChg>
      <pc:sldChg chg="addSp delSp modSp add mod modNotesTx">
        <pc:chgData name="Tiny Sterck" userId="e299071a-6319-4480-8a56-89dee59b87d2" providerId="ADAL" clId="{C0971C37-DA3E-4FAE-A388-1D3238476866}" dt="2022-06-14T13:47:50.745" v="166"/>
        <pc:sldMkLst>
          <pc:docMk/>
          <pc:sldMk cId="1931256222" sldId="296"/>
        </pc:sldMkLst>
        <pc:spChg chg="mod">
          <ac:chgData name="Tiny Sterck" userId="e299071a-6319-4480-8a56-89dee59b87d2" providerId="ADAL" clId="{C0971C37-DA3E-4FAE-A388-1D3238476866}" dt="2022-06-14T13:44:30.412" v="152" actId="20577"/>
          <ac:spMkLst>
            <pc:docMk/>
            <pc:sldMk cId="1931256222" sldId="296"/>
            <ac:spMk id="6" creationId="{DCD04B84-A99E-4B62-9102-DCC9546E12F0}"/>
          </ac:spMkLst>
        </pc:spChg>
        <pc:spChg chg="add del mod">
          <ac:chgData name="Tiny Sterck" userId="e299071a-6319-4480-8a56-89dee59b87d2" providerId="ADAL" clId="{C0971C37-DA3E-4FAE-A388-1D3238476866}" dt="2022-06-14T13:45:12.333" v="156"/>
          <ac:spMkLst>
            <pc:docMk/>
            <pc:sldMk cId="1931256222" sldId="296"/>
            <ac:spMk id="15" creationId="{FD493162-B2E6-2C6C-6BC0-3F532407BB3E}"/>
          </ac:spMkLst>
        </pc:spChg>
        <pc:spChg chg="add del mod">
          <ac:chgData name="Tiny Sterck" userId="e299071a-6319-4480-8a56-89dee59b87d2" providerId="ADAL" clId="{C0971C37-DA3E-4FAE-A388-1D3238476866}" dt="2022-06-14T13:45:12.333" v="156"/>
          <ac:spMkLst>
            <pc:docMk/>
            <pc:sldMk cId="1931256222" sldId="296"/>
            <ac:spMk id="16" creationId="{E5928FA2-90B5-799F-6CF6-E1FDD3DCB78E}"/>
          </ac:spMkLst>
        </pc:spChg>
        <pc:spChg chg="add del mod">
          <ac:chgData name="Tiny Sterck" userId="e299071a-6319-4480-8a56-89dee59b87d2" providerId="ADAL" clId="{C0971C37-DA3E-4FAE-A388-1D3238476866}" dt="2022-06-14T13:45:12.333" v="156"/>
          <ac:spMkLst>
            <pc:docMk/>
            <pc:sldMk cId="1931256222" sldId="296"/>
            <ac:spMk id="17" creationId="{120F4196-AF33-178E-628B-ECFCB4361C0B}"/>
          </ac:spMkLst>
        </pc:spChg>
        <pc:spChg chg="add del mod">
          <ac:chgData name="Tiny Sterck" userId="e299071a-6319-4480-8a56-89dee59b87d2" providerId="ADAL" clId="{C0971C37-DA3E-4FAE-A388-1D3238476866}" dt="2022-06-14T13:45:12.333" v="156"/>
          <ac:spMkLst>
            <pc:docMk/>
            <pc:sldMk cId="1931256222" sldId="296"/>
            <ac:spMk id="19" creationId="{2E1B59F4-2937-20FE-C238-5D0DADB5055F}"/>
          </ac:spMkLst>
        </pc:spChg>
        <pc:spChg chg="add del mod">
          <ac:chgData name="Tiny Sterck" userId="e299071a-6319-4480-8a56-89dee59b87d2" providerId="ADAL" clId="{C0971C37-DA3E-4FAE-A388-1D3238476866}" dt="2022-06-14T13:45:12.333" v="156"/>
          <ac:spMkLst>
            <pc:docMk/>
            <pc:sldMk cId="1931256222" sldId="296"/>
            <ac:spMk id="20" creationId="{B7536200-AE90-59D2-5BC9-419613E34DB1}"/>
          </ac:spMkLst>
        </pc:spChg>
        <pc:spChg chg="add del mod">
          <ac:chgData name="Tiny Sterck" userId="e299071a-6319-4480-8a56-89dee59b87d2" providerId="ADAL" clId="{C0971C37-DA3E-4FAE-A388-1D3238476866}" dt="2022-06-14T13:45:12.333" v="156"/>
          <ac:spMkLst>
            <pc:docMk/>
            <pc:sldMk cId="1931256222" sldId="296"/>
            <ac:spMk id="21" creationId="{30BF9D55-7C7D-B44D-B566-957013C61EBA}"/>
          </ac:spMkLst>
        </pc:spChg>
        <pc:spChg chg="add del mod">
          <ac:chgData name="Tiny Sterck" userId="e299071a-6319-4480-8a56-89dee59b87d2" providerId="ADAL" clId="{C0971C37-DA3E-4FAE-A388-1D3238476866}" dt="2022-06-14T13:45:12.333" v="156"/>
          <ac:spMkLst>
            <pc:docMk/>
            <pc:sldMk cId="1931256222" sldId="296"/>
            <ac:spMk id="22" creationId="{46BC5B51-DA77-26BA-B6AA-FD9E443BF7EE}"/>
          </ac:spMkLst>
        </pc:spChg>
        <pc:spChg chg="add del mod">
          <ac:chgData name="Tiny Sterck" userId="e299071a-6319-4480-8a56-89dee59b87d2" providerId="ADAL" clId="{C0971C37-DA3E-4FAE-A388-1D3238476866}" dt="2022-06-14T13:45:12.333" v="156"/>
          <ac:spMkLst>
            <pc:docMk/>
            <pc:sldMk cId="1931256222" sldId="296"/>
            <ac:spMk id="23" creationId="{8A2D9104-819D-C587-CBBA-0B0486271A0C}"/>
          </ac:spMkLst>
        </pc:spChg>
        <pc:spChg chg="add del mod">
          <ac:chgData name="Tiny Sterck" userId="e299071a-6319-4480-8a56-89dee59b87d2" providerId="ADAL" clId="{C0971C37-DA3E-4FAE-A388-1D3238476866}" dt="2022-06-14T13:45:12.333" v="156"/>
          <ac:spMkLst>
            <pc:docMk/>
            <pc:sldMk cId="1931256222" sldId="296"/>
            <ac:spMk id="24" creationId="{5B199956-D924-67E4-380A-2B3886D7139A}"/>
          </ac:spMkLst>
        </pc:spChg>
        <pc:spChg chg="add del mod">
          <ac:chgData name="Tiny Sterck" userId="e299071a-6319-4480-8a56-89dee59b87d2" providerId="ADAL" clId="{C0971C37-DA3E-4FAE-A388-1D3238476866}" dt="2022-06-14T13:45:12.333" v="156"/>
          <ac:spMkLst>
            <pc:docMk/>
            <pc:sldMk cId="1931256222" sldId="296"/>
            <ac:spMk id="25" creationId="{6C697963-EB76-E294-F371-A4C1F36F82DA}"/>
          </ac:spMkLst>
        </pc:spChg>
        <pc:spChg chg="add del mod">
          <ac:chgData name="Tiny Sterck" userId="e299071a-6319-4480-8a56-89dee59b87d2" providerId="ADAL" clId="{C0971C37-DA3E-4FAE-A388-1D3238476866}" dt="2022-06-14T13:45:12.333" v="156"/>
          <ac:spMkLst>
            <pc:docMk/>
            <pc:sldMk cId="1931256222" sldId="296"/>
            <ac:spMk id="26" creationId="{95F6821F-1DE2-A06B-D5EF-3FF4D2218C6F}"/>
          </ac:spMkLst>
        </pc:spChg>
        <pc:spChg chg="add del mod">
          <ac:chgData name="Tiny Sterck" userId="e299071a-6319-4480-8a56-89dee59b87d2" providerId="ADAL" clId="{C0971C37-DA3E-4FAE-A388-1D3238476866}" dt="2022-06-14T13:45:12.333" v="156"/>
          <ac:spMkLst>
            <pc:docMk/>
            <pc:sldMk cId="1931256222" sldId="296"/>
            <ac:spMk id="27" creationId="{3785CB49-7892-2739-5D3E-D32EC47644BB}"/>
          </ac:spMkLst>
        </pc:spChg>
        <pc:spChg chg="add del mod">
          <ac:chgData name="Tiny Sterck" userId="e299071a-6319-4480-8a56-89dee59b87d2" providerId="ADAL" clId="{C0971C37-DA3E-4FAE-A388-1D3238476866}" dt="2022-06-14T13:45:12.333" v="156"/>
          <ac:spMkLst>
            <pc:docMk/>
            <pc:sldMk cId="1931256222" sldId="296"/>
            <ac:spMk id="37" creationId="{42253272-B32B-F327-67BC-B332DE8AA5EC}"/>
          </ac:spMkLst>
        </pc:spChg>
        <pc:spChg chg="add mod topLvl">
          <ac:chgData name="Tiny Sterck" userId="e299071a-6319-4480-8a56-89dee59b87d2" providerId="ADAL" clId="{C0971C37-DA3E-4FAE-A388-1D3238476866}" dt="2022-06-14T13:47:38.921" v="163" actId="165"/>
          <ac:spMkLst>
            <pc:docMk/>
            <pc:sldMk cId="1931256222" sldId="296"/>
            <ac:spMk id="38" creationId="{2C948054-1364-9C59-D47C-583A0FB137D1}"/>
          </ac:spMkLst>
        </pc:spChg>
        <pc:spChg chg="add mod topLvl">
          <ac:chgData name="Tiny Sterck" userId="e299071a-6319-4480-8a56-89dee59b87d2" providerId="ADAL" clId="{C0971C37-DA3E-4FAE-A388-1D3238476866}" dt="2022-06-14T13:47:38.921" v="163" actId="165"/>
          <ac:spMkLst>
            <pc:docMk/>
            <pc:sldMk cId="1931256222" sldId="296"/>
            <ac:spMk id="39" creationId="{69D80F67-78DE-26C9-41CF-086D6052D72F}"/>
          </ac:spMkLst>
        </pc:spChg>
        <pc:spChg chg="add mod topLvl">
          <ac:chgData name="Tiny Sterck" userId="e299071a-6319-4480-8a56-89dee59b87d2" providerId="ADAL" clId="{C0971C37-DA3E-4FAE-A388-1D3238476866}" dt="2022-06-14T13:47:38.921" v="163" actId="165"/>
          <ac:spMkLst>
            <pc:docMk/>
            <pc:sldMk cId="1931256222" sldId="296"/>
            <ac:spMk id="40" creationId="{D6F392EF-A122-64F7-646F-3EF5A2D52E0B}"/>
          </ac:spMkLst>
        </pc:spChg>
        <pc:spChg chg="add mod topLvl">
          <ac:chgData name="Tiny Sterck" userId="e299071a-6319-4480-8a56-89dee59b87d2" providerId="ADAL" clId="{C0971C37-DA3E-4FAE-A388-1D3238476866}" dt="2022-06-14T13:47:38.921" v="163" actId="165"/>
          <ac:spMkLst>
            <pc:docMk/>
            <pc:sldMk cId="1931256222" sldId="296"/>
            <ac:spMk id="41" creationId="{B069B557-BB49-F0AF-59D3-D61C5D33CCE6}"/>
          </ac:spMkLst>
        </pc:spChg>
        <pc:spChg chg="add mod topLvl">
          <ac:chgData name="Tiny Sterck" userId="e299071a-6319-4480-8a56-89dee59b87d2" providerId="ADAL" clId="{C0971C37-DA3E-4FAE-A388-1D3238476866}" dt="2022-06-14T13:47:38.921" v="163" actId="165"/>
          <ac:spMkLst>
            <pc:docMk/>
            <pc:sldMk cId="1931256222" sldId="296"/>
            <ac:spMk id="42" creationId="{32911992-8A49-256E-5CF9-CFDF2E854E2E}"/>
          </ac:spMkLst>
        </pc:spChg>
        <pc:spChg chg="add mod topLvl">
          <ac:chgData name="Tiny Sterck" userId="e299071a-6319-4480-8a56-89dee59b87d2" providerId="ADAL" clId="{C0971C37-DA3E-4FAE-A388-1D3238476866}" dt="2022-06-14T13:47:38.921" v="163" actId="165"/>
          <ac:spMkLst>
            <pc:docMk/>
            <pc:sldMk cId="1931256222" sldId="296"/>
            <ac:spMk id="43" creationId="{C0ECCDB4-FC50-1E47-0EA6-209E2AF05FAC}"/>
          </ac:spMkLst>
        </pc:spChg>
        <pc:spChg chg="add mod topLvl">
          <ac:chgData name="Tiny Sterck" userId="e299071a-6319-4480-8a56-89dee59b87d2" providerId="ADAL" clId="{C0971C37-DA3E-4FAE-A388-1D3238476866}" dt="2022-06-14T13:47:38.921" v="163" actId="165"/>
          <ac:spMkLst>
            <pc:docMk/>
            <pc:sldMk cId="1931256222" sldId="296"/>
            <ac:spMk id="44" creationId="{DA8CB7A1-4D3B-E7FF-641C-3883E41507D3}"/>
          </ac:spMkLst>
        </pc:spChg>
        <pc:spChg chg="add mod topLvl">
          <ac:chgData name="Tiny Sterck" userId="e299071a-6319-4480-8a56-89dee59b87d2" providerId="ADAL" clId="{C0971C37-DA3E-4FAE-A388-1D3238476866}" dt="2022-06-14T13:47:38.921" v="163" actId="165"/>
          <ac:spMkLst>
            <pc:docMk/>
            <pc:sldMk cId="1931256222" sldId="296"/>
            <ac:spMk id="45" creationId="{D5217AA7-D0AC-5B63-18B7-EE2926980541}"/>
          </ac:spMkLst>
        </pc:spChg>
        <pc:spChg chg="add mod topLvl">
          <ac:chgData name="Tiny Sterck" userId="e299071a-6319-4480-8a56-89dee59b87d2" providerId="ADAL" clId="{C0971C37-DA3E-4FAE-A388-1D3238476866}" dt="2022-06-14T13:47:38.921" v="163" actId="165"/>
          <ac:spMkLst>
            <pc:docMk/>
            <pc:sldMk cId="1931256222" sldId="296"/>
            <ac:spMk id="46" creationId="{DC789C3D-172F-063A-9919-9FC32458283B}"/>
          </ac:spMkLst>
        </pc:spChg>
        <pc:spChg chg="add del mod topLvl">
          <ac:chgData name="Tiny Sterck" userId="e299071a-6319-4480-8a56-89dee59b87d2" providerId="ADAL" clId="{C0971C37-DA3E-4FAE-A388-1D3238476866}" dt="2022-06-14T13:47:41.403" v="164" actId="478"/>
          <ac:spMkLst>
            <pc:docMk/>
            <pc:sldMk cId="1931256222" sldId="296"/>
            <ac:spMk id="47" creationId="{5FA85B58-1577-7F01-DF13-EB8D8C7BAD6A}"/>
          </ac:spMkLst>
        </pc:spChg>
        <pc:spChg chg="add mod topLvl">
          <ac:chgData name="Tiny Sterck" userId="e299071a-6319-4480-8a56-89dee59b87d2" providerId="ADAL" clId="{C0971C37-DA3E-4FAE-A388-1D3238476866}" dt="2022-06-14T13:47:38.921" v="163" actId="165"/>
          <ac:spMkLst>
            <pc:docMk/>
            <pc:sldMk cId="1931256222" sldId="296"/>
            <ac:spMk id="48" creationId="{5905AC33-9817-DB5E-AEF5-FC6A0CDA3115}"/>
          </ac:spMkLst>
        </pc:spChg>
        <pc:spChg chg="add mod topLvl">
          <ac:chgData name="Tiny Sterck" userId="e299071a-6319-4480-8a56-89dee59b87d2" providerId="ADAL" clId="{C0971C37-DA3E-4FAE-A388-1D3238476866}" dt="2022-06-14T13:47:38.921" v="163" actId="165"/>
          <ac:spMkLst>
            <pc:docMk/>
            <pc:sldMk cId="1931256222" sldId="296"/>
            <ac:spMk id="49" creationId="{586DFE16-98FC-985A-BE7F-B74C9F4DDEB8}"/>
          </ac:spMkLst>
        </pc:spChg>
        <pc:spChg chg="add mod topLvl">
          <ac:chgData name="Tiny Sterck" userId="e299071a-6319-4480-8a56-89dee59b87d2" providerId="ADAL" clId="{C0971C37-DA3E-4FAE-A388-1D3238476866}" dt="2022-06-14T13:47:38.921" v="163" actId="165"/>
          <ac:spMkLst>
            <pc:docMk/>
            <pc:sldMk cId="1931256222" sldId="296"/>
            <ac:spMk id="50" creationId="{3211A3D2-35E7-F4D1-4F41-533B80865F6E}"/>
          </ac:spMkLst>
        </pc:spChg>
        <pc:spChg chg="add mod topLvl">
          <ac:chgData name="Tiny Sterck" userId="e299071a-6319-4480-8a56-89dee59b87d2" providerId="ADAL" clId="{C0971C37-DA3E-4FAE-A388-1D3238476866}" dt="2022-06-14T13:47:38.921" v="163" actId="165"/>
          <ac:spMkLst>
            <pc:docMk/>
            <pc:sldMk cId="1931256222" sldId="296"/>
            <ac:spMk id="51" creationId="{950298F8-7965-A390-B6FD-5A1F95975FA3}"/>
          </ac:spMkLst>
        </pc:spChg>
        <pc:spChg chg="add mod topLvl">
          <ac:chgData name="Tiny Sterck" userId="e299071a-6319-4480-8a56-89dee59b87d2" providerId="ADAL" clId="{C0971C37-DA3E-4FAE-A388-1D3238476866}" dt="2022-06-14T13:47:38.921" v="163" actId="165"/>
          <ac:spMkLst>
            <pc:docMk/>
            <pc:sldMk cId="1931256222" sldId="296"/>
            <ac:spMk id="52" creationId="{50C98E7D-4A4A-219E-0942-D5EECC9E674A}"/>
          </ac:spMkLst>
        </pc:spChg>
        <pc:spChg chg="add mod topLvl">
          <ac:chgData name="Tiny Sterck" userId="e299071a-6319-4480-8a56-89dee59b87d2" providerId="ADAL" clId="{C0971C37-DA3E-4FAE-A388-1D3238476866}" dt="2022-06-14T13:47:38.921" v="163" actId="165"/>
          <ac:spMkLst>
            <pc:docMk/>
            <pc:sldMk cId="1931256222" sldId="296"/>
            <ac:spMk id="53" creationId="{54F3D39E-0D9E-621C-E252-C6734E7FC6A1}"/>
          </ac:spMkLst>
        </pc:spChg>
        <pc:spChg chg="add mod topLvl">
          <ac:chgData name="Tiny Sterck" userId="e299071a-6319-4480-8a56-89dee59b87d2" providerId="ADAL" clId="{C0971C37-DA3E-4FAE-A388-1D3238476866}" dt="2022-06-14T13:47:38.921" v="163" actId="165"/>
          <ac:spMkLst>
            <pc:docMk/>
            <pc:sldMk cId="1931256222" sldId="296"/>
            <ac:spMk id="54" creationId="{65F9C148-CB6C-FD8B-2DEC-8549E5A4195E}"/>
          </ac:spMkLst>
        </pc:spChg>
        <pc:spChg chg="add mod topLvl">
          <ac:chgData name="Tiny Sterck" userId="e299071a-6319-4480-8a56-89dee59b87d2" providerId="ADAL" clId="{C0971C37-DA3E-4FAE-A388-1D3238476866}" dt="2022-06-14T13:47:38.921" v="163" actId="165"/>
          <ac:spMkLst>
            <pc:docMk/>
            <pc:sldMk cId="1931256222" sldId="296"/>
            <ac:spMk id="55" creationId="{79E45394-AD78-B285-8194-10F2BE296DB4}"/>
          </ac:spMkLst>
        </pc:spChg>
        <pc:spChg chg="add mod topLvl">
          <ac:chgData name="Tiny Sterck" userId="e299071a-6319-4480-8a56-89dee59b87d2" providerId="ADAL" clId="{C0971C37-DA3E-4FAE-A388-1D3238476866}" dt="2022-06-14T13:47:38.921" v="163" actId="165"/>
          <ac:spMkLst>
            <pc:docMk/>
            <pc:sldMk cId="1931256222" sldId="296"/>
            <ac:spMk id="56" creationId="{7E4D44C2-FCB2-A04A-C091-AAE096CFBCCD}"/>
          </ac:spMkLst>
        </pc:spChg>
        <pc:spChg chg="add mod topLvl">
          <ac:chgData name="Tiny Sterck" userId="e299071a-6319-4480-8a56-89dee59b87d2" providerId="ADAL" clId="{C0971C37-DA3E-4FAE-A388-1D3238476866}" dt="2022-06-14T13:47:38.921" v="163" actId="165"/>
          <ac:spMkLst>
            <pc:docMk/>
            <pc:sldMk cId="1931256222" sldId="296"/>
            <ac:spMk id="57" creationId="{DFB62CBA-B5F9-6D7D-B096-6A2CBC8E8139}"/>
          </ac:spMkLst>
        </pc:spChg>
        <pc:spChg chg="add mod topLvl">
          <ac:chgData name="Tiny Sterck" userId="e299071a-6319-4480-8a56-89dee59b87d2" providerId="ADAL" clId="{C0971C37-DA3E-4FAE-A388-1D3238476866}" dt="2022-06-14T13:47:38.921" v="163" actId="165"/>
          <ac:spMkLst>
            <pc:docMk/>
            <pc:sldMk cId="1931256222" sldId="296"/>
            <ac:spMk id="58" creationId="{AAE2E949-48BC-6EA5-3D7D-DC39FFB4E7BD}"/>
          </ac:spMkLst>
        </pc:spChg>
        <pc:spChg chg="add mod topLvl">
          <ac:chgData name="Tiny Sterck" userId="e299071a-6319-4480-8a56-89dee59b87d2" providerId="ADAL" clId="{C0971C37-DA3E-4FAE-A388-1D3238476866}" dt="2022-06-14T13:47:38.921" v="163" actId="165"/>
          <ac:spMkLst>
            <pc:docMk/>
            <pc:sldMk cId="1931256222" sldId="296"/>
            <ac:spMk id="59" creationId="{B245ACCE-E357-14C1-9D6A-159652A5BA6E}"/>
          </ac:spMkLst>
        </pc:spChg>
        <pc:spChg chg="add del mod">
          <ac:chgData name="Tiny Sterck" userId="e299071a-6319-4480-8a56-89dee59b87d2" providerId="ADAL" clId="{C0971C37-DA3E-4FAE-A388-1D3238476866}" dt="2022-06-14T13:47:50.745" v="166"/>
          <ac:spMkLst>
            <pc:docMk/>
            <pc:sldMk cId="1931256222" sldId="296"/>
            <ac:spMk id="60" creationId="{9C727D60-BDDB-4C1A-7E60-01572C693412}"/>
          </ac:spMkLst>
        </pc:spChg>
        <pc:spChg chg="add del mod">
          <ac:chgData name="Tiny Sterck" userId="e299071a-6319-4480-8a56-89dee59b87d2" providerId="ADAL" clId="{C0971C37-DA3E-4FAE-A388-1D3238476866}" dt="2022-06-14T13:47:50.745" v="166"/>
          <ac:spMkLst>
            <pc:docMk/>
            <pc:sldMk cId="1931256222" sldId="296"/>
            <ac:spMk id="61" creationId="{8F0AFFC6-B1C5-B62B-B7E4-B11001A4B93B}"/>
          </ac:spMkLst>
        </pc:spChg>
        <pc:spChg chg="add del mod">
          <ac:chgData name="Tiny Sterck" userId="e299071a-6319-4480-8a56-89dee59b87d2" providerId="ADAL" clId="{C0971C37-DA3E-4FAE-A388-1D3238476866}" dt="2022-06-14T13:47:50.745" v="166"/>
          <ac:spMkLst>
            <pc:docMk/>
            <pc:sldMk cId="1931256222" sldId="296"/>
            <ac:spMk id="62" creationId="{CD41EE56-A9DE-D589-6A0E-7C32C27E8B67}"/>
          </ac:spMkLst>
        </pc:spChg>
        <pc:spChg chg="add del mod">
          <ac:chgData name="Tiny Sterck" userId="e299071a-6319-4480-8a56-89dee59b87d2" providerId="ADAL" clId="{C0971C37-DA3E-4FAE-A388-1D3238476866}" dt="2022-06-14T13:47:50.745" v="166"/>
          <ac:spMkLst>
            <pc:docMk/>
            <pc:sldMk cId="1931256222" sldId="296"/>
            <ac:spMk id="63" creationId="{C0A0F420-13FF-840D-487B-9227A8E4EDA7}"/>
          </ac:spMkLst>
        </pc:spChg>
        <pc:spChg chg="add del mod">
          <ac:chgData name="Tiny Sterck" userId="e299071a-6319-4480-8a56-89dee59b87d2" providerId="ADAL" clId="{C0971C37-DA3E-4FAE-A388-1D3238476866}" dt="2022-06-14T13:47:50.745" v="166"/>
          <ac:spMkLst>
            <pc:docMk/>
            <pc:sldMk cId="1931256222" sldId="296"/>
            <ac:spMk id="64" creationId="{4B4443B9-A8C7-280C-F293-039549786E11}"/>
          </ac:spMkLst>
        </pc:spChg>
        <pc:spChg chg="add del mod">
          <ac:chgData name="Tiny Sterck" userId="e299071a-6319-4480-8a56-89dee59b87d2" providerId="ADAL" clId="{C0971C37-DA3E-4FAE-A388-1D3238476866}" dt="2022-06-14T13:47:50.745" v="166"/>
          <ac:spMkLst>
            <pc:docMk/>
            <pc:sldMk cId="1931256222" sldId="296"/>
            <ac:spMk id="65" creationId="{EDE87CC2-0677-9101-E20C-E70569ACA819}"/>
          </ac:spMkLst>
        </pc:spChg>
        <pc:spChg chg="add del mod">
          <ac:chgData name="Tiny Sterck" userId="e299071a-6319-4480-8a56-89dee59b87d2" providerId="ADAL" clId="{C0971C37-DA3E-4FAE-A388-1D3238476866}" dt="2022-06-14T13:47:50.745" v="166"/>
          <ac:spMkLst>
            <pc:docMk/>
            <pc:sldMk cId="1931256222" sldId="296"/>
            <ac:spMk id="66" creationId="{082C3244-AE3D-AE3E-9C04-629F298B16F0}"/>
          </ac:spMkLst>
        </pc:spChg>
        <pc:spChg chg="add del mod">
          <ac:chgData name="Tiny Sterck" userId="e299071a-6319-4480-8a56-89dee59b87d2" providerId="ADAL" clId="{C0971C37-DA3E-4FAE-A388-1D3238476866}" dt="2022-06-14T13:47:50.745" v="166"/>
          <ac:spMkLst>
            <pc:docMk/>
            <pc:sldMk cId="1931256222" sldId="296"/>
            <ac:spMk id="67" creationId="{75EF2527-DC1D-B674-2A17-25B3B2DF8211}"/>
          </ac:spMkLst>
        </pc:spChg>
        <pc:spChg chg="add del mod">
          <ac:chgData name="Tiny Sterck" userId="e299071a-6319-4480-8a56-89dee59b87d2" providerId="ADAL" clId="{C0971C37-DA3E-4FAE-A388-1D3238476866}" dt="2022-06-14T13:47:50.745" v="166"/>
          <ac:spMkLst>
            <pc:docMk/>
            <pc:sldMk cId="1931256222" sldId="296"/>
            <ac:spMk id="68" creationId="{F8F37643-0FB4-38AC-CD84-81B5905FED8B}"/>
          </ac:spMkLst>
        </pc:spChg>
        <pc:spChg chg="add del mod">
          <ac:chgData name="Tiny Sterck" userId="e299071a-6319-4480-8a56-89dee59b87d2" providerId="ADAL" clId="{C0971C37-DA3E-4FAE-A388-1D3238476866}" dt="2022-06-14T13:47:50.745" v="166"/>
          <ac:spMkLst>
            <pc:docMk/>
            <pc:sldMk cId="1931256222" sldId="296"/>
            <ac:spMk id="69" creationId="{2DFD4767-8412-3435-6EC7-FFAA1448BFC3}"/>
          </ac:spMkLst>
        </pc:spChg>
        <pc:spChg chg="add del mod">
          <ac:chgData name="Tiny Sterck" userId="e299071a-6319-4480-8a56-89dee59b87d2" providerId="ADAL" clId="{C0971C37-DA3E-4FAE-A388-1D3238476866}" dt="2022-06-14T13:47:50.745" v="166"/>
          <ac:spMkLst>
            <pc:docMk/>
            <pc:sldMk cId="1931256222" sldId="296"/>
            <ac:spMk id="70" creationId="{9D6A733E-F96D-FC9F-87AB-145EE4230FF1}"/>
          </ac:spMkLst>
        </pc:spChg>
        <pc:spChg chg="add del mod">
          <ac:chgData name="Tiny Sterck" userId="e299071a-6319-4480-8a56-89dee59b87d2" providerId="ADAL" clId="{C0971C37-DA3E-4FAE-A388-1D3238476866}" dt="2022-06-14T13:47:50.745" v="166"/>
          <ac:spMkLst>
            <pc:docMk/>
            <pc:sldMk cId="1931256222" sldId="296"/>
            <ac:spMk id="71" creationId="{B2BF17D4-AED9-D6D2-BBE4-DD6D786082A7}"/>
          </ac:spMkLst>
        </pc:spChg>
        <pc:spChg chg="add del mod">
          <ac:chgData name="Tiny Sterck" userId="e299071a-6319-4480-8a56-89dee59b87d2" providerId="ADAL" clId="{C0971C37-DA3E-4FAE-A388-1D3238476866}" dt="2022-06-14T13:47:50.745" v="166"/>
          <ac:spMkLst>
            <pc:docMk/>
            <pc:sldMk cId="1931256222" sldId="296"/>
            <ac:spMk id="72" creationId="{92357AEA-ABEC-9A24-E4E2-0C1B3BF5BFC0}"/>
          </ac:spMkLst>
        </pc:spChg>
        <pc:spChg chg="add del mod">
          <ac:chgData name="Tiny Sterck" userId="e299071a-6319-4480-8a56-89dee59b87d2" providerId="ADAL" clId="{C0971C37-DA3E-4FAE-A388-1D3238476866}" dt="2022-06-14T13:47:50.745" v="166"/>
          <ac:spMkLst>
            <pc:docMk/>
            <pc:sldMk cId="1931256222" sldId="296"/>
            <ac:spMk id="73" creationId="{F782D385-26CB-3900-D3B5-58B9D6BBD852}"/>
          </ac:spMkLst>
        </pc:spChg>
        <pc:spChg chg="add del mod">
          <ac:chgData name="Tiny Sterck" userId="e299071a-6319-4480-8a56-89dee59b87d2" providerId="ADAL" clId="{C0971C37-DA3E-4FAE-A388-1D3238476866}" dt="2022-06-14T13:47:50.745" v="166"/>
          <ac:spMkLst>
            <pc:docMk/>
            <pc:sldMk cId="1931256222" sldId="296"/>
            <ac:spMk id="74" creationId="{73477FF6-3CCD-336E-A77F-18808FACA879}"/>
          </ac:spMkLst>
        </pc:spChg>
        <pc:spChg chg="add del mod">
          <ac:chgData name="Tiny Sterck" userId="e299071a-6319-4480-8a56-89dee59b87d2" providerId="ADAL" clId="{C0971C37-DA3E-4FAE-A388-1D3238476866}" dt="2022-06-14T13:47:50.745" v="166"/>
          <ac:spMkLst>
            <pc:docMk/>
            <pc:sldMk cId="1931256222" sldId="296"/>
            <ac:spMk id="75" creationId="{7BB229E0-5C61-1D67-0BB3-2809CCA9C882}"/>
          </ac:spMkLst>
        </pc:spChg>
        <pc:spChg chg="add del mod">
          <ac:chgData name="Tiny Sterck" userId="e299071a-6319-4480-8a56-89dee59b87d2" providerId="ADAL" clId="{C0971C37-DA3E-4FAE-A388-1D3238476866}" dt="2022-06-14T13:47:50.745" v="166"/>
          <ac:spMkLst>
            <pc:docMk/>
            <pc:sldMk cId="1931256222" sldId="296"/>
            <ac:spMk id="76" creationId="{57A1BA21-A86C-7B4F-CC3E-EC28610FF17E}"/>
          </ac:spMkLst>
        </pc:spChg>
        <pc:spChg chg="add del mod">
          <ac:chgData name="Tiny Sterck" userId="e299071a-6319-4480-8a56-89dee59b87d2" providerId="ADAL" clId="{C0971C37-DA3E-4FAE-A388-1D3238476866}" dt="2022-06-14T13:47:50.745" v="166"/>
          <ac:spMkLst>
            <pc:docMk/>
            <pc:sldMk cId="1931256222" sldId="296"/>
            <ac:spMk id="77" creationId="{DEA185C6-169E-4DC4-4D56-10164CE4252B}"/>
          </ac:spMkLst>
        </pc:spChg>
        <pc:spChg chg="add del mod">
          <ac:chgData name="Tiny Sterck" userId="e299071a-6319-4480-8a56-89dee59b87d2" providerId="ADAL" clId="{C0971C37-DA3E-4FAE-A388-1D3238476866}" dt="2022-06-14T13:47:50.745" v="166"/>
          <ac:spMkLst>
            <pc:docMk/>
            <pc:sldMk cId="1931256222" sldId="296"/>
            <ac:spMk id="78" creationId="{D488B80A-F134-D514-6404-36A06024FD15}"/>
          </ac:spMkLst>
        </pc:spChg>
        <pc:spChg chg="add del mod">
          <ac:chgData name="Tiny Sterck" userId="e299071a-6319-4480-8a56-89dee59b87d2" providerId="ADAL" clId="{C0971C37-DA3E-4FAE-A388-1D3238476866}" dt="2022-06-14T13:47:50.745" v="166"/>
          <ac:spMkLst>
            <pc:docMk/>
            <pc:sldMk cId="1931256222" sldId="296"/>
            <ac:spMk id="79" creationId="{FC812A64-9E3A-C04D-1C00-F5D6C1D5D763}"/>
          </ac:spMkLst>
        </pc:spChg>
        <pc:spChg chg="add del mod">
          <ac:chgData name="Tiny Sterck" userId="e299071a-6319-4480-8a56-89dee59b87d2" providerId="ADAL" clId="{C0971C37-DA3E-4FAE-A388-1D3238476866}" dt="2022-06-14T13:47:50.745" v="166"/>
          <ac:spMkLst>
            <pc:docMk/>
            <pc:sldMk cId="1931256222" sldId="296"/>
            <ac:spMk id="80" creationId="{02AE4FE2-39BC-6D9E-46E5-260B4C0E656A}"/>
          </ac:spMkLst>
        </pc:spChg>
        <pc:spChg chg="add del mod">
          <ac:chgData name="Tiny Sterck" userId="e299071a-6319-4480-8a56-89dee59b87d2" providerId="ADAL" clId="{C0971C37-DA3E-4FAE-A388-1D3238476866}" dt="2022-06-14T13:47:50.745" v="166"/>
          <ac:spMkLst>
            <pc:docMk/>
            <pc:sldMk cId="1931256222" sldId="296"/>
            <ac:spMk id="81" creationId="{CAD50AC6-4FF5-BD31-5C72-B637304935B0}"/>
          </ac:spMkLst>
        </pc:spChg>
        <pc:grpChg chg="add del mod">
          <ac:chgData name="Tiny Sterck" userId="e299071a-6319-4480-8a56-89dee59b87d2" providerId="ADAL" clId="{C0971C37-DA3E-4FAE-A388-1D3238476866}" dt="2022-06-14T13:47:38.921" v="163" actId="165"/>
          <ac:grpSpMkLst>
            <pc:docMk/>
            <pc:sldMk cId="1931256222" sldId="296"/>
            <ac:grpSpMk id="2" creationId="{85869700-46CC-E512-0429-FD5F0C62AF9F}"/>
          </ac:grpSpMkLst>
        </pc:grpChg>
      </pc:sldChg>
      <pc:sldChg chg="addSp delSp modSp add mod modNotesTx">
        <pc:chgData name="Tiny Sterck" userId="e299071a-6319-4480-8a56-89dee59b87d2" providerId="ADAL" clId="{C0971C37-DA3E-4FAE-A388-1D3238476866}" dt="2022-06-14T13:48:39.527" v="187"/>
        <pc:sldMkLst>
          <pc:docMk/>
          <pc:sldMk cId="909725129" sldId="297"/>
        </pc:sldMkLst>
        <pc:spChg chg="mod">
          <ac:chgData name="Tiny Sterck" userId="e299071a-6319-4480-8a56-89dee59b87d2" providerId="ADAL" clId="{C0971C37-DA3E-4FAE-A388-1D3238476866}" dt="2022-06-14T13:48:12.211" v="181" actId="20577"/>
          <ac:spMkLst>
            <pc:docMk/>
            <pc:sldMk cId="909725129" sldId="297"/>
            <ac:spMk id="6" creationId="{DCD04B84-A99E-4B62-9102-DCC9546E12F0}"/>
          </ac:spMkLst>
        </pc:spChg>
        <pc:spChg chg="del">
          <ac:chgData name="Tiny Sterck" userId="e299071a-6319-4480-8a56-89dee59b87d2" providerId="ADAL" clId="{C0971C37-DA3E-4FAE-A388-1D3238476866}" dt="2022-06-14T13:48:17.221" v="182" actId="478"/>
          <ac:spMkLst>
            <pc:docMk/>
            <pc:sldMk cId="909725129" sldId="297"/>
            <ac:spMk id="11" creationId="{8824184E-A20E-4D4C-80AA-60CFD641CEB0}"/>
          </ac:spMkLst>
        </pc:spChg>
        <pc:spChg chg="del">
          <ac:chgData name="Tiny Sterck" userId="e299071a-6319-4480-8a56-89dee59b87d2" providerId="ADAL" clId="{C0971C37-DA3E-4FAE-A388-1D3238476866}" dt="2022-06-14T13:48:17.221" v="182" actId="478"/>
          <ac:spMkLst>
            <pc:docMk/>
            <pc:sldMk cId="909725129" sldId="297"/>
            <ac:spMk id="14" creationId="{D6FC56A9-5F19-481F-B088-B0F79593F507}"/>
          </ac:spMkLst>
        </pc:spChg>
        <pc:spChg chg="del">
          <ac:chgData name="Tiny Sterck" userId="e299071a-6319-4480-8a56-89dee59b87d2" providerId="ADAL" clId="{C0971C37-DA3E-4FAE-A388-1D3238476866}" dt="2022-06-14T13:48:17.221" v="182" actId="478"/>
          <ac:spMkLst>
            <pc:docMk/>
            <pc:sldMk cId="909725129" sldId="297"/>
            <ac:spMk id="28" creationId="{9E9E9169-2904-521D-9804-FA4763C34635}"/>
          </ac:spMkLst>
        </pc:spChg>
        <pc:spChg chg="del">
          <ac:chgData name="Tiny Sterck" userId="e299071a-6319-4480-8a56-89dee59b87d2" providerId="ADAL" clId="{C0971C37-DA3E-4FAE-A388-1D3238476866}" dt="2022-06-14T13:48:17.221" v="182" actId="478"/>
          <ac:spMkLst>
            <pc:docMk/>
            <pc:sldMk cId="909725129" sldId="297"/>
            <ac:spMk id="29" creationId="{B06E4C0B-37C2-122E-EA0C-592BDC3952E0}"/>
          </ac:spMkLst>
        </pc:spChg>
        <pc:spChg chg="del">
          <ac:chgData name="Tiny Sterck" userId="e299071a-6319-4480-8a56-89dee59b87d2" providerId="ADAL" clId="{C0971C37-DA3E-4FAE-A388-1D3238476866}" dt="2022-06-14T13:48:17.221" v="182" actId="478"/>
          <ac:spMkLst>
            <pc:docMk/>
            <pc:sldMk cId="909725129" sldId="297"/>
            <ac:spMk id="30" creationId="{79D815EC-9BD3-0D8D-71E1-A144D7B8C17C}"/>
          </ac:spMkLst>
        </pc:spChg>
        <pc:spChg chg="del">
          <ac:chgData name="Tiny Sterck" userId="e299071a-6319-4480-8a56-89dee59b87d2" providerId="ADAL" clId="{C0971C37-DA3E-4FAE-A388-1D3238476866}" dt="2022-06-14T13:48:17.221" v="182" actId="478"/>
          <ac:spMkLst>
            <pc:docMk/>
            <pc:sldMk cId="909725129" sldId="297"/>
            <ac:spMk id="31" creationId="{E25629AC-E924-D783-D87B-5DCB651B3D65}"/>
          </ac:spMkLst>
        </pc:spChg>
        <pc:spChg chg="del">
          <ac:chgData name="Tiny Sterck" userId="e299071a-6319-4480-8a56-89dee59b87d2" providerId="ADAL" clId="{C0971C37-DA3E-4FAE-A388-1D3238476866}" dt="2022-06-14T13:48:17.221" v="182" actId="478"/>
          <ac:spMkLst>
            <pc:docMk/>
            <pc:sldMk cId="909725129" sldId="297"/>
            <ac:spMk id="32" creationId="{6C97F2CB-DD41-C014-7F05-AA828B89473C}"/>
          </ac:spMkLst>
        </pc:spChg>
        <pc:spChg chg="del">
          <ac:chgData name="Tiny Sterck" userId="e299071a-6319-4480-8a56-89dee59b87d2" providerId="ADAL" clId="{C0971C37-DA3E-4FAE-A388-1D3238476866}" dt="2022-06-14T13:48:17.221" v="182" actId="478"/>
          <ac:spMkLst>
            <pc:docMk/>
            <pc:sldMk cId="909725129" sldId="297"/>
            <ac:spMk id="33" creationId="{0ED35E4E-8D6B-CABD-6011-BD362EF8755C}"/>
          </ac:spMkLst>
        </pc:spChg>
        <pc:spChg chg="del">
          <ac:chgData name="Tiny Sterck" userId="e299071a-6319-4480-8a56-89dee59b87d2" providerId="ADAL" clId="{C0971C37-DA3E-4FAE-A388-1D3238476866}" dt="2022-06-14T13:48:17.221" v="182" actId="478"/>
          <ac:spMkLst>
            <pc:docMk/>
            <pc:sldMk cId="909725129" sldId="297"/>
            <ac:spMk id="34" creationId="{F0C1C395-B835-957D-2599-3ACEEBDE5003}"/>
          </ac:spMkLst>
        </pc:spChg>
        <pc:spChg chg="del">
          <ac:chgData name="Tiny Sterck" userId="e299071a-6319-4480-8a56-89dee59b87d2" providerId="ADAL" clId="{C0971C37-DA3E-4FAE-A388-1D3238476866}" dt="2022-06-14T13:48:17.221" v="182" actId="478"/>
          <ac:spMkLst>
            <pc:docMk/>
            <pc:sldMk cId="909725129" sldId="297"/>
            <ac:spMk id="35" creationId="{F2F6E6F2-B65A-C08E-0786-F88B62BD3B25}"/>
          </ac:spMkLst>
        </pc:spChg>
        <pc:spChg chg="del">
          <ac:chgData name="Tiny Sterck" userId="e299071a-6319-4480-8a56-89dee59b87d2" providerId="ADAL" clId="{C0971C37-DA3E-4FAE-A388-1D3238476866}" dt="2022-06-14T13:48:17.221" v="182" actId="478"/>
          <ac:spMkLst>
            <pc:docMk/>
            <pc:sldMk cId="909725129" sldId="297"/>
            <ac:spMk id="36" creationId="{56EA3F7D-34B4-744A-7E0B-8FBA12D92420}"/>
          </ac:spMkLst>
        </pc:spChg>
        <pc:spChg chg="del">
          <ac:chgData name="Tiny Sterck" userId="e299071a-6319-4480-8a56-89dee59b87d2" providerId="ADAL" clId="{C0971C37-DA3E-4FAE-A388-1D3238476866}" dt="2022-06-14T13:48:17.221" v="182" actId="478"/>
          <ac:spMkLst>
            <pc:docMk/>
            <pc:sldMk cId="909725129" sldId="297"/>
            <ac:spMk id="38" creationId="{2C948054-1364-9C59-D47C-583A0FB137D1}"/>
          </ac:spMkLst>
        </pc:spChg>
        <pc:spChg chg="del">
          <ac:chgData name="Tiny Sterck" userId="e299071a-6319-4480-8a56-89dee59b87d2" providerId="ADAL" clId="{C0971C37-DA3E-4FAE-A388-1D3238476866}" dt="2022-06-14T13:48:17.221" v="182" actId="478"/>
          <ac:spMkLst>
            <pc:docMk/>
            <pc:sldMk cId="909725129" sldId="297"/>
            <ac:spMk id="39" creationId="{69D80F67-78DE-26C9-41CF-086D6052D72F}"/>
          </ac:spMkLst>
        </pc:spChg>
        <pc:spChg chg="del">
          <ac:chgData name="Tiny Sterck" userId="e299071a-6319-4480-8a56-89dee59b87d2" providerId="ADAL" clId="{C0971C37-DA3E-4FAE-A388-1D3238476866}" dt="2022-06-14T13:48:17.221" v="182" actId="478"/>
          <ac:spMkLst>
            <pc:docMk/>
            <pc:sldMk cId="909725129" sldId="297"/>
            <ac:spMk id="40" creationId="{D6F392EF-A122-64F7-646F-3EF5A2D52E0B}"/>
          </ac:spMkLst>
        </pc:spChg>
        <pc:spChg chg="del">
          <ac:chgData name="Tiny Sterck" userId="e299071a-6319-4480-8a56-89dee59b87d2" providerId="ADAL" clId="{C0971C37-DA3E-4FAE-A388-1D3238476866}" dt="2022-06-14T13:48:17.221" v="182" actId="478"/>
          <ac:spMkLst>
            <pc:docMk/>
            <pc:sldMk cId="909725129" sldId="297"/>
            <ac:spMk id="41" creationId="{B069B557-BB49-F0AF-59D3-D61C5D33CCE6}"/>
          </ac:spMkLst>
        </pc:spChg>
        <pc:spChg chg="del">
          <ac:chgData name="Tiny Sterck" userId="e299071a-6319-4480-8a56-89dee59b87d2" providerId="ADAL" clId="{C0971C37-DA3E-4FAE-A388-1D3238476866}" dt="2022-06-14T13:48:17.221" v="182" actId="478"/>
          <ac:spMkLst>
            <pc:docMk/>
            <pc:sldMk cId="909725129" sldId="297"/>
            <ac:spMk id="42" creationId="{32911992-8A49-256E-5CF9-CFDF2E854E2E}"/>
          </ac:spMkLst>
        </pc:spChg>
        <pc:spChg chg="del">
          <ac:chgData name="Tiny Sterck" userId="e299071a-6319-4480-8a56-89dee59b87d2" providerId="ADAL" clId="{C0971C37-DA3E-4FAE-A388-1D3238476866}" dt="2022-06-14T13:48:17.221" v="182" actId="478"/>
          <ac:spMkLst>
            <pc:docMk/>
            <pc:sldMk cId="909725129" sldId="297"/>
            <ac:spMk id="43" creationId="{C0ECCDB4-FC50-1E47-0EA6-209E2AF05FAC}"/>
          </ac:spMkLst>
        </pc:spChg>
        <pc:spChg chg="del">
          <ac:chgData name="Tiny Sterck" userId="e299071a-6319-4480-8a56-89dee59b87d2" providerId="ADAL" clId="{C0971C37-DA3E-4FAE-A388-1D3238476866}" dt="2022-06-14T13:48:17.221" v="182" actId="478"/>
          <ac:spMkLst>
            <pc:docMk/>
            <pc:sldMk cId="909725129" sldId="297"/>
            <ac:spMk id="44" creationId="{DA8CB7A1-4D3B-E7FF-641C-3883E41507D3}"/>
          </ac:spMkLst>
        </pc:spChg>
        <pc:spChg chg="del">
          <ac:chgData name="Tiny Sterck" userId="e299071a-6319-4480-8a56-89dee59b87d2" providerId="ADAL" clId="{C0971C37-DA3E-4FAE-A388-1D3238476866}" dt="2022-06-14T13:48:17.221" v="182" actId="478"/>
          <ac:spMkLst>
            <pc:docMk/>
            <pc:sldMk cId="909725129" sldId="297"/>
            <ac:spMk id="45" creationId="{D5217AA7-D0AC-5B63-18B7-EE2926980541}"/>
          </ac:spMkLst>
        </pc:spChg>
        <pc:spChg chg="del">
          <ac:chgData name="Tiny Sterck" userId="e299071a-6319-4480-8a56-89dee59b87d2" providerId="ADAL" clId="{C0971C37-DA3E-4FAE-A388-1D3238476866}" dt="2022-06-14T13:48:17.221" v="182" actId="478"/>
          <ac:spMkLst>
            <pc:docMk/>
            <pc:sldMk cId="909725129" sldId="297"/>
            <ac:spMk id="46" creationId="{DC789C3D-172F-063A-9919-9FC32458283B}"/>
          </ac:spMkLst>
        </pc:spChg>
        <pc:spChg chg="add mod">
          <ac:chgData name="Tiny Sterck" userId="e299071a-6319-4480-8a56-89dee59b87d2" providerId="ADAL" clId="{C0971C37-DA3E-4FAE-A388-1D3238476866}" dt="2022-06-14T13:48:27.844" v="185" actId="1076"/>
          <ac:spMkLst>
            <pc:docMk/>
            <pc:sldMk cId="909725129" sldId="297"/>
            <ac:spMk id="47" creationId="{17E1B54D-B7D9-46CF-3745-2F81C8B5F46A}"/>
          </ac:spMkLst>
        </pc:spChg>
        <pc:spChg chg="del">
          <ac:chgData name="Tiny Sterck" userId="e299071a-6319-4480-8a56-89dee59b87d2" providerId="ADAL" clId="{C0971C37-DA3E-4FAE-A388-1D3238476866}" dt="2022-06-14T13:48:17.221" v="182" actId="478"/>
          <ac:spMkLst>
            <pc:docMk/>
            <pc:sldMk cId="909725129" sldId="297"/>
            <ac:spMk id="48" creationId="{5905AC33-9817-DB5E-AEF5-FC6A0CDA3115}"/>
          </ac:spMkLst>
        </pc:spChg>
        <pc:spChg chg="del">
          <ac:chgData name="Tiny Sterck" userId="e299071a-6319-4480-8a56-89dee59b87d2" providerId="ADAL" clId="{C0971C37-DA3E-4FAE-A388-1D3238476866}" dt="2022-06-14T13:48:17.221" v="182" actId="478"/>
          <ac:spMkLst>
            <pc:docMk/>
            <pc:sldMk cId="909725129" sldId="297"/>
            <ac:spMk id="49" creationId="{586DFE16-98FC-985A-BE7F-B74C9F4DDEB8}"/>
          </ac:spMkLst>
        </pc:spChg>
        <pc:spChg chg="del">
          <ac:chgData name="Tiny Sterck" userId="e299071a-6319-4480-8a56-89dee59b87d2" providerId="ADAL" clId="{C0971C37-DA3E-4FAE-A388-1D3238476866}" dt="2022-06-14T13:48:17.221" v="182" actId="478"/>
          <ac:spMkLst>
            <pc:docMk/>
            <pc:sldMk cId="909725129" sldId="297"/>
            <ac:spMk id="50" creationId="{3211A3D2-35E7-F4D1-4F41-533B80865F6E}"/>
          </ac:spMkLst>
        </pc:spChg>
        <pc:spChg chg="del">
          <ac:chgData name="Tiny Sterck" userId="e299071a-6319-4480-8a56-89dee59b87d2" providerId="ADAL" clId="{C0971C37-DA3E-4FAE-A388-1D3238476866}" dt="2022-06-14T13:48:17.221" v="182" actId="478"/>
          <ac:spMkLst>
            <pc:docMk/>
            <pc:sldMk cId="909725129" sldId="297"/>
            <ac:spMk id="51" creationId="{950298F8-7965-A390-B6FD-5A1F95975FA3}"/>
          </ac:spMkLst>
        </pc:spChg>
        <pc:spChg chg="del">
          <ac:chgData name="Tiny Sterck" userId="e299071a-6319-4480-8a56-89dee59b87d2" providerId="ADAL" clId="{C0971C37-DA3E-4FAE-A388-1D3238476866}" dt="2022-06-14T13:48:17.221" v="182" actId="478"/>
          <ac:spMkLst>
            <pc:docMk/>
            <pc:sldMk cId="909725129" sldId="297"/>
            <ac:spMk id="52" creationId="{50C98E7D-4A4A-219E-0942-D5EECC9E674A}"/>
          </ac:spMkLst>
        </pc:spChg>
        <pc:spChg chg="del">
          <ac:chgData name="Tiny Sterck" userId="e299071a-6319-4480-8a56-89dee59b87d2" providerId="ADAL" clId="{C0971C37-DA3E-4FAE-A388-1D3238476866}" dt="2022-06-14T13:48:17.221" v="182" actId="478"/>
          <ac:spMkLst>
            <pc:docMk/>
            <pc:sldMk cId="909725129" sldId="297"/>
            <ac:spMk id="53" creationId="{54F3D39E-0D9E-621C-E252-C6734E7FC6A1}"/>
          </ac:spMkLst>
        </pc:spChg>
        <pc:spChg chg="del">
          <ac:chgData name="Tiny Sterck" userId="e299071a-6319-4480-8a56-89dee59b87d2" providerId="ADAL" clId="{C0971C37-DA3E-4FAE-A388-1D3238476866}" dt="2022-06-14T13:48:17.221" v="182" actId="478"/>
          <ac:spMkLst>
            <pc:docMk/>
            <pc:sldMk cId="909725129" sldId="297"/>
            <ac:spMk id="54" creationId="{65F9C148-CB6C-FD8B-2DEC-8549E5A4195E}"/>
          </ac:spMkLst>
        </pc:spChg>
        <pc:spChg chg="del">
          <ac:chgData name="Tiny Sterck" userId="e299071a-6319-4480-8a56-89dee59b87d2" providerId="ADAL" clId="{C0971C37-DA3E-4FAE-A388-1D3238476866}" dt="2022-06-14T13:48:17.221" v="182" actId="478"/>
          <ac:spMkLst>
            <pc:docMk/>
            <pc:sldMk cId="909725129" sldId="297"/>
            <ac:spMk id="55" creationId="{79E45394-AD78-B285-8194-10F2BE296DB4}"/>
          </ac:spMkLst>
        </pc:spChg>
        <pc:spChg chg="del">
          <ac:chgData name="Tiny Sterck" userId="e299071a-6319-4480-8a56-89dee59b87d2" providerId="ADAL" clId="{C0971C37-DA3E-4FAE-A388-1D3238476866}" dt="2022-06-14T13:48:17.221" v="182" actId="478"/>
          <ac:spMkLst>
            <pc:docMk/>
            <pc:sldMk cId="909725129" sldId="297"/>
            <ac:spMk id="56" creationId="{7E4D44C2-FCB2-A04A-C091-AAE096CFBCCD}"/>
          </ac:spMkLst>
        </pc:spChg>
        <pc:spChg chg="del">
          <ac:chgData name="Tiny Sterck" userId="e299071a-6319-4480-8a56-89dee59b87d2" providerId="ADAL" clId="{C0971C37-DA3E-4FAE-A388-1D3238476866}" dt="2022-06-14T13:48:17.221" v="182" actId="478"/>
          <ac:spMkLst>
            <pc:docMk/>
            <pc:sldMk cId="909725129" sldId="297"/>
            <ac:spMk id="57" creationId="{DFB62CBA-B5F9-6D7D-B096-6A2CBC8E8139}"/>
          </ac:spMkLst>
        </pc:spChg>
        <pc:spChg chg="del">
          <ac:chgData name="Tiny Sterck" userId="e299071a-6319-4480-8a56-89dee59b87d2" providerId="ADAL" clId="{C0971C37-DA3E-4FAE-A388-1D3238476866}" dt="2022-06-14T13:48:17.221" v="182" actId="478"/>
          <ac:spMkLst>
            <pc:docMk/>
            <pc:sldMk cId="909725129" sldId="297"/>
            <ac:spMk id="58" creationId="{AAE2E949-48BC-6EA5-3D7D-DC39FFB4E7BD}"/>
          </ac:spMkLst>
        </pc:spChg>
        <pc:spChg chg="del">
          <ac:chgData name="Tiny Sterck" userId="e299071a-6319-4480-8a56-89dee59b87d2" providerId="ADAL" clId="{C0971C37-DA3E-4FAE-A388-1D3238476866}" dt="2022-06-14T13:48:17.221" v="182" actId="478"/>
          <ac:spMkLst>
            <pc:docMk/>
            <pc:sldMk cId="909725129" sldId="297"/>
            <ac:spMk id="59" creationId="{B245ACCE-E357-14C1-9D6A-159652A5BA6E}"/>
          </ac:spMkLst>
        </pc:spChg>
        <pc:spChg chg="add mod">
          <ac:chgData name="Tiny Sterck" userId="e299071a-6319-4480-8a56-89dee59b87d2" providerId="ADAL" clId="{C0971C37-DA3E-4FAE-A388-1D3238476866}" dt="2022-06-14T13:48:27.844" v="185" actId="1076"/>
          <ac:spMkLst>
            <pc:docMk/>
            <pc:sldMk cId="909725129" sldId="297"/>
            <ac:spMk id="60" creationId="{76848B54-BD62-AE88-5AAD-04BE814079D8}"/>
          </ac:spMkLst>
        </pc:spChg>
        <pc:spChg chg="add mod">
          <ac:chgData name="Tiny Sterck" userId="e299071a-6319-4480-8a56-89dee59b87d2" providerId="ADAL" clId="{C0971C37-DA3E-4FAE-A388-1D3238476866}" dt="2022-06-14T13:48:27.844" v="185" actId="1076"/>
          <ac:spMkLst>
            <pc:docMk/>
            <pc:sldMk cId="909725129" sldId="297"/>
            <ac:spMk id="61" creationId="{CACCD09C-FD6C-6F26-2ECA-DBE2AAB805DF}"/>
          </ac:spMkLst>
        </pc:spChg>
        <pc:spChg chg="add mod">
          <ac:chgData name="Tiny Sterck" userId="e299071a-6319-4480-8a56-89dee59b87d2" providerId="ADAL" clId="{C0971C37-DA3E-4FAE-A388-1D3238476866}" dt="2022-06-14T13:48:27.844" v="185" actId="1076"/>
          <ac:spMkLst>
            <pc:docMk/>
            <pc:sldMk cId="909725129" sldId="297"/>
            <ac:spMk id="62" creationId="{EC92A96B-0F18-DF69-E557-B7F535B95061}"/>
          </ac:spMkLst>
        </pc:spChg>
        <pc:spChg chg="add mod">
          <ac:chgData name="Tiny Sterck" userId="e299071a-6319-4480-8a56-89dee59b87d2" providerId="ADAL" clId="{C0971C37-DA3E-4FAE-A388-1D3238476866}" dt="2022-06-14T13:48:27.844" v="185" actId="1076"/>
          <ac:spMkLst>
            <pc:docMk/>
            <pc:sldMk cId="909725129" sldId="297"/>
            <ac:spMk id="63" creationId="{2F81EEA7-8EDF-C163-01E7-A0062F3CA2B0}"/>
          </ac:spMkLst>
        </pc:spChg>
        <pc:spChg chg="add mod">
          <ac:chgData name="Tiny Sterck" userId="e299071a-6319-4480-8a56-89dee59b87d2" providerId="ADAL" clId="{C0971C37-DA3E-4FAE-A388-1D3238476866}" dt="2022-06-14T13:48:27.844" v="185" actId="1076"/>
          <ac:spMkLst>
            <pc:docMk/>
            <pc:sldMk cId="909725129" sldId="297"/>
            <ac:spMk id="64" creationId="{A06E674E-E65F-3D74-4A42-FB7D37E91AD3}"/>
          </ac:spMkLst>
        </pc:spChg>
        <pc:spChg chg="add mod">
          <ac:chgData name="Tiny Sterck" userId="e299071a-6319-4480-8a56-89dee59b87d2" providerId="ADAL" clId="{C0971C37-DA3E-4FAE-A388-1D3238476866}" dt="2022-06-14T13:48:27.844" v="185" actId="1076"/>
          <ac:spMkLst>
            <pc:docMk/>
            <pc:sldMk cId="909725129" sldId="297"/>
            <ac:spMk id="65" creationId="{A26FAB79-B2CD-69FF-0704-8191E4BAED41}"/>
          </ac:spMkLst>
        </pc:spChg>
        <pc:spChg chg="add mod">
          <ac:chgData name="Tiny Sterck" userId="e299071a-6319-4480-8a56-89dee59b87d2" providerId="ADAL" clId="{C0971C37-DA3E-4FAE-A388-1D3238476866}" dt="2022-06-14T13:48:27.844" v="185" actId="1076"/>
          <ac:spMkLst>
            <pc:docMk/>
            <pc:sldMk cId="909725129" sldId="297"/>
            <ac:spMk id="66" creationId="{1A6749B0-EFF2-8B6C-33B9-7137B07522A5}"/>
          </ac:spMkLst>
        </pc:spChg>
        <pc:spChg chg="add mod">
          <ac:chgData name="Tiny Sterck" userId="e299071a-6319-4480-8a56-89dee59b87d2" providerId="ADAL" clId="{C0971C37-DA3E-4FAE-A388-1D3238476866}" dt="2022-06-14T13:48:27.844" v="185" actId="1076"/>
          <ac:spMkLst>
            <pc:docMk/>
            <pc:sldMk cId="909725129" sldId="297"/>
            <ac:spMk id="67" creationId="{20ABB478-0D14-D44E-A9D7-439A830F84B1}"/>
          </ac:spMkLst>
        </pc:spChg>
        <pc:spChg chg="add del mod">
          <ac:chgData name="Tiny Sterck" userId="e299071a-6319-4480-8a56-89dee59b87d2" providerId="ADAL" clId="{C0971C37-DA3E-4FAE-A388-1D3238476866}" dt="2022-06-14T13:48:39.527" v="187"/>
          <ac:spMkLst>
            <pc:docMk/>
            <pc:sldMk cId="909725129" sldId="297"/>
            <ac:spMk id="69" creationId="{1A59B770-916E-EAE0-CE15-B3898373F3BF}"/>
          </ac:spMkLst>
        </pc:spChg>
        <pc:spChg chg="add del mod">
          <ac:chgData name="Tiny Sterck" userId="e299071a-6319-4480-8a56-89dee59b87d2" providerId="ADAL" clId="{C0971C37-DA3E-4FAE-A388-1D3238476866}" dt="2022-06-14T13:48:39.527" v="187"/>
          <ac:spMkLst>
            <pc:docMk/>
            <pc:sldMk cId="909725129" sldId="297"/>
            <ac:spMk id="70" creationId="{0629F37C-B9FF-F711-915F-3598A0A97001}"/>
          </ac:spMkLst>
        </pc:spChg>
        <pc:spChg chg="add del mod">
          <ac:chgData name="Tiny Sterck" userId="e299071a-6319-4480-8a56-89dee59b87d2" providerId="ADAL" clId="{C0971C37-DA3E-4FAE-A388-1D3238476866}" dt="2022-06-14T13:48:39.527" v="187"/>
          <ac:spMkLst>
            <pc:docMk/>
            <pc:sldMk cId="909725129" sldId="297"/>
            <ac:spMk id="71" creationId="{39077C35-154F-8E8C-6FF4-585DA2B41F95}"/>
          </ac:spMkLst>
        </pc:spChg>
        <pc:spChg chg="add del mod">
          <ac:chgData name="Tiny Sterck" userId="e299071a-6319-4480-8a56-89dee59b87d2" providerId="ADAL" clId="{C0971C37-DA3E-4FAE-A388-1D3238476866}" dt="2022-06-14T13:48:39.527" v="187"/>
          <ac:spMkLst>
            <pc:docMk/>
            <pc:sldMk cId="909725129" sldId="297"/>
            <ac:spMk id="72" creationId="{B549ACEF-F40E-4BCF-B95F-3E09ADFF1328}"/>
          </ac:spMkLst>
        </pc:spChg>
        <pc:spChg chg="add del mod">
          <ac:chgData name="Tiny Sterck" userId="e299071a-6319-4480-8a56-89dee59b87d2" providerId="ADAL" clId="{C0971C37-DA3E-4FAE-A388-1D3238476866}" dt="2022-06-14T13:48:39.527" v="187"/>
          <ac:spMkLst>
            <pc:docMk/>
            <pc:sldMk cId="909725129" sldId="297"/>
            <ac:spMk id="73" creationId="{2C140F40-F7B9-4AD8-3C99-63615117C31C}"/>
          </ac:spMkLst>
        </pc:spChg>
        <pc:spChg chg="add del mod">
          <ac:chgData name="Tiny Sterck" userId="e299071a-6319-4480-8a56-89dee59b87d2" providerId="ADAL" clId="{C0971C37-DA3E-4FAE-A388-1D3238476866}" dt="2022-06-14T13:48:39.527" v="187"/>
          <ac:spMkLst>
            <pc:docMk/>
            <pc:sldMk cId="909725129" sldId="297"/>
            <ac:spMk id="74" creationId="{A32DBB7A-6E0D-910F-E85A-C0EB31F99A33}"/>
          </ac:spMkLst>
        </pc:spChg>
        <pc:spChg chg="add del mod">
          <ac:chgData name="Tiny Sterck" userId="e299071a-6319-4480-8a56-89dee59b87d2" providerId="ADAL" clId="{C0971C37-DA3E-4FAE-A388-1D3238476866}" dt="2022-06-14T13:48:39.527" v="187"/>
          <ac:spMkLst>
            <pc:docMk/>
            <pc:sldMk cId="909725129" sldId="297"/>
            <ac:spMk id="75" creationId="{739344F5-9322-4233-E821-D1CD33DDA6FE}"/>
          </ac:spMkLst>
        </pc:spChg>
        <pc:spChg chg="add del mod">
          <ac:chgData name="Tiny Sterck" userId="e299071a-6319-4480-8a56-89dee59b87d2" providerId="ADAL" clId="{C0971C37-DA3E-4FAE-A388-1D3238476866}" dt="2022-06-14T13:48:39.527" v="187"/>
          <ac:spMkLst>
            <pc:docMk/>
            <pc:sldMk cId="909725129" sldId="297"/>
            <ac:spMk id="76" creationId="{E0B88D72-233D-C9D3-2033-28C069F3FB32}"/>
          </ac:spMkLst>
        </pc:spChg>
        <pc:spChg chg="add del mod">
          <ac:chgData name="Tiny Sterck" userId="e299071a-6319-4480-8a56-89dee59b87d2" providerId="ADAL" clId="{C0971C37-DA3E-4FAE-A388-1D3238476866}" dt="2022-06-14T13:48:39.527" v="187"/>
          <ac:spMkLst>
            <pc:docMk/>
            <pc:sldMk cId="909725129" sldId="297"/>
            <ac:spMk id="77" creationId="{F89A0E08-1E2A-4BE0-9964-7F6CFBFC149B}"/>
          </ac:spMkLst>
        </pc:spChg>
        <pc:picChg chg="del">
          <ac:chgData name="Tiny Sterck" userId="e299071a-6319-4480-8a56-89dee59b87d2" providerId="ADAL" clId="{C0971C37-DA3E-4FAE-A388-1D3238476866}" dt="2022-06-14T13:48:17.221" v="182" actId="478"/>
          <ac:picMkLst>
            <pc:docMk/>
            <pc:sldMk cId="909725129" sldId="297"/>
            <ac:picMk id="18" creationId="{0DDCADFF-EE38-0BDD-E6A6-37A93E5B0DA9}"/>
          </ac:picMkLst>
        </pc:picChg>
        <pc:picChg chg="add mod">
          <ac:chgData name="Tiny Sterck" userId="e299071a-6319-4480-8a56-89dee59b87d2" providerId="ADAL" clId="{C0971C37-DA3E-4FAE-A388-1D3238476866}" dt="2022-06-14T13:48:27.844" v="185" actId="1076"/>
          <ac:picMkLst>
            <pc:docMk/>
            <pc:sldMk cId="909725129" sldId="297"/>
            <ac:picMk id="37" creationId="{851386B3-DA79-9CBD-9571-D6ABE0EF70E2}"/>
          </ac:picMkLst>
        </pc:picChg>
        <pc:picChg chg="add del mod">
          <ac:chgData name="Tiny Sterck" userId="e299071a-6319-4480-8a56-89dee59b87d2" providerId="ADAL" clId="{C0971C37-DA3E-4FAE-A388-1D3238476866}" dt="2022-06-14T13:48:39.527" v="187"/>
          <ac:picMkLst>
            <pc:docMk/>
            <pc:sldMk cId="909725129" sldId="297"/>
            <ac:picMk id="68" creationId="{F8BAEE6B-58FF-5967-24AF-43EDB9000C90}"/>
          </ac:picMkLst>
        </pc:picChg>
      </pc:sldChg>
      <pc:sldChg chg="addSp delSp modSp add mod modNotesTx">
        <pc:chgData name="Tiny Sterck" userId="e299071a-6319-4480-8a56-89dee59b87d2" providerId="ADAL" clId="{C0971C37-DA3E-4FAE-A388-1D3238476866}" dt="2022-06-14T13:49:06.390" v="197" actId="1076"/>
        <pc:sldMkLst>
          <pc:docMk/>
          <pc:sldMk cId="23576215" sldId="298"/>
        </pc:sldMkLst>
        <pc:spChg chg="mod">
          <ac:chgData name="Tiny Sterck" userId="e299071a-6319-4480-8a56-89dee59b87d2" providerId="ADAL" clId="{C0971C37-DA3E-4FAE-A388-1D3238476866}" dt="2022-06-14T13:48:52.710" v="192"/>
          <ac:spMkLst>
            <pc:docMk/>
            <pc:sldMk cId="23576215" sldId="298"/>
            <ac:spMk id="6" creationId="{DCD04B84-A99E-4B62-9102-DCC9546E12F0}"/>
          </ac:spMkLst>
        </pc:spChg>
        <pc:spChg chg="mod">
          <ac:chgData name="Tiny Sterck" userId="e299071a-6319-4480-8a56-89dee59b87d2" providerId="ADAL" clId="{C0971C37-DA3E-4FAE-A388-1D3238476866}" dt="2022-06-14T13:49:04.044" v="196"/>
          <ac:spMkLst>
            <pc:docMk/>
            <pc:sldMk cId="23576215" sldId="298"/>
            <ac:spMk id="15" creationId="{358BDB30-413A-471D-F099-BFBDD0F0B1D8}"/>
          </ac:spMkLst>
        </pc:spChg>
        <pc:spChg chg="mod">
          <ac:chgData name="Tiny Sterck" userId="e299071a-6319-4480-8a56-89dee59b87d2" providerId="ADAL" clId="{C0971C37-DA3E-4FAE-A388-1D3238476866}" dt="2022-06-14T13:49:04.044" v="196"/>
          <ac:spMkLst>
            <pc:docMk/>
            <pc:sldMk cId="23576215" sldId="298"/>
            <ac:spMk id="16" creationId="{83C2945A-7A8E-6665-02A2-8FFBE76F6521}"/>
          </ac:spMkLst>
        </pc:spChg>
        <pc:spChg chg="mod">
          <ac:chgData name="Tiny Sterck" userId="e299071a-6319-4480-8a56-89dee59b87d2" providerId="ADAL" clId="{C0971C37-DA3E-4FAE-A388-1D3238476866}" dt="2022-06-14T13:49:04.044" v="196"/>
          <ac:spMkLst>
            <pc:docMk/>
            <pc:sldMk cId="23576215" sldId="298"/>
            <ac:spMk id="17" creationId="{0BB0410A-19C4-7693-B27B-1B148510EEBD}"/>
          </ac:spMkLst>
        </pc:spChg>
        <pc:spChg chg="mod">
          <ac:chgData name="Tiny Sterck" userId="e299071a-6319-4480-8a56-89dee59b87d2" providerId="ADAL" clId="{C0971C37-DA3E-4FAE-A388-1D3238476866}" dt="2022-06-14T13:49:04.044" v="196"/>
          <ac:spMkLst>
            <pc:docMk/>
            <pc:sldMk cId="23576215" sldId="298"/>
            <ac:spMk id="18" creationId="{582131CB-EC50-1134-254D-748635FC4F95}"/>
          </ac:spMkLst>
        </pc:spChg>
        <pc:spChg chg="mod">
          <ac:chgData name="Tiny Sterck" userId="e299071a-6319-4480-8a56-89dee59b87d2" providerId="ADAL" clId="{C0971C37-DA3E-4FAE-A388-1D3238476866}" dt="2022-06-14T13:49:04.044" v="196"/>
          <ac:spMkLst>
            <pc:docMk/>
            <pc:sldMk cId="23576215" sldId="298"/>
            <ac:spMk id="19" creationId="{C6BF55B7-E584-067F-D85B-D9B32AC3DD37}"/>
          </ac:spMkLst>
        </pc:spChg>
        <pc:spChg chg="mod">
          <ac:chgData name="Tiny Sterck" userId="e299071a-6319-4480-8a56-89dee59b87d2" providerId="ADAL" clId="{C0971C37-DA3E-4FAE-A388-1D3238476866}" dt="2022-06-14T13:49:04.044" v="196"/>
          <ac:spMkLst>
            <pc:docMk/>
            <pc:sldMk cId="23576215" sldId="298"/>
            <ac:spMk id="20" creationId="{CD20B31A-FB01-B346-AC24-C6F59C9C6912}"/>
          </ac:spMkLst>
        </pc:spChg>
        <pc:spChg chg="mod">
          <ac:chgData name="Tiny Sterck" userId="e299071a-6319-4480-8a56-89dee59b87d2" providerId="ADAL" clId="{C0971C37-DA3E-4FAE-A388-1D3238476866}" dt="2022-06-14T13:49:04.044" v="196"/>
          <ac:spMkLst>
            <pc:docMk/>
            <pc:sldMk cId="23576215" sldId="298"/>
            <ac:spMk id="21" creationId="{AEDF25CB-4198-D7E8-CDAA-96DD25C91F79}"/>
          </ac:spMkLst>
        </pc:spChg>
        <pc:spChg chg="mod">
          <ac:chgData name="Tiny Sterck" userId="e299071a-6319-4480-8a56-89dee59b87d2" providerId="ADAL" clId="{C0971C37-DA3E-4FAE-A388-1D3238476866}" dt="2022-06-14T13:49:04.044" v="196"/>
          <ac:spMkLst>
            <pc:docMk/>
            <pc:sldMk cId="23576215" sldId="298"/>
            <ac:spMk id="22" creationId="{05B557CE-024A-A5C4-8B81-2747D883C6B4}"/>
          </ac:spMkLst>
        </pc:spChg>
        <pc:spChg chg="mod">
          <ac:chgData name="Tiny Sterck" userId="e299071a-6319-4480-8a56-89dee59b87d2" providerId="ADAL" clId="{C0971C37-DA3E-4FAE-A388-1D3238476866}" dt="2022-06-14T13:49:04.044" v="196"/>
          <ac:spMkLst>
            <pc:docMk/>
            <pc:sldMk cId="23576215" sldId="298"/>
            <ac:spMk id="23" creationId="{F46FA96D-4D70-6ED9-544A-9D4CBF501BBD}"/>
          </ac:spMkLst>
        </pc:spChg>
        <pc:spChg chg="mod">
          <ac:chgData name="Tiny Sterck" userId="e299071a-6319-4480-8a56-89dee59b87d2" providerId="ADAL" clId="{C0971C37-DA3E-4FAE-A388-1D3238476866}" dt="2022-06-14T13:49:04.044" v="196"/>
          <ac:spMkLst>
            <pc:docMk/>
            <pc:sldMk cId="23576215" sldId="298"/>
            <ac:spMk id="24" creationId="{7B9850C3-BCA3-40A5-87E0-A6FDA7174FB7}"/>
          </ac:spMkLst>
        </pc:spChg>
        <pc:spChg chg="mod">
          <ac:chgData name="Tiny Sterck" userId="e299071a-6319-4480-8a56-89dee59b87d2" providerId="ADAL" clId="{C0971C37-DA3E-4FAE-A388-1D3238476866}" dt="2022-06-14T13:49:04.044" v="196"/>
          <ac:spMkLst>
            <pc:docMk/>
            <pc:sldMk cId="23576215" sldId="298"/>
            <ac:spMk id="25" creationId="{A4661688-2670-E032-7CC5-40A42ECD33E4}"/>
          </ac:spMkLst>
        </pc:spChg>
        <pc:spChg chg="mod">
          <ac:chgData name="Tiny Sterck" userId="e299071a-6319-4480-8a56-89dee59b87d2" providerId="ADAL" clId="{C0971C37-DA3E-4FAE-A388-1D3238476866}" dt="2022-06-14T13:49:04.044" v="196"/>
          <ac:spMkLst>
            <pc:docMk/>
            <pc:sldMk cId="23576215" sldId="298"/>
            <ac:spMk id="26" creationId="{82D1F496-9DCA-810E-728F-3FF7D303A4C6}"/>
          </ac:spMkLst>
        </pc:spChg>
        <pc:spChg chg="mod">
          <ac:chgData name="Tiny Sterck" userId="e299071a-6319-4480-8a56-89dee59b87d2" providerId="ADAL" clId="{C0971C37-DA3E-4FAE-A388-1D3238476866}" dt="2022-06-14T13:49:04.044" v="196"/>
          <ac:spMkLst>
            <pc:docMk/>
            <pc:sldMk cId="23576215" sldId="298"/>
            <ac:spMk id="27" creationId="{00F790D1-686C-E66E-2448-2D49DDC9C70C}"/>
          </ac:spMkLst>
        </pc:spChg>
        <pc:spChg chg="mod">
          <ac:chgData name="Tiny Sterck" userId="e299071a-6319-4480-8a56-89dee59b87d2" providerId="ADAL" clId="{C0971C37-DA3E-4FAE-A388-1D3238476866}" dt="2022-06-14T13:49:04.044" v="196"/>
          <ac:spMkLst>
            <pc:docMk/>
            <pc:sldMk cId="23576215" sldId="298"/>
            <ac:spMk id="28" creationId="{012BBC99-DB8F-CE32-C111-EE3CCA37EEE9}"/>
          </ac:spMkLst>
        </pc:spChg>
        <pc:spChg chg="mod">
          <ac:chgData name="Tiny Sterck" userId="e299071a-6319-4480-8a56-89dee59b87d2" providerId="ADAL" clId="{C0971C37-DA3E-4FAE-A388-1D3238476866}" dt="2022-06-14T13:49:04.044" v="196"/>
          <ac:spMkLst>
            <pc:docMk/>
            <pc:sldMk cId="23576215" sldId="298"/>
            <ac:spMk id="29" creationId="{1FE1AB60-41D0-41BB-D5BC-53E878D473C0}"/>
          </ac:spMkLst>
        </pc:spChg>
        <pc:spChg chg="mod">
          <ac:chgData name="Tiny Sterck" userId="e299071a-6319-4480-8a56-89dee59b87d2" providerId="ADAL" clId="{C0971C37-DA3E-4FAE-A388-1D3238476866}" dt="2022-06-14T13:49:04.044" v="196"/>
          <ac:spMkLst>
            <pc:docMk/>
            <pc:sldMk cId="23576215" sldId="298"/>
            <ac:spMk id="30" creationId="{14726D04-956E-BB30-4DE6-D95BB954816C}"/>
          </ac:spMkLst>
        </pc:spChg>
        <pc:spChg chg="mod">
          <ac:chgData name="Tiny Sterck" userId="e299071a-6319-4480-8a56-89dee59b87d2" providerId="ADAL" clId="{C0971C37-DA3E-4FAE-A388-1D3238476866}" dt="2022-06-14T13:49:04.044" v="196"/>
          <ac:spMkLst>
            <pc:docMk/>
            <pc:sldMk cId="23576215" sldId="298"/>
            <ac:spMk id="31" creationId="{98F9AB1D-775D-8A1B-D9B7-0C1198110305}"/>
          </ac:spMkLst>
        </pc:spChg>
        <pc:spChg chg="mod">
          <ac:chgData name="Tiny Sterck" userId="e299071a-6319-4480-8a56-89dee59b87d2" providerId="ADAL" clId="{C0971C37-DA3E-4FAE-A388-1D3238476866}" dt="2022-06-14T13:49:04.044" v="196"/>
          <ac:spMkLst>
            <pc:docMk/>
            <pc:sldMk cId="23576215" sldId="298"/>
            <ac:spMk id="32" creationId="{26A7049F-F2FC-F9DB-6AA5-D558E3576A82}"/>
          </ac:spMkLst>
        </pc:spChg>
        <pc:spChg chg="mod">
          <ac:chgData name="Tiny Sterck" userId="e299071a-6319-4480-8a56-89dee59b87d2" providerId="ADAL" clId="{C0971C37-DA3E-4FAE-A388-1D3238476866}" dt="2022-06-14T13:49:04.044" v="196"/>
          <ac:spMkLst>
            <pc:docMk/>
            <pc:sldMk cId="23576215" sldId="298"/>
            <ac:spMk id="33" creationId="{B443FE3A-D599-8B0A-7718-09F2A3C3B505}"/>
          </ac:spMkLst>
        </pc:spChg>
        <pc:spChg chg="mod">
          <ac:chgData name="Tiny Sterck" userId="e299071a-6319-4480-8a56-89dee59b87d2" providerId="ADAL" clId="{C0971C37-DA3E-4FAE-A388-1D3238476866}" dt="2022-06-14T13:49:04.044" v="196"/>
          <ac:spMkLst>
            <pc:docMk/>
            <pc:sldMk cId="23576215" sldId="298"/>
            <ac:spMk id="34" creationId="{EB6E7B69-53BF-54ED-4828-FEFCCD41099E}"/>
          </ac:spMkLst>
        </pc:spChg>
        <pc:spChg chg="mod">
          <ac:chgData name="Tiny Sterck" userId="e299071a-6319-4480-8a56-89dee59b87d2" providerId="ADAL" clId="{C0971C37-DA3E-4FAE-A388-1D3238476866}" dt="2022-06-14T13:49:04.044" v="196"/>
          <ac:spMkLst>
            <pc:docMk/>
            <pc:sldMk cId="23576215" sldId="298"/>
            <ac:spMk id="35" creationId="{A64F4FC8-FB83-F734-84CC-D83AFEFCD8C8}"/>
          </ac:spMkLst>
        </pc:spChg>
        <pc:spChg chg="mod">
          <ac:chgData name="Tiny Sterck" userId="e299071a-6319-4480-8a56-89dee59b87d2" providerId="ADAL" clId="{C0971C37-DA3E-4FAE-A388-1D3238476866}" dt="2022-06-14T13:49:04.044" v="196"/>
          <ac:spMkLst>
            <pc:docMk/>
            <pc:sldMk cId="23576215" sldId="298"/>
            <ac:spMk id="36" creationId="{930AC31B-0C30-64C5-3D92-8C179340959F}"/>
          </ac:spMkLst>
        </pc:spChg>
        <pc:spChg chg="mod">
          <ac:chgData name="Tiny Sterck" userId="e299071a-6319-4480-8a56-89dee59b87d2" providerId="ADAL" clId="{C0971C37-DA3E-4FAE-A388-1D3238476866}" dt="2022-06-14T13:49:04.044" v="196"/>
          <ac:spMkLst>
            <pc:docMk/>
            <pc:sldMk cId="23576215" sldId="298"/>
            <ac:spMk id="38" creationId="{4E85EC24-A9EC-0DE6-440C-B51DD44EC553}"/>
          </ac:spMkLst>
        </pc:spChg>
        <pc:spChg chg="del">
          <ac:chgData name="Tiny Sterck" userId="e299071a-6319-4480-8a56-89dee59b87d2" providerId="ADAL" clId="{C0971C37-DA3E-4FAE-A388-1D3238476866}" dt="2022-06-14T13:49:02.828" v="195" actId="478"/>
          <ac:spMkLst>
            <pc:docMk/>
            <pc:sldMk cId="23576215" sldId="298"/>
            <ac:spMk id="47" creationId="{17E1B54D-B7D9-46CF-3745-2F81C8B5F46A}"/>
          </ac:spMkLst>
        </pc:spChg>
        <pc:spChg chg="del">
          <ac:chgData name="Tiny Sterck" userId="e299071a-6319-4480-8a56-89dee59b87d2" providerId="ADAL" clId="{C0971C37-DA3E-4FAE-A388-1D3238476866}" dt="2022-06-14T13:49:02.828" v="195" actId="478"/>
          <ac:spMkLst>
            <pc:docMk/>
            <pc:sldMk cId="23576215" sldId="298"/>
            <ac:spMk id="60" creationId="{76848B54-BD62-AE88-5AAD-04BE814079D8}"/>
          </ac:spMkLst>
        </pc:spChg>
        <pc:spChg chg="del">
          <ac:chgData name="Tiny Sterck" userId="e299071a-6319-4480-8a56-89dee59b87d2" providerId="ADAL" clId="{C0971C37-DA3E-4FAE-A388-1D3238476866}" dt="2022-06-14T13:49:02.828" v="195" actId="478"/>
          <ac:spMkLst>
            <pc:docMk/>
            <pc:sldMk cId="23576215" sldId="298"/>
            <ac:spMk id="61" creationId="{CACCD09C-FD6C-6F26-2ECA-DBE2AAB805DF}"/>
          </ac:spMkLst>
        </pc:spChg>
        <pc:spChg chg="del">
          <ac:chgData name="Tiny Sterck" userId="e299071a-6319-4480-8a56-89dee59b87d2" providerId="ADAL" clId="{C0971C37-DA3E-4FAE-A388-1D3238476866}" dt="2022-06-14T13:49:02.828" v="195" actId="478"/>
          <ac:spMkLst>
            <pc:docMk/>
            <pc:sldMk cId="23576215" sldId="298"/>
            <ac:spMk id="62" creationId="{EC92A96B-0F18-DF69-E557-B7F535B95061}"/>
          </ac:spMkLst>
        </pc:spChg>
        <pc:spChg chg="del">
          <ac:chgData name="Tiny Sterck" userId="e299071a-6319-4480-8a56-89dee59b87d2" providerId="ADAL" clId="{C0971C37-DA3E-4FAE-A388-1D3238476866}" dt="2022-06-14T13:49:02.828" v="195" actId="478"/>
          <ac:spMkLst>
            <pc:docMk/>
            <pc:sldMk cId="23576215" sldId="298"/>
            <ac:spMk id="63" creationId="{2F81EEA7-8EDF-C163-01E7-A0062F3CA2B0}"/>
          </ac:spMkLst>
        </pc:spChg>
        <pc:spChg chg="del">
          <ac:chgData name="Tiny Sterck" userId="e299071a-6319-4480-8a56-89dee59b87d2" providerId="ADAL" clId="{C0971C37-DA3E-4FAE-A388-1D3238476866}" dt="2022-06-14T13:49:02.828" v="195" actId="478"/>
          <ac:spMkLst>
            <pc:docMk/>
            <pc:sldMk cId="23576215" sldId="298"/>
            <ac:spMk id="64" creationId="{A06E674E-E65F-3D74-4A42-FB7D37E91AD3}"/>
          </ac:spMkLst>
        </pc:spChg>
        <pc:spChg chg="del">
          <ac:chgData name="Tiny Sterck" userId="e299071a-6319-4480-8a56-89dee59b87d2" providerId="ADAL" clId="{C0971C37-DA3E-4FAE-A388-1D3238476866}" dt="2022-06-14T13:49:02.828" v="195" actId="478"/>
          <ac:spMkLst>
            <pc:docMk/>
            <pc:sldMk cId="23576215" sldId="298"/>
            <ac:spMk id="65" creationId="{A26FAB79-B2CD-69FF-0704-8191E4BAED41}"/>
          </ac:spMkLst>
        </pc:spChg>
        <pc:spChg chg="del">
          <ac:chgData name="Tiny Sterck" userId="e299071a-6319-4480-8a56-89dee59b87d2" providerId="ADAL" clId="{C0971C37-DA3E-4FAE-A388-1D3238476866}" dt="2022-06-14T13:49:02.828" v="195" actId="478"/>
          <ac:spMkLst>
            <pc:docMk/>
            <pc:sldMk cId="23576215" sldId="298"/>
            <ac:spMk id="66" creationId="{1A6749B0-EFF2-8B6C-33B9-7137B07522A5}"/>
          </ac:spMkLst>
        </pc:spChg>
        <pc:spChg chg="del">
          <ac:chgData name="Tiny Sterck" userId="e299071a-6319-4480-8a56-89dee59b87d2" providerId="ADAL" clId="{C0971C37-DA3E-4FAE-A388-1D3238476866}" dt="2022-06-14T13:49:02.828" v="195" actId="478"/>
          <ac:spMkLst>
            <pc:docMk/>
            <pc:sldMk cId="23576215" sldId="298"/>
            <ac:spMk id="67" creationId="{20ABB478-0D14-D44E-A9D7-439A830F84B1}"/>
          </ac:spMkLst>
        </pc:spChg>
        <pc:grpChg chg="add mod">
          <ac:chgData name="Tiny Sterck" userId="e299071a-6319-4480-8a56-89dee59b87d2" providerId="ADAL" clId="{C0971C37-DA3E-4FAE-A388-1D3238476866}" dt="2022-06-14T13:49:06.390" v="197" actId="1076"/>
          <ac:grpSpMkLst>
            <pc:docMk/>
            <pc:sldMk cId="23576215" sldId="298"/>
            <ac:grpSpMk id="13" creationId="{9EAED4DC-A0A8-72A3-C8F5-BE11CD90FFDA}"/>
          </ac:grpSpMkLst>
        </pc:grpChg>
        <pc:picChg chg="mod">
          <ac:chgData name="Tiny Sterck" userId="e299071a-6319-4480-8a56-89dee59b87d2" providerId="ADAL" clId="{C0971C37-DA3E-4FAE-A388-1D3238476866}" dt="2022-06-14T13:49:04.044" v="196"/>
          <ac:picMkLst>
            <pc:docMk/>
            <pc:sldMk cId="23576215" sldId="298"/>
            <ac:picMk id="14" creationId="{C7EA3693-106F-929F-D7E7-41B79D3B59CD}"/>
          </ac:picMkLst>
        </pc:picChg>
        <pc:picChg chg="del mod">
          <ac:chgData name="Tiny Sterck" userId="e299071a-6319-4480-8a56-89dee59b87d2" providerId="ADAL" clId="{C0971C37-DA3E-4FAE-A388-1D3238476866}" dt="2022-06-14T13:49:01.085" v="194" actId="478"/>
          <ac:picMkLst>
            <pc:docMk/>
            <pc:sldMk cId="23576215" sldId="298"/>
            <ac:picMk id="37" creationId="{851386B3-DA79-9CBD-9571-D6ABE0EF70E2}"/>
          </ac:picMkLst>
        </pc:picChg>
      </pc:sldChg>
      <pc:sldChg chg="addSp delSp modSp add mod modNotesTx">
        <pc:chgData name="Tiny Sterck" userId="e299071a-6319-4480-8a56-89dee59b87d2" providerId="ADAL" clId="{C0971C37-DA3E-4FAE-A388-1D3238476866}" dt="2022-06-14T13:49:57.344" v="215"/>
        <pc:sldMkLst>
          <pc:docMk/>
          <pc:sldMk cId="3285290916" sldId="299"/>
        </pc:sldMkLst>
        <pc:spChg chg="mod">
          <ac:chgData name="Tiny Sterck" userId="e299071a-6319-4480-8a56-89dee59b87d2" providerId="ADAL" clId="{C0971C37-DA3E-4FAE-A388-1D3238476866}" dt="2022-06-14T13:49:40.894" v="212" actId="20577"/>
          <ac:spMkLst>
            <pc:docMk/>
            <pc:sldMk cId="3285290916" sldId="299"/>
            <ac:spMk id="6" creationId="{DCD04B84-A99E-4B62-9102-DCC9546E12F0}"/>
          </ac:spMkLst>
        </pc:spChg>
        <pc:spChg chg="add mod">
          <ac:chgData name="Tiny Sterck" userId="e299071a-6319-4480-8a56-89dee59b87d2" providerId="ADAL" clId="{C0971C37-DA3E-4FAE-A388-1D3238476866}" dt="2022-06-14T13:49:49.612" v="214"/>
          <ac:spMkLst>
            <pc:docMk/>
            <pc:sldMk cId="3285290916" sldId="299"/>
            <ac:spMk id="39" creationId="{B5182E2F-97A9-A66A-4B19-5489EF3753B5}"/>
          </ac:spMkLst>
        </pc:spChg>
        <pc:spChg chg="add mod">
          <ac:chgData name="Tiny Sterck" userId="e299071a-6319-4480-8a56-89dee59b87d2" providerId="ADAL" clId="{C0971C37-DA3E-4FAE-A388-1D3238476866}" dt="2022-06-14T13:49:49.612" v="214"/>
          <ac:spMkLst>
            <pc:docMk/>
            <pc:sldMk cId="3285290916" sldId="299"/>
            <ac:spMk id="40" creationId="{885921DC-44B6-B6B2-D3AE-61B82FF8A88F}"/>
          </ac:spMkLst>
        </pc:spChg>
        <pc:spChg chg="add mod">
          <ac:chgData name="Tiny Sterck" userId="e299071a-6319-4480-8a56-89dee59b87d2" providerId="ADAL" clId="{C0971C37-DA3E-4FAE-A388-1D3238476866}" dt="2022-06-14T13:49:49.612" v="214"/>
          <ac:spMkLst>
            <pc:docMk/>
            <pc:sldMk cId="3285290916" sldId="299"/>
            <ac:spMk id="41" creationId="{1F6EA607-B352-4B92-8AA4-159732E8F400}"/>
          </ac:spMkLst>
        </pc:spChg>
        <pc:spChg chg="add mod">
          <ac:chgData name="Tiny Sterck" userId="e299071a-6319-4480-8a56-89dee59b87d2" providerId="ADAL" clId="{C0971C37-DA3E-4FAE-A388-1D3238476866}" dt="2022-06-14T13:49:49.612" v="214"/>
          <ac:spMkLst>
            <pc:docMk/>
            <pc:sldMk cId="3285290916" sldId="299"/>
            <ac:spMk id="42" creationId="{D3362906-95AC-B014-2CF6-EA1C8B83E66E}"/>
          </ac:spMkLst>
        </pc:spChg>
        <pc:spChg chg="add mod">
          <ac:chgData name="Tiny Sterck" userId="e299071a-6319-4480-8a56-89dee59b87d2" providerId="ADAL" clId="{C0971C37-DA3E-4FAE-A388-1D3238476866}" dt="2022-06-14T13:49:49.612" v="214"/>
          <ac:spMkLst>
            <pc:docMk/>
            <pc:sldMk cId="3285290916" sldId="299"/>
            <ac:spMk id="43" creationId="{4EF0AC8F-B783-48CF-9041-41B3DBCE7437}"/>
          </ac:spMkLst>
        </pc:spChg>
        <pc:spChg chg="add mod">
          <ac:chgData name="Tiny Sterck" userId="e299071a-6319-4480-8a56-89dee59b87d2" providerId="ADAL" clId="{C0971C37-DA3E-4FAE-A388-1D3238476866}" dt="2022-06-14T13:49:49.612" v="214"/>
          <ac:spMkLst>
            <pc:docMk/>
            <pc:sldMk cId="3285290916" sldId="299"/>
            <ac:spMk id="44" creationId="{5FEB9E76-4E66-AA16-05B3-E15FBD8A2CFD}"/>
          </ac:spMkLst>
        </pc:spChg>
        <pc:spChg chg="add mod">
          <ac:chgData name="Tiny Sterck" userId="e299071a-6319-4480-8a56-89dee59b87d2" providerId="ADAL" clId="{C0971C37-DA3E-4FAE-A388-1D3238476866}" dt="2022-06-14T13:49:49.612" v="214"/>
          <ac:spMkLst>
            <pc:docMk/>
            <pc:sldMk cId="3285290916" sldId="299"/>
            <ac:spMk id="45" creationId="{9C7FB334-3F25-95A1-5CE5-79236E843A2A}"/>
          </ac:spMkLst>
        </pc:spChg>
        <pc:spChg chg="add mod">
          <ac:chgData name="Tiny Sterck" userId="e299071a-6319-4480-8a56-89dee59b87d2" providerId="ADAL" clId="{C0971C37-DA3E-4FAE-A388-1D3238476866}" dt="2022-06-14T13:49:49.612" v="214"/>
          <ac:spMkLst>
            <pc:docMk/>
            <pc:sldMk cId="3285290916" sldId="299"/>
            <ac:spMk id="46" creationId="{18A4127F-5EAF-E4C3-A343-2187F0881344}"/>
          </ac:spMkLst>
        </pc:spChg>
        <pc:spChg chg="add mod">
          <ac:chgData name="Tiny Sterck" userId="e299071a-6319-4480-8a56-89dee59b87d2" providerId="ADAL" clId="{C0971C37-DA3E-4FAE-A388-1D3238476866}" dt="2022-06-14T13:49:49.612" v="214"/>
          <ac:spMkLst>
            <pc:docMk/>
            <pc:sldMk cId="3285290916" sldId="299"/>
            <ac:spMk id="47" creationId="{8B904135-3C69-1209-FA6C-9FD45BB2E5C4}"/>
          </ac:spMkLst>
        </pc:spChg>
        <pc:spChg chg="add mod">
          <ac:chgData name="Tiny Sterck" userId="e299071a-6319-4480-8a56-89dee59b87d2" providerId="ADAL" clId="{C0971C37-DA3E-4FAE-A388-1D3238476866}" dt="2022-06-14T13:49:49.612" v="214"/>
          <ac:spMkLst>
            <pc:docMk/>
            <pc:sldMk cId="3285290916" sldId="299"/>
            <ac:spMk id="48" creationId="{4B19842E-6FA6-410A-52A4-14107172C81A}"/>
          </ac:spMkLst>
        </pc:spChg>
        <pc:spChg chg="add mod">
          <ac:chgData name="Tiny Sterck" userId="e299071a-6319-4480-8a56-89dee59b87d2" providerId="ADAL" clId="{C0971C37-DA3E-4FAE-A388-1D3238476866}" dt="2022-06-14T13:49:49.612" v="214"/>
          <ac:spMkLst>
            <pc:docMk/>
            <pc:sldMk cId="3285290916" sldId="299"/>
            <ac:spMk id="49" creationId="{2D2C78E1-9500-099B-F9CA-DFD552A268B9}"/>
          </ac:spMkLst>
        </pc:spChg>
        <pc:spChg chg="add mod">
          <ac:chgData name="Tiny Sterck" userId="e299071a-6319-4480-8a56-89dee59b87d2" providerId="ADAL" clId="{C0971C37-DA3E-4FAE-A388-1D3238476866}" dt="2022-06-14T13:49:49.612" v="214"/>
          <ac:spMkLst>
            <pc:docMk/>
            <pc:sldMk cId="3285290916" sldId="299"/>
            <ac:spMk id="50" creationId="{E22AE460-7244-EF5D-C2DE-1C8F98F1F842}"/>
          </ac:spMkLst>
        </pc:spChg>
        <pc:spChg chg="add mod">
          <ac:chgData name="Tiny Sterck" userId="e299071a-6319-4480-8a56-89dee59b87d2" providerId="ADAL" clId="{C0971C37-DA3E-4FAE-A388-1D3238476866}" dt="2022-06-14T13:49:49.612" v="214"/>
          <ac:spMkLst>
            <pc:docMk/>
            <pc:sldMk cId="3285290916" sldId="299"/>
            <ac:spMk id="51" creationId="{D2CDF8D7-6BBD-5872-A5DF-D935B8F6D580}"/>
          </ac:spMkLst>
        </pc:spChg>
        <pc:spChg chg="add mod">
          <ac:chgData name="Tiny Sterck" userId="e299071a-6319-4480-8a56-89dee59b87d2" providerId="ADAL" clId="{C0971C37-DA3E-4FAE-A388-1D3238476866}" dt="2022-06-14T13:49:49.612" v="214"/>
          <ac:spMkLst>
            <pc:docMk/>
            <pc:sldMk cId="3285290916" sldId="299"/>
            <ac:spMk id="52" creationId="{91BC83A7-CB1A-D928-0C84-BC1765CA3F2F}"/>
          </ac:spMkLst>
        </pc:spChg>
        <pc:spChg chg="add mod">
          <ac:chgData name="Tiny Sterck" userId="e299071a-6319-4480-8a56-89dee59b87d2" providerId="ADAL" clId="{C0971C37-DA3E-4FAE-A388-1D3238476866}" dt="2022-06-14T13:49:49.612" v="214"/>
          <ac:spMkLst>
            <pc:docMk/>
            <pc:sldMk cId="3285290916" sldId="299"/>
            <ac:spMk id="53" creationId="{6F001DBC-0CB9-2CB3-4DE2-37094C136E9F}"/>
          </ac:spMkLst>
        </pc:spChg>
        <pc:spChg chg="add mod">
          <ac:chgData name="Tiny Sterck" userId="e299071a-6319-4480-8a56-89dee59b87d2" providerId="ADAL" clId="{C0971C37-DA3E-4FAE-A388-1D3238476866}" dt="2022-06-14T13:49:49.612" v="214"/>
          <ac:spMkLst>
            <pc:docMk/>
            <pc:sldMk cId="3285290916" sldId="299"/>
            <ac:spMk id="54" creationId="{9F9714A1-874A-AF31-309F-EA0697510B31}"/>
          </ac:spMkLst>
        </pc:spChg>
        <pc:spChg chg="add mod">
          <ac:chgData name="Tiny Sterck" userId="e299071a-6319-4480-8a56-89dee59b87d2" providerId="ADAL" clId="{C0971C37-DA3E-4FAE-A388-1D3238476866}" dt="2022-06-14T13:49:49.612" v="214"/>
          <ac:spMkLst>
            <pc:docMk/>
            <pc:sldMk cId="3285290916" sldId="299"/>
            <ac:spMk id="55" creationId="{E66B5F20-B326-5992-73C3-101A370A403E}"/>
          </ac:spMkLst>
        </pc:spChg>
        <pc:spChg chg="add mod">
          <ac:chgData name="Tiny Sterck" userId="e299071a-6319-4480-8a56-89dee59b87d2" providerId="ADAL" clId="{C0971C37-DA3E-4FAE-A388-1D3238476866}" dt="2022-06-14T13:49:49.612" v="214"/>
          <ac:spMkLst>
            <pc:docMk/>
            <pc:sldMk cId="3285290916" sldId="299"/>
            <ac:spMk id="56" creationId="{F10E3C13-F17D-B7D7-282B-F3688E6B54B9}"/>
          </ac:spMkLst>
        </pc:spChg>
        <pc:spChg chg="add mod">
          <ac:chgData name="Tiny Sterck" userId="e299071a-6319-4480-8a56-89dee59b87d2" providerId="ADAL" clId="{C0971C37-DA3E-4FAE-A388-1D3238476866}" dt="2022-06-14T13:49:49.612" v="214"/>
          <ac:spMkLst>
            <pc:docMk/>
            <pc:sldMk cId="3285290916" sldId="299"/>
            <ac:spMk id="57" creationId="{CFA17562-C956-A79F-0001-F391E3DF56AE}"/>
          </ac:spMkLst>
        </pc:spChg>
        <pc:grpChg chg="del">
          <ac:chgData name="Tiny Sterck" userId="e299071a-6319-4480-8a56-89dee59b87d2" providerId="ADAL" clId="{C0971C37-DA3E-4FAE-A388-1D3238476866}" dt="2022-06-14T13:49:48.628" v="213" actId="478"/>
          <ac:grpSpMkLst>
            <pc:docMk/>
            <pc:sldMk cId="3285290916" sldId="299"/>
            <ac:grpSpMk id="13" creationId="{9EAED4DC-A0A8-72A3-C8F5-BE11CD90FFDA}"/>
          </ac:grpSpMkLst>
        </pc:grpChg>
        <pc:picChg chg="add mod">
          <ac:chgData name="Tiny Sterck" userId="e299071a-6319-4480-8a56-89dee59b87d2" providerId="ADAL" clId="{C0971C37-DA3E-4FAE-A388-1D3238476866}" dt="2022-06-14T13:49:49.612" v="214"/>
          <ac:picMkLst>
            <pc:docMk/>
            <pc:sldMk cId="3285290916" sldId="299"/>
            <ac:picMk id="37" creationId="{CC3BD50F-3A4C-88A6-0068-109DBBA29CD7}"/>
          </ac:picMkLst>
        </pc:picChg>
      </pc:sldChg>
      <pc:sldChg chg="addSp delSp modSp add mod modNotesTx">
        <pc:chgData name="Tiny Sterck" userId="e299071a-6319-4480-8a56-89dee59b87d2" providerId="ADAL" clId="{C0971C37-DA3E-4FAE-A388-1D3238476866}" dt="2022-06-14T13:50:32.014" v="247" actId="1076"/>
        <pc:sldMkLst>
          <pc:docMk/>
          <pc:sldMk cId="1520626442" sldId="300"/>
        </pc:sldMkLst>
        <pc:spChg chg="mod">
          <ac:chgData name="Tiny Sterck" userId="e299071a-6319-4480-8a56-89dee59b87d2" providerId="ADAL" clId="{C0971C37-DA3E-4FAE-A388-1D3238476866}" dt="2022-06-14T13:50:16.688" v="243"/>
          <ac:spMkLst>
            <pc:docMk/>
            <pc:sldMk cId="1520626442" sldId="300"/>
            <ac:spMk id="6" creationId="{DCD04B84-A99E-4B62-9102-DCC9546E12F0}"/>
          </ac:spMkLst>
        </pc:spChg>
        <pc:spChg chg="mod">
          <ac:chgData name="Tiny Sterck" userId="e299071a-6319-4480-8a56-89dee59b87d2" providerId="ADAL" clId="{C0971C37-DA3E-4FAE-A388-1D3238476866}" dt="2022-06-14T13:50:28.712" v="246"/>
          <ac:spMkLst>
            <pc:docMk/>
            <pc:sldMk cId="1520626442" sldId="300"/>
            <ac:spMk id="25" creationId="{DBD6FFCE-A7BA-8874-8C7A-F245A0C81F3E}"/>
          </ac:spMkLst>
        </pc:spChg>
        <pc:spChg chg="mod">
          <ac:chgData name="Tiny Sterck" userId="e299071a-6319-4480-8a56-89dee59b87d2" providerId="ADAL" clId="{C0971C37-DA3E-4FAE-A388-1D3238476866}" dt="2022-06-14T13:50:28.712" v="246"/>
          <ac:spMkLst>
            <pc:docMk/>
            <pc:sldMk cId="1520626442" sldId="300"/>
            <ac:spMk id="26" creationId="{10911938-1C04-482B-8AB2-24845CB260E1}"/>
          </ac:spMkLst>
        </pc:spChg>
        <pc:spChg chg="mod">
          <ac:chgData name="Tiny Sterck" userId="e299071a-6319-4480-8a56-89dee59b87d2" providerId="ADAL" clId="{C0971C37-DA3E-4FAE-A388-1D3238476866}" dt="2022-06-14T13:50:28.712" v="246"/>
          <ac:spMkLst>
            <pc:docMk/>
            <pc:sldMk cId="1520626442" sldId="300"/>
            <ac:spMk id="27" creationId="{06C7962F-BEF9-720B-CAF4-7BA3B015D75A}"/>
          </ac:spMkLst>
        </pc:spChg>
        <pc:spChg chg="del">
          <ac:chgData name="Tiny Sterck" userId="e299071a-6319-4480-8a56-89dee59b87d2" providerId="ADAL" clId="{C0971C37-DA3E-4FAE-A388-1D3238476866}" dt="2022-06-14T13:50:27.889" v="245" actId="478"/>
          <ac:spMkLst>
            <pc:docMk/>
            <pc:sldMk cId="1520626442" sldId="300"/>
            <ac:spMk id="39" creationId="{B5182E2F-97A9-A66A-4B19-5489EF3753B5}"/>
          </ac:spMkLst>
        </pc:spChg>
        <pc:spChg chg="del">
          <ac:chgData name="Tiny Sterck" userId="e299071a-6319-4480-8a56-89dee59b87d2" providerId="ADAL" clId="{C0971C37-DA3E-4FAE-A388-1D3238476866}" dt="2022-06-14T13:50:27.889" v="245" actId="478"/>
          <ac:spMkLst>
            <pc:docMk/>
            <pc:sldMk cId="1520626442" sldId="300"/>
            <ac:spMk id="40" creationId="{885921DC-44B6-B6B2-D3AE-61B82FF8A88F}"/>
          </ac:spMkLst>
        </pc:spChg>
        <pc:spChg chg="del">
          <ac:chgData name="Tiny Sterck" userId="e299071a-6319-4480-8a56-89dee59b87d2" providerId="ADAL" clId="{C0971C37-DA3E-4FAE-A388-1D3238476866}" dt="2022-06-14T13:50:27.889" v="245" actId="478"/>
          <ac:spMkLst>
            <pc:docMk/>
            <pc:sldMk cId="1520626442" sldId="300"/>
            <ac:spMk id="41" creationId="{1F6EA607-B352-4B92-8AA4-159732E8F400}"/>
          </ac:spMkLst>
        </pc:spChg>
        <pc:spChg chg="del">
          <ac:chgData name="Tiny Sterck" userId="e299071a-6319-4480-8a56-89dee59b87d2" providerId="ADAL" clId="{C0971C37-DA3E-4FAE-A388-1D3238476866}" dt="2022-06-14T13:50:27.889" v="245" actId="478"/>
          <ac:spMkLst>
            <pc:docMk/>
            <pc:sldMk cId="1520626442" sldId="300"/>
            <ac:spMk id="42" creationId="{D3362906-95AC-B014-2CF6-EA1C8B83E66E}"/>
          </ac:spMkLst>
        </pc:spChg>
        <pc:spChg chg="del">
          <ac:chgData name="Tiny Sterck" userId="e299071a-6319-4480-8a56-89dee59b87d2" providerId="ADAL" clId="{C0971C37-DA3E-4FAE-A388-1D3238476866}" dt="2022-06-14T13:50:27.889" v="245" actId="478"/>
          <ac:spMkLst>
            <pc:docMk/>
            <pc:sldMk cId="1520626442" sldId="300"/>
            <ac:spMk id="43" creationId="{4EF0AC8F-B783-48CF-9041-41B3DBCE7437}"/>
          </ac:spMkLst>
        </pc:spChg>
        <pc:spChg chg="del">
          <ac:chgData name="Tiny Sterck" userId="e299071a-6319-4480-8a56-89dee59b87d2" providerId="ADAL" clId="{C0971C37-DA3E-4FAE-A388-1D3238476866}" dt="2022-06-14T13:50:27.889" v="245" actId="478"/>
          <ac:spMkLst>
            <pc:docMk/>
            <pc:sldMk cId="1520626442" sldId="300"/>
            <ac:spMk id="44" creationId="{5FEB9E76-4E66-AA16-05B3-E15FBD8A2CFD}"/>
          </ac:spMkLst>
        </pc:spChg>
        <pc:spChg chg="del">
          <ac:chgData name="Tiny Sterck" userId="e299071a-6319-4480-8a56-89dee59b87d2" providerId="ADAL" clId="{C0971C37-DA3E-4FAE-A388-1D3238476866}" dt="2022-06-14T13:50:27.889" v="245" actId="478"/>
          <ac:spMkLst>
            <pc:docMk/>
            <pc:sldMk cId="1520626442" sldId="300"/>
            <ac:spMk id="45" creationId="{9C7FB334-3F25-95A1-5CE5-79236E843A2A}"/>
          </ac:spMkLst>
        </pc:spChg>
        <pc:spChg chg="del">
          <ac:chgData name="Tiny Sterck" userId="e299071a-6319-4480-8a56-89dee59b87d2" providerId="ADAL" clId="{C0971C37-DA3E-4FAE-A388-1D3238476866}" dt="2022-06-14T13:50:27.889" v="245" actId="478"/>
          <ac:spMkLst>
            <pc:docMk/>
            <pc:sldMk cId="1520626442" sldId="300"/>
            <ac:spMk id="46" creationId="{18A4127F-5EAF-E4C3-A343-2187F0881344}"/>
          </ac:spMkLst>
        </pc:spChg>
        <pc:spChg chg="del">
          <ac:chgData name="Tiny Sterck" userId="e299071a-6319-4480-8a56-89dee59b87d2" providerId="ADAL" clId="{C0971C37-DA3E-4FAE-A388-1D3238476866}" dt="2022-06-14T13:50:27.889" v="245" actId="478"/>
          <ac:spMkLst>
            <pc:docMk/>
            <pc:sldMk cId="1520626442" sldId="300"/>
            <ac:spMk id="47" creationId="{8B904135-3C69-1209-FA6C-9FD45BB2E5C4}"/>
          </ac:spMkLst>
        </pc:spChg>
        <pc:spChg chg="del">
          <ac:chgData name="Tiny Sterck" userId="e299071a-6319-4480-8a56-89dee59b87d2" providerId="ADAL" clId="{C0971C37-DA3E-4FAE-A388-1D3238476866}" dt="2022-06-14T13:50:27.889" v="245" actId="478"/>
          <ac:spMkLst>
            <pc:docMk/>
            <pc:sldMk cId="1520626442" sldId="300"/>
            <ac:spMk id="48" creationId="{4B19842E-6FA6-410A-52A4-14107172C81A}"/>
          </ac:spMkLst>
        </pc:spChg>
        <pc:spChg chg="del">
          <ac:chgData name="Tiny Sterck" userId="e299071a-6319-4480-8a56-89dee59b87d2" providerId="ADAL" clId="{C0971C37-DA3E-4FAE-A388-1D3238476866}" dt="2022-06-14T13:50:27.889" v="245" actId="478"/>
          <ac:spMkLst>
            <pc:docMk/>
            <pc:sldMk cId="1520626442" sldId="300"/>
            <ac:spMk id="49" creationId="{2D2C78E1-9500-099B-F9CA-DFD552A268B9}"/>
          </ac:spMkLst>
        </pc:spChg>
        <pc:spChg chg="del">
          <ac:chgData name="Tiny Sterck" userId="e299071a-6319-4480-8a56-89dee59b87d2" providerId="ADAL" clId="{C0971C37-DA3E-4FAE-A388-1D3238476866}" dt="2022-06-14T13:50:27.889" v="245" actId="478"/>
          <ac:spMkLst>
            <pc:docMk/>
            <pc:sldMk cId="1520626442" sldId="300"/>
            <ac:spMk id="50" creationId="{E22AE460-7244-EF5D-C2DE-1C8F98F1F842}"/>
          </ac:spMkLst>
        </pc:spChg>
        <pc:spChg chg="del">
          <ac:chgData name="Tiny Sterck" userId="e299071a-6319-4480-8a56-89dee59b87d2" providerId="ADAL" clId="{C0971C37-DA3E-4FAE-A388-1D3238476866}" dt="2022-06-14T13:50:27.889" v="245" actId="478"/>
          <ac:spMkLst>
            <pc:docMk/>
            <pc:sldMk cId="1520626442" sldId="300"/>
            <ac:spMk id="51" creationId="{D2CDF8D7-6BBD-5872-A5DF-D935B8F6D580}"/>
          </ac:spMkLst>
        </pc:spChg>
        <pc:spChg chg="del">
          <ac:chgData name="Tiny Sterck" userId="e299071a-6319-4480-8a56-89dee59b87d2" providerId="ADAL" clId="{C0971C37-DA3E-4FAE-A388-1D3238476866}" dt="2022-06-14T13:50:27.889" v="245" actId="478"/>
          <ac:spMkLst>
            <pc:docMk/>
            <pc:sldMk cId="1520626442" sldId="300"/>
            <ac:spMk id="52" creationId="{91BC83A7-CB1A-D928-0C84-BC1765CA3F2F}"/>
          </ac:spMkLst>
        </pc:spChg>
        <pc:spChg chg="del">
          <ac:chgData name="Tiny Sterck" userId="e299071a-6319-4480-8a56-89dee59b87d2" providerId="ADAL" clId="{C0971C37-DA3E-4FAE-A388-1D3238476866}" dt="2022-06-14T13:50:27.889" v="245" actId="478"/>
          <ac:spMkLst>
            <pc:docMk/>
            <pc:sldMk cId="1520626442" sldId="300"/>
            <ac:spMk id="53" creationId="{6F001DBC-0CB9-2CB3-4DE2-37094C136E9F}"/>
          </ac:spMkLst>
        </pc:spChg>
        <pc:spChg chg="del">
          <ac:chgData name="Tiny Sterck" userId="e299071a-6319-4480-8a56-89dee59b87d2" providerId="ADAL" clId="{C0971C37-DA3E-4FAE-A388-1D3238476866}" dt="2022-06-14T13:50:27.889" v="245" actId="478"/>
          <ac:spMkLst>
            <pc:docMk/>
            <pc:sldMk cId="1520626442" sldId="300"/>
            <ac:spMk id="54" creationId="{9F9714A1-874A-AF31-309F-EA0697510B31}"/>
          </ac:spMkLst>
        </pc:spChg>
        <pc:spChg chg="del">
          <ac:chgData name="Tiny Sterck" userId="e299071a-6319-4480-8a56-89dee59b87d2" providerId="ADAL" clId="{C0971C37-DA3E-4FAE-A388-1D3238476866}" dt="2022-06-14T13:50:27.889" v="245" actId="478"/>
          <ac:spMkLst>
            <pc:docMk/>
            <pc:sldMk cId="1520626442" sldId="300"/>
            <ac:spMk id="55" creationId="{E66B5F20-B326-5992-73C3-101A370A403E}"/>
          </ac:spMkLst>
        </pc:spChg>
        <pc:spChg chg="del">
          <ac:chgData name="Tiny Sterck" userId="e299071a-6319-4480-8a56-89dee59b87d2" providerId="ADAL" clId="{C0971C37-DA3E-4FAE-A388-1D3238476866}" dt="2022-06-14T13:50:27.889" v="245" actId="478"/>
          <ac:spMkLst>
            <pc:docMk/>
            <pc:sldMk cId="1520626442" sldId="300"/>
            <ac:spMk id="56" creationId="{F10E3C13-F17D-B7D7-282B-F3688E6B54B9}"/>
          </ac:spMkLst>
        </pc:spChg>
        <pc:spChg chg="del">
          <ac:chgData name="Tiny Sterck" userId="e299071a-6319-4480-8a56-89dee59b87d2" providerId="ADAL" clId="{C0971C37-DA3E-4FAE-A388-1D3238476866}" dt="2022-06-14T13:50:27.889" v="245" actId="478"/>
          <ac:spMkLst>
            <pc:docMk/>
            <pc:sldMk cId="1520626442" sldId="300"/>
            <ac:spMk id="57" creationId="{CFA17562-C956-A79F-0001-F391E3DF56AE}"/>
          </ac:spMkLst>
        </pc:spChg>
        <pc:grpChg chg="add mod">
          <ac:chgData name="Tiny Sterck" userId="e299071a-6319-4480-8a56-89dee59b87d2" providerId="ADAL" clId="{C0971C37-DA3E-4FAE-A388-1D3238476866}" dt="2022-06-14T13:50:32.014" v="247" actId="1076"/>
          <ac:grpSpMkLst>
            <pc:docMk/>
            <pc:sldMk cId="1520626442" sldId="300"/>
            <ac:grpSpMk id="23" creationId="{239EBC9C-6AD9-C334-D071-8CE77519A9E6}"/>
          </ac:grpSpMkLst>
        </pc:grpChg>
        <pc:picChg chg="mod">
          <ac:chgData name="Tiny Sterck" userId="e299071a-6319-4480-8a56-89dee59b87d2" providerId="ADAL" clId="{C0971C37-DA3E-4FAE-A388-1D3238476866}" dt="2022-06-14T13:50:28.712" v="246"/>
          <ac:picMkLst>
            <pc:docMk/>
            <pc:sldMk cId="1520626442" sldId="300"/>
            <ac:picMk id="24" creationId="{A5306188-B6B3-8833-172C-F24E6DA4A88E}"/>
          </ac:picMkLst>
        </pc:picChg>
        <pc:picChg chg="del">
          <ac:chgData name="Tiny Sterck" userId="e299071a-6319-4480-8a56-89dee59b87d2" providerId="ADAL" clId="{C0971C37-DA3E-4FAE-A388-1D3238476866}" dt="2022-06-14T13:50:27.889" v="245" actId="478"/>
          <ac:picMkLst>
            <pc:docMk/>
            <pc:sldMk cId="1520626442" sldId="300"/>
            <ac:picMk id="37" creationId="{CC3BD50F-3A4C-88A6-0068-109DBBA29CD7}"/>
          </ac:picMkLst>
        </pc:picChg>
      </pc:sldChg>
      <pc:sldChg chg="addSp delSp modSp add mod modNotesTx">
        <pc:chgData name="Tiny Sterck" userId="e299071a-6319-4480-8a56-89dee59b87d2" providerId="ADAL" clId="{C0971C37-DA3E-4FAE-A388-1D3238476866}" dt="2022-06-14T13:51:50.402" v="317"/>
        <pc:sldMkLst>
          <pc:docMk/>
          <pc:sldMk cId="1768301514" sldId="301"/>
        </pc:sldMkLst>
        <pc:spChg chg="mod">
          <ac:chgData name="Tiny Sterck" userId="e299071a-6319-4480-8a56-89dee59b87d2" providerId="ADAL" clId="{C0971C37-DA3E-4FAE-A388-1D3238476866}" dt="2022-06-14T13:50:55.070" v="302" actId="20577"/>
          <ac:spMkLst>
            <pc:docMk/>
            <pc:sldMk cId="1768301514" sldId="301"/>
            <ac:spMk id="6" creationId="{DCD04B84-A99E-4B62-9102-DCC9546E12F0}"/>
          </ac:spMkLst>
        </pc:spChg>
        <pc:spChg chg="add mod">
          <ac:chgData name="Tiny Sterck" userId="e299071a-6319-4480-8a56-89dee59b87d2" providerId="ADAL" clId="{C0971C37-DA3E-4FAE-A388-1D3238476866}" dt="2022-06-14T13:51:43.569" v="316" actId="113"/>
          <ac:spMkLst>
            <pc:docMk/>
            <pc:sldMk cId="1768301514" sldId="301"/>
            <ac:spMk id="9" creationId="{1F301022-34A0-95B0-70BD-5EE561467896}"/>
          </ac:spMkLst>
        </pc:spChg>
        <pc:spChg chg="add mod">
          <ac:chgData name="Tiny Sterck" userId="e299071a-6319-4480-8a56-89dee59b87d2" providerId="ADAL" clId="{C0971C37-DA3E-4FAE-A388-1D3238476866}" dt="2022-06-14T13:51:26.579" v="308" actId="20577"/>
          <ac:spMkLst>
            <pc:docMk/>
            <pc:sldMk cId="1768301514" sldId="301"/>
            <ac:spMk id="10" creationId="{DFF4E7C7-C245-DC4A-B155-AF58CDF5EA2E}"/>
          </ac:spMkLst>
        </pc:spChg>
        <pc:spChg chg="add mod">
          <ac:chgData name="Tiny Sterck" userId="e299071a-6319-4480-8a56-89dee59b87d2" providerId="ADAL" clId="{C0971C37-DA3E-4FAE-A388-1D3238476866}" dt="2022-06-14T13:51:38.425" v="314" actId="113"/>
          <ac:spMkLst>
            <pc:docMk/>
            <pc:sldMk cId="1768301514" sldId="301"/>
            <ac:spMk id="11" creationId="{AE623097-CAF8-3F3C-4076-575EF836EA39}"/>
          </ac:spMkLst>
        </pc:spChg>
        <pc:grpChg chg="del">
          <ac:chgData name="Tiny Sterck" userId="e299071a-6319-4480-8a56-89dee59b87d2" providerId="ADAL" clId="{C0971C37-DA3E-4FAE-A388-1D3238476866}" dt="2022-06-14T13:50:42.469" v="249" actId="478"/>
          <ac:grpSpMkLst>
            <pc:docMk/>
            <pc:sldMk cId="1768301514" sldId="301"/>
            <ac:grpSpMk id="23" creationId="{239EBC9C-6AD9-C334-D071-8CE77519A9E6}"/>
          </ac:grpSpMkLst>
        </pc:grpChg>
        <pc:picChg chg="add mod">
          <ac:chgData name="Tiny Sterck" userId="e299071a-6319-4480-8a56-89dee59b87d2" providerId="ADAL" clId="{C0971C37-DA3E-4FAE-A388-1D3238476866}" dt="2022-06-14T13:51:11.303" v="304" actId="1076"/>
          <ac:picMkLst>
            <pc:docMk/>
            <pc:sldMk cId="1768301514" sldId="301"/>
            <ac:picMk id="8" creationId="{9A1E9A5B-5CD9-E0E4-11F9-22628FB8821C}"/>
          </ac:picMkLst>
        </pc:picChg>
      </pc:sldChg>
      <pc:sldChg chg="modSp add mod">
        <pc:chgData name="Tiny Sterck" userId="e299071a-6319-4480-8a56-89dee59b87d2" providerId="ADAL" clId="{C0971C37-DA3E-4FAE-A388-1D3238476866}" dt="2022-06-14T13:52:07.830" v="326" actId="20577"/>
        <pc:sldMkLst>
          <pc:docMk/>
          <pc:sldMk cId="505529842" sldId="302"/>
        </pc:sldMkLst>
        <pc:spChg chg="mod">
          <ac:chgData name="Tiny Sterck" userId="e299071a-6319-4480-8a56-89dee59b87d2" providerId="ADAL" clId="{C0971C37-DA3E-4FAE-A388-1D3238476866}" dt="2022-06-14T13:52:07.830" v="326" actId="20577"/>
          <ac:spMkLst>
            <pc:docMk/>
            <pc:sldMk cId="505529842" sldId="302"/>
            <ac:spMk id="5" creationId="{235F33D6-03F3-42AA-AF1A-8357A5F952CA}"/>
          </ac:spMkLst>
        </pc:spChg>
      </pc:sldChg>
      <pc:sldChg chg="addSp delSp modSp add mod modNotesTx">
        <pc:chgData name="Tiny Sterck" userId="e299071a-6319-4480-8a56-89dee59b87d2" providerId="ADAL" clId="{C0971C37-DA3E-4FAE-A388-1D3238476866}" dt="2022-06-14T13:53:37.855" v="350" actId="1076"/>
        <pc:sldMkLst>
          <pc:docMk/>
          <pc:sldMk cId="3661482062" sldId="303"/>
        </pc:sldMkLst>
        <pc:spChg chg="mod">
          <ac:chgData name="Tiny Sterck" userId="e299071a-6319-4480-8a56-89dee59b87d2" providerId="ADAL" clId="{C0971C37-DA3E-4FAE-A388-1D3238476866}" dt="2022-06-14T13:53:06.348" v="345" actId="20577"/>
          <ac:spMkLst>
            <pc:docMk/>
            <pc:sldMk cId="3661482062" sldId="303"/>
            <ac:spMk id="6" creationId="{DCD04B84-A99E-4B62-9102-DCC9546E12F0}"/>
          </ac:spMkLst>
        </pc:spChg>
        <pc:spChg chg="del">
          <ac:chgData name="Tiny Sterck" userId="e299071a-6319-4480-8a56-89dee59b87d2" providerId="ADAL" clId="{C0971C37-DA3E-4FAE-A388-1D3238476866}" dt="2022-06-14T13:52:59.678" v="333" actId="478"/>
          <ac:spMkLst>
            <pc:docMk/>
            <pc:sldMk cId="3661482062" sldId="303"/>
            <ac:spMk id="9" creationId="{1F301022-34A0-95B0-70BD-5EE561467896}"/>
          </ac:spMkLst>
        </pc:spChg>
        <pc:spChg chg="del">
          <ac:chgData name="Tiny Sterck" userId="e299071a-6319-4480-8a56-89dee59b87d2" providerId="ADAL" clId="{C0971C37-DA3E-4FAE-A388-1D3238476866}" dt="2022-06-14T13:53:00.719" v="334" actId="478"/>
          <ac:spMkLst>
            <pc:docMk/>
            <pc:sldMk cId="3661482062" sldId="303"/>
            <ac:spMk id="10" creationId="{DFF4E7C7-C245-DC4A-B155-AF58CDF5EA2E}"/>
          </ac:spMkLst>
        </pc:spChg>
        <pc:spChg chg="del">
          <ac:chgData name="Tiny Sterck" userId="e299071a-6319-4480-8a56-89dee59b87d2" providerId="ADAL" clId="{C0971C37-DA3E-4FAE-A388-1D3238476866}" dt="2022-06-14T13:52:58.399" v="332" actId="478"/>
          <ac:spMkLst>
            <pc:docMk/>
            <pc:sldMk cId="3661482062" sldId="303"/>
            <ac:spMk id="11" creationId="{AE623097-CAF8-3F3C-4076-575EF836EA39}"/>
          </ac:spMkLst>
        </pc:spChg>
        <pc:spChg chg="add mod">
          <ac:chgData name="Tiny Sterck" userId="e299071a-6319-4480-8a56-89dee59b87d2" providerId="ADAL" clId="{C0971C37-DA3E-4FAE-A388-1D3238476866}" dt="2022-06-14T13:53:36.352" v="349" actId="1076"/>
          <ac:spMkLst>
            <pc:docMk/>
            <pc:sldMk cId="3661482062" sldId="303"/>
            <ac:spMk id="12" creationId="{089609F0-876A-3864-2B8F-F27C2DD7FC23}"/>
          </ac:spMkLst>
        </pc:spChg>
        <pc:picChg chg="add mod">
          <ac:chgData name="Tiny Sterck" userId="e299071a-6319-4480-8a56-89dee59b87d2" providerId="ADAL" clId="{C0971C37-DA3E-4FAE-A388-1D3238476866}" dt="2022-06-14T13:53:37.855" v="350" actId="1076"/>
          <ac:picMkLst>
            <pc:docMk/>
            <pc:sldMk cId="3661482062" sldId="303"/>
            <ac:picMk id="7" creationId="{2AB1C5E1-CF62-C5C2-A13B-D8287283BDED}"/>
          </ac:picMkLst>
        </pc:picChg>
        <pc:picChg chg="del">
          <ac:chgData name="Tiny Sterck" userId="e299071a-6319-4480-8a56-89dee59b87d2" providerId="ADAL" clId="{C0971C37-DA3E-4FAE-A388-1D3238476866}" dt="2022-06-14T13:52:57.166" v="331" actId="478"/>
          <ac:picMkLst>
            <pc:docMk/>
            <pc:sldMk cId="3661482062" sldId="303"/>
            <ac:picMk id="8" creationId="{9A1E9A5B-5CD9-E0E4-11F9-22628FB8821C}"/>
          </ac:picMkLst>
        </pc:picChg>
      </pc:sldChg>
      <pc:sldChg chg="delSp modSp add mod modNotesTx">
        <pc:chgData name="Tiny Sterck" userId="e299071a-6319-4480-8a56-89dee59b87d2" providerId="ADAL" clId="{C0971C37-DA3E-4FAE-A388-1D3238476866}" dt="2022-06-14T13:54:10.954" v="371" actId="20577"/>
        <pc:sldMkLst>
          <pc:docMk/>
          <pc:sldMk cId="566990290" sldId="304"/>
        </pc:sldMkLst>
        <pc:spChg chg="mod">
          <ac:chgData name="Tiny Sterck" userId="e299071a-6319-4480-8a56-89dee59b87d2" providerId="ADAL" clId="{C0971C37-DA3E-4FAE-A388-1D3238476866}" dt="2022-06-14T13:53:53.631" v="363" actId="20577"/>
          <ac:spMkLst>
            <pc:docMk/>
            <pc:sldMk cId="566990290" sldId="304"/>
            <ac:spMk id="6" creationId="{DCD04B84-A99E-4B62-9102-DCC9546E12F0}"/>
          </ac:spMkLst>
        </pc:spChg>
        <pc:spChg chg="mod">
          <ac:chgData name="Tiny Sterck" userId="e299071a-6319-4480-8a56-89dee59b87d2" providerId="ADAL" clId="{C0971C37-DA3E-4FAE-A388-1D3238476866}" dt="2022-06-14T13:54:10.954" v="371" actId="20577"/>
          <ac:spMkLst>
            <pc:docMk/>
            <pc:sldMk cId="566990290" sldId="304"/>
            <ac:spMk id="12" creationId="{089609F0-876A-3864-2B8F-F27C2DD7FC23}"/>
          </ac:spMkLst>
        </pc:spChg>
        <pc:picChg chg="del">
          <ac:chgData name="Tiny Sterck" userId="e299071a-6319-4480-8a56-89dee59b87d2" providerId="ADAL" clId="{C0971C37-DA3E-4FAE-A388-1D3238476866}" dt="2022-06-14T13:54:01.799" v="365" actId="478"/>
          <ac:picMkLst>
            <pc:docMk/>
            <pc:sldMk cId="566990290" sldId="304"/>
            <ac:picMk id="7" creationId="{2AB1C5E1-CF62-C5C2-A13B-D8287283BDED}"/>
          </ac:picMkLst>
        </pc:picChg>
      </pc:sldChg>
      <pc:sldChg chg="addSp delSp modSp add mod modAnim modNotesTx">
        <pc:chgData name="Tiny Sterck" userId="e299071a-6319-4480-8a56-89dee59b87d2" providerId="ADAL" clId="{C0971C37-DA3E-4FAE-A388-1D3238476866}" dt="2022-06-14T13:56:32.464" v="413"/>
        <pc:sldMkLst>
          <pc:docMk/>
          <pc:sldMk cId="3155743709" sldId="305"/>
        </pc:sldMkLst>
        <pc:spChg chg="mod">
          <ac:chgData name="Tiny Sterck" userId="e299071a-6319-4480-8a56-89dee59b87d2" providerId="ADAL" clId="{C0971C37-DA3E-4FAE-A388-1D3238476866}" dt="2022-06-14T13:54:23.615" v="388" actId="20577"/>
          <ac:spMkLst>
            <pc:docMk/>
            <pc:sldMk cId="3155743709" sldId="305"/>
            <ac:spMk id="6" creationId="{DCD04B84-A99E-4B62-9102-DCC9546E12F0}"/>
          </ac:spMkLst>
        </pc:spChg>
        <pc:spChg chg="add mod">
          <ac:chgData name="Tiny Sterck" userId="e299071a-6319-4480-8a56-89dee59b87d2" providerId="ADAL" clId="{C0971C37-DA3E-4FAE-A388-1D3238476866}" dt="2022-06-14T13:55:45.887" v="412" actId="20577"/>
          <ac:spMkLst>
            <pc:docMk/>
            <pc:sldMk cId="3155743709" sldId="305"/>
            <ac:spMk id="9" creationId="{F7C8214D-A4A0-613A-5B23-AD776B01E2A2}"/>
          </ac:spMkLst>
        </pc:spChg>
        <pc:spChg chg="add mod">
          <ac:chgData name="Tiny Sterck" userId="e299071a-6319-4480-8a56-89dee59b87d2" providerId="ADAL" clId="{C0971C37-DA3E-4FAE-A388-1D3238476866}" dt="2022-06-14T13:55:34.314" v="408" actId="20577"/>
          <ac:spMkLst>
            <pc:docMk/>
            <pc:sldMk cId="3155743709" sldId="305"/>
            <ac:spMk id="10" creationId="{714D18B4-E4EF-D38A-63C5-CD2A3DBDD65A}"/>
          </ac:spMkLst>
        </pc:spChg>
        <pc:spChg chg="mod">
          <ac:chgData name="Tiny Sterck" userId="e299071a-6319-4480-8a56-89dee59b87d2" providerId="ADAL" clId="{C0971C37-DA3E-4FAE-A388-1D3238476866}" dt="2022-06-14T13:54:43.483" v="392"/>
          <ac:spMkLst>
            <pc:docMk/>
            <pc:sldMk cId="3155743709" sldId="305"/>
            <ac:spMk id="12" creationId="{089609F0-876A-3864-2B8F-F27C2DD7FC23}"/>
          </ac:spMkLst>
        </pc:spChg>
        <pc:picChg chg="add mod">
          <ac:chgData name="Tiny Sterck" userId="e299071a-6319-4480-8a56-89dee59b87d2" providerId="ADAL" clId="{C0971C37-DA3E-4FAE-A388-1D3238476866}" dt="2022-06-14T13:55:18.320" v="403" actId="14100"/>
          <ac:picMkLst>
            <pc:docMk/>
            <pc:sldMk cId="3155743709" sldId="305"/>
            <ac:picMk id="5" creationId="{F09A1EBA-C3E3-7564-250B-EAE1FEBB282D}"/>
          </ac:picMkLst>
        </pc:picChg>
        <pc:picChg chg="del">
          <ac:chgData name="Tiny Sterck" userId="e299071a-6319-4480-8a56-89dee59b87d2" providerId="ADAL" clId="{C0971C37-DA3E-4FAE-A388-1D3238476866}" dt="2022-06-14T13:54:32.197" v="389" actId="478"/>
          <ac:picMkLst>
            <pc:docMk/>
            <pc:sldMk cId="3155743709" sldId="305"/>
            <ac:picMk id="7" creationId="{2AB1C5E1-CF62-C5C2-A13B-D8287283BDED}"/>
          </ac:picMkLst>
        </pc:picChg>
        <pc:picChg chg="add mod">
          <ac:chgData name="Tiny Sterck" userId="e299071a-6319-4480-8a56-89dee59b87d2" providerId="ADAL" clId="{C0971C37-DA3E-4FAE-A388-1D3238476866}" dt="2022-06-14T13:54:39.025" v="391" actId="1076"/>
          <ac:picMkLst>
            <pc:docMk/>
            <pc:sldMk cId="3155743709" sldId="305"/>
            <ac:picMk id="8" creationId="{71AC6F4A-8CE7-DA64-9965-98D2CD48308B}"/>
          </ac:picMkLst>
        </pc:picChg>
      </pc:sldChg>
      <pc:sldMasterChg chg="modSldLayout">
        <pc:chgData name="Tiny Sterck" userId="e299071a-6319-4480-8a56-89dee59b87d2" providerId="ADAL" clId="{C0971C37-DA3E-4FAE-A388-1D3238476866}" dt="2022-06-14T13:58:36.933" v="438" actId="962"/>
        <pc:sldMasterMkLst>
          <pc:docMk/>
          <pc:sldMasterMk cId="2076236364" sldId="2147483648"/>
        </pc:sldMasterMkLst>
        <pc:sldLayoutChg chg="addSp delSp modSp mod">
          <pc:chgData name="Tiny Sterck" userId="e299071a-6319-4480-8a56-89dee59b87d2" providerId="ADAL" clId="{C0971C37-DA3E-4FAE-A388-1D3238476866}" dt="2022-06-14T13:58:36.933" v="438" actId="962"/>
          <pc:sldLayoutMkLst>
            <pc:docMk/>
            <pc:sldMasterMk cId="2076236364" sldId="2147483648"/>
            <pc:sldLayoutMk cId="3124130130" sldId="2147483660"/>
          </pc:sldLayoutMkLst>
          <pc:picChg chg="add del mod">
            <ac:chgData name="Tiny Sterck" userId="e299071a-6319-4480-8a56-89dee59b87d2" providerId="ADAL" clId="{C0971C37-DA3E-4FAE-A388-1D3238476866}" dt="2022-06-14T13:57:52.115" v="419" actId="478"/>
            <ac:picMkLst>
              <pc:docMk/>
              <pc:sldMasterMk cId="2076236364" sldId="2147483648"/>
              <pc:sldLayoutMk cId="3124130130" sldId="2147483660"/>
              <ac:picMk id="5" creationId="{F4A16B64-CF78-D386-28EB-BF13126A0841}"/>
            </ac:picMkLst>
          </pc:picChg>
          <pc:picChg chg="add del mod">
            <ac:chgData name="Tiny Sterck" userId="e299071a-6319-4480-8a56-89dee59b87d2" providerId="ADAL" clId="{C0971C37-DA3E-4FAE-A388-1D3238476866}" dt="2022-06-14T13:58:03.900" v="423" actId="478"/>
            <ac:picMkLst>
              <pc:docMk/>
              <pc:sldMasterMk cId="2076236364" sldId="2147483648"/>
              <pc:sldLayoutMk cId="3124130130" sldId="2147483660"/>
              <ac:picMk id="7" creationId="{72DF782B-08DB-B18B-2958-A1F6840DB5AC}"/>
            </ac:picMkLst>
          </pc:picChg>
          <pc:picChg chg="del">
            <ac:chgData name="Tiny Sterck" userId="e299071a-6319-4480-8a56-89dee59b87d2" providerId="ADAL" clId="{C0971C37-DA3E-4FAE-A388-1D3238476866}" dt="2022-06-14T13:56:46.765" v="414" actId="478"/>
            <ac:picMkLst>
              <pc:docMk/>
              <pc:sldMasterMk cId="2076236364" sldId="2147483648"/>
              <pc:sldLayoutMk cId="3124130130" sldId="2147483660"/>
              <ac:picMk id="9" creationId="{7832A957-24DB-4720-AC89-29F706CE17C3}"/>
            </ac:picMkLst>
          </pc:picChg>
          <pc:picChg chg="add del mod">
            <ac:chgData name="Tiny Sterck" userId="e299071a-6319-4480-8a56-89dee59b87d2" providerId="ADAL" clId="{C0971C37-DA3E-4FAE-A388-1D3238476866}" dt="2022-06-14T13:58:12.290" v="427" actId="478"/>
            <ac:picMkLst>
              <pc:docMk/>
              <pc:sldMasterMk cId="2076236364" sldId="2147483648"/>
              <pc:sldLayoutMk cId="3124130130" sldId="2147483660"/>
              <ac:picMk id="10" creationId="{983EE8B9-6EB2-B1A4-E27A-B80E10002042}"/>
            </ac:picMkLst>
          </pc:picChg>
          <pc:picChg chg="add del mod">
            <ac:chgData name="Tiny Sterck" userId="e299071a-6319-4480-8a56-89dee59b87d2" providerId="ADAL" clId="{C0971C37-DA3E-4FAE-A388-1D3238476866}" dt="2022-06-14T13:58:19.449" v="431" actId="478"/>
            <ac:picMkLst>
              <pc:docMk/>
              <pc:sldMasterMk cId="2076236364" sldId="2147483648"/>
              <pc:sldLayoutMk cId="3124130130" sldId="2147483660"/>
              <ac:picMk id="12" creationId="{3EE3F79C-48B2-29D4-7B53-604E92FC2650}"/>
            </ac:picMkLst>
          </pc:picChg>
          <pc:picChg chg="add del mod">
            <ac:chgData name="Tiny Sterck" userId="e299071a-6319-4480-8a56-89dee59b87d2" providerId="ADAL" clId="{C0971C37-DA3E-4FAE-A388-1D3238476866}" dt="2022-06-14T13:58:32.745" v="435" actId="478"/>
            <ac:picMkLst>
              <pc:docMk/>
              <pc:sldMasterMk cId="2076236364" sldId="2147483648"/>
              <pc:sldLayoutMk cId="3124130130" sldId="2147483660"/>
              <ac:picMk id="14" creationId="{1B80BF52-643B-3C1A-94C4-1605AA5F87CC}"/>
            </ac:picMkLst>
          </pc:picChg>
          <pc:picChg chg="add mod">
            <ac:chgData name="Tiny Sterck" userId="e299071a-6319-4480-8a56-89dee59b87d2" providerId="ADAL" clId="{C0971C37-DA3E-4FAE-A388-1D3238476866}" dt="2022-06-14T13:58:36.933" v="438" actId="962"/>
            <ac:picMkLst>
              <pc:docMk/>
              <pc:sldMasterMk cId="2076236364" sldId="2147483648"/>
              <pc:sldLayoutMk cId="3124130130" sldId="2147483660"/>
              <ac:picMk id="16" creationId="{7C5F7C97-1448-3AB0-9981-330C2365594E}"/>
            </ac:picMkLst>
          </pc:picChg>
        </pc:sldLayoutChg>
      </pc:sldMasterChg>
    </pc:docChg>
  </pc:docChgLst>
  <pc:docChgLst>
    <pc:chgData name="Tiny Sterck" userId="e299071a-6319-4480-8a56-89dee59b87d2" providerId="ADAL" clId="{6CB9C1BB-7637-43F2-A088-550DE8B47F6A}"/>
    <pc:docChg chg="undo redo custSel addSld delSld modSld sldOrd addMainMaster delMainMaster modMainMaster">
      <pc:chgData name="Tiny Sterck" userId="e299071a-6319-4480-8a56-89dee59b87d2" providerId="ADAL" clId="{6CB9C1BB-7637-43F2-A088-550DE8B47F6A}" dt="2022-04-26T14:03:58.946" v="2366" actId="478"/>
      <pc:docMkLst>
        <pc:docMk/>
      </pc:docMkLst>
      <pc:sldChg chg="del">
        <pc:chgData name="Tiny Sterck" userId="e299071a-6319-4480-8a56-89dee59b87d2" providerId="ADAL" clId="{6CB9C1BB-7637-43F2-A088-550DE8B47F6A}" dt="2022-04-26T08:04:29.405" v="100" actId="47"/>
        <pc:sldMkLst>
          <pc:docMk/>
          <pc:sldMk cId="1117299182" sldId="256"/>
        </pc:sldMkLst>
      </pc:sldChg>
      <pc:sldChg chg="addSp modSp del mod ord">
        <pc:chgData name="Tiny Sterck" userId="e299071a-6319-4480-8a56-89dee59b87d2" providerId="ADAL" clId="{6CB9C1BB-7637-43F2-A088-550DE8B47F6A}" dt="2022-04-26T08:50:36.380" v="721" actId="47"/>
        <pc:sldMkLst>
          <pc:docMk/>
          <pc:sldMk cId="1563568496" sldId="257"/>
        </pc:sldMkLst>
        <pc:picChg chg="add mod">
          <ac:chgData name="Tiny Sterck" userId="e299071a-6319-4480-8a56-89dee59b87d2" providerId="ADAL" clId="{6CB9C1BB-7637-43F2-A088-550DE8B47F6A}" dt="2022-04-26T08:13:29.770" v="176" actId="1076"/>
          <ac:picMkLst>
            <pc:docMk/>
            <pc:sldMk cId="1563568496" sldId="257"/>
            <ac:picMk id="7" creationId="{A3A0B117-D54A-4B7D-803F-302BF3C8A266}"/>
          </ac:picMkLst>
        </pc:picChg>
      </pc:sldChg>
      <pc:sldChg chg="addSp delSp modSp new del mod ord chgLayout">
        <pc:chgData name="Tiny Sterck" userId="e299071a-6319-4480-8a56-89dee59b87d2" providerId="ADAL" clId="{6CB9C1BB-7637-43F2-A088-550DE8B47F6A}" dt="2022-04-26T08:38:23.419" v="487" actId="47"/>
        <pc:sldMkLst>
          <pc:docMk/>
          <pc:sldMk cId="1589591987" sldId="258"/>
        </pc:sldMkLst>
        <pc:spChg chg="del">
          <ac:chgData name="Tiny Sterck" userId="e299071a-6319-4480-8a56-89dee59b87d2" providerId="ADAL" clId="{6CB9C1BB-7637-43F2-A088-550DE8B47F6A}" dt="2022-04-26T08:38:17.095" v="484" actId="700"/>
          <ac:spMkLst>
            <pc:docMk/>
            <pc:sldMk cId="1589591987" sldId="258"/>
            <ac:spMk id="2" creationId="{412126AB-2776-4541-9CEE-B6ECB1FF30EE}"/>
          </ac:spMkLst>
        </pc:spChg>
        <pc:spChg chg="del">
          <ac:chgData name="Tiny Sterck" userId="e299071a-6319-4480-8a56-89dee59b87d2" providerId="ADAL" clId="{6CB9C1BB-7637-43F2-A088-550DE8B47F6A}" dt="2022-04-26T08:38:17.095" v="484" actId="700"/>
          <ac:spMkLst>
            <pc:docMk/>
            <pc:sldMk cId="1589591987" sldId="258"/>
            <ac:spMk id="3" creationId="{A05FFE4A-98C2-48E9-8F0E-4A7031FE61D4}"/>
          </ac:spMkLst>
        </pc:spChg>
        <pc:spChg chg="del mod">
          <ac:chgData name="Tiny Sterck" userId="e299071a-6319-4480-8a56-89dee59b87d2" providerId="ADAL" clId="{6CB9C1BB-7637-43F2-A088-550DE8B47F6A}" dt="2022-04-26T08:38:17.095" v="484" actId="700"/>
          <ac:spMkLst>
            <pc:docMk/>
            <pc:sldMk cId="1589591987" sldId="258"/>
            <ac:spMk id="4" creationId="{DCF9A334-3E96-4DA4-BD93-07FA7CF78CB7}"/>
          </ac:spMkLst>
        </pc:spChg>
        <pc:spChg chg="del mod">
          <ac:chgData name="Tiny Sterck" userId="e299071a-6319-4480-8a56-89dee59b87d2" providerId="ADAL" clId="{6CB9C1BB-7637-43F2-A088-550DE8B47F6A}" dt="2022-04-26T08:38:17.095" v="484" actId="700"/>
          <ac:spMkLst>
            <pc:docMk/>
            <pc:sldMk cId="1589591987" sldId="258"/>
            <ac:spMk id="5" creationId="{58740BE9-CEC9-4093-BB21-68DA5CB5512D}"/>
          </ac:spMkLst>
        </pc:spChg>
        <pc:spChg chg="add mod ord">
          <ac:chgData name="Tiny Sterck" userId="e299071a-6319-4480-8a56-89dee59b87d2" providerId="ADAL" clId="{6CB9C1BB-7637-43F2-A088-550DE8B47F6A}" dt="2022-04-26T08:38:17.095" v="484" actId="700"/>
          <ac:spMkLst>
            <pc:docMk/>
            <pc:sldMk cId="1589591987" sldId="258"/>
            <ac:spMk id="6" creationId="{A908CE26-FF3D-4BA1-8A8F-3CE2FA137408}"/>
          </ac:spMkLst>
        </pc:spChg>
        <pc:spChg chg="add mod ord">
          <ac:chgData name="Tiny Sterck" userId="e299071a-6319-4480-8a56-89dee59b87d2" providerId="ADAL" clId="{6CB9C1BB-7637-43F2-A088-550DE8B47F6A}" dt="2022-04-26T08:38:17.095" v="484" actId="700"/>
          <ac:spMkLst>
            <pc:docMk/>
            <pc:sldMk cId="1589591987" sldId="258"/>
            <ac:spMk id="7" creationId="{49339E10-A6B7-4651-89B9-CDA8A9C6E35D}"/>
          </ac:spMkLst>
        </pc:spChg>
        <pc:spChg chg="add mod ord">
          <ac:chgData name="Tiny Sterck" userId="e299071a-6319-4480-8a56-89dee59b87d2" providerId="ADAL" clId="{6CB9C1BB-7637-43F2-A088-550DE8B47F6A}" dt="2022-04-26T08:38:17.133" v="485" actId="27636"/>
          <ac:spMkLst>
            <pc:docMk/>
            <pc:sldMk cId="1589591987" sldId="258"/>
            <ac:spMk id="8" creationId="{24FF933C-DE6B-4991-B5F4-30EAFD5BFD44}"/>
          </ac:spMkLst>
        </pc:spChg>
        <pc:spChg chg="add mod ord">
          <ac:chgData name="Tiny Sterck" userId="e299071a-6319-4480-8a56-89dee59b87d2" providerId="ADAL" clId="{6CB9C1BB-7637-43F2-A088-550DE8B47F6A}" dt="2022-04-26T08:38:17.135" v="486" actId="27636"/>
          <ac:spMkLst>
            <pc:docMk/>
            <pc:sldMk cId="1589591987" sldId="258"/>
            <ac:spMk id="9" creationId="{D2FD53D2-5EA3-428B-BDBB-5B908F5E2B0C}"/>
          </ac:spMkLst>
        </pc:spChg>
      </pc:sldChg>
      <pc:sldChg chg="addSp delSp modSp new mod ord modClrScheme chgLayout">
        <pc:chgData name="Tiny Sterck" userId="e299071a-6319-4480-8a56-89dee59b87d2" providerId="ADAL" clId="{6CB9C1BB-7637-43F2-A088-550DE8B47F6A}" dt="2022-04-26T12:34:31.657" v="1692"/>
        <pc:sldMkLst>
          <pc:docMk/>
          <pc:sldMk cId="320415664" sldId="259"/>
        </pc:sldMkLst>
        <pc:spChg chg="del mod ord">
          <ac:chgData name="Tiny Sterck" userId="e299071a-6319-4480-8a56-89dee59b87d2" providerId="ADAL" clId="{6CB9C1BB-7637-43F2-A088-550DE8B47F6A}" dt="2022-04-26T08:05:33.458" v="119" actId="700"/>
          <ac:spMkLst>
            <pc:docMk/>
            <pc:sldMk cId="320415664" sldId="259"/>
            <ac:spMk id="2" creationId="{6726E5CC-0687-41E1-A16D-C31D72835442}"/>
          </ac:spMkLst>
        </pc:spChg>
        <pc:spChg chg="del">
          <ac:chgData name="Tiny Sterck" userId="e299071a-6319-4480-8a56-89dee59b87d2" providerId="ADAL" clId="{6CB9C1BB-7637-43F2-A088-550DE8B47F6A}" dt="2022-04-26T08:05:33.458" v="119" actId="700"/>
          <ac:spMkLst>
            <pc:docMk/>
            <pc:sldMk cId="320415664" sldId="259"/>
            <ac:spMk id="3" creationId="{60062ADA-8570-4C0D-9A31-96A0518357D5}"/>
          </ac:spMkLst>
        </pc:spChg>
        <pc:spChg chg="del">
          <ac:chgData name="Tiny Sterck" userId="e299071a-6319-4480-8a56-89dee59b87d2" providerId="ADAL" clId="{6CB9C1BB-7637-43F2-A088-550DE8B47F6A}" dt="2022-04-26T08:05:33.458" v="119" actId="700"/>
          <ac:spMkLst>
            <pc:docMk/>
            <pc:sldMk cId="320415664" sldId="259"/>
            <ac:spMk id="4" creationId="{714D30C7-6433-4BDD-9120-1596073371EF}"/>
          </ac:spMkLst>
        </pc:spChg>
        <pc:spChg chg="del">
          <ac:chgData name="Tiny Sterck" userId="e299071a-6319-4480-8a56-89dee59b87d2" providerId="ADAL" clId="{6CB9C1BB-7637-43F2-A088-550DE8B47F6A}" dt="2022-04-26T08:05:33.458" v="119" actId="700"/>
          <ac:spMkLst>
            <pc:docMk/>
            <pc:sldMk cId="320415664" sldId="259"/>
            <ac:spMk id="5" creationId="{6806404D-78B3-4D7A-AC47-935306BD9DB5}"/>
          </ac:spMkLst>
        </pc:spChg>
        <pc:spChg chg="add mod ord">
          <ac:chgData name="Tiny Sterck" userId="e299071a-6319-4480-8a56-89dee59b87d2" providerId="ADAL" clId="{6CB9C1BB-7637-43F2-A088-550DE8B47F6A}" dt="2022-04-26T12:34:31.657" v="1692"/>
          <ac:spMkLst>
            <pc:docMk/>
            <pc:sldMk cId="320415664" sldId="259"/>
            <ac:spMk id="6" creationId="{6821BA26-4F25-4973-8257-C137BAAC6C3B}"/>
          </ac:spMkLst>
        </pc:spChg>
      </pc:sldChg>
      <pc:sldChg chg="addSp delSp modSp new del mod ord modClrScheme chgLayout modNotesTx">
        <pc:chgData name="Tiny Sterck" userId="e299071a-6319-4480-8a56-89dee59b87d2" providerId="ADAL" clId="{6CB9C1BB-7637-43F2-A088-550DE8B47F6A}" dt="2022-04-26T08:42:03.362" v="625" actId="47"/>
        <pc:sldMkLst>
          <pc:docMk/>
          <pc:sldMk cId="590141548" sldId="260"/>
        </pc:sldMkLst>
        <pc:spChg chg="del">
          <ac:chgData name="Tiny Sterck" userId="e299071a-6319-4480-8a56-89dee59b87d2" providerId="ADAL" clId="{6CB9C1BB-7637-43F2-A088-550DE8B47F6A}" dt="2022-04-26T08:27:11.307" v="298" actId="700"/>
          <ac:spMkLst>
            <pc:docMk/>
            <pc:sldMk cId="590141548" sldId="260"/>
            <ac:spMk id="2" creationId="{1E01DB37-8DA2-4449-B281-4716E8C971AC}"/>
          </ac:spMkLst>
        </pc:spChg>
        <pc:spChg chg="del">
          <ac:chgData name="Tiny Sterck" userId="e299071a-6319-4480-8a56-89dee59b87d2" providerId="ADAL" clId="{6CB9C1BB-7637-43F2-A088-550DE8B47F6A}" dt="2022-04-26T08:27:11.307" v="298" actId="700"/>
          <ac:spMkLst>
            <pc:docMk/>
            <pc:sldMk cId="590141548" sldId="260"/>
            <ac:spMk id="3" creationId="{63B2D932-A84E-4C31-8181-941284E8765D}"/>
          </ac:spMkLst>
        </pc:spChg>
        <pc:spChg chg="del mod">
          <ac:chgData name="Tiny Sterck" userId="e299071a-6319-4480-8a56-89dee59b87d2" providerId="ADAL" clId="{6CB9C1BB-7637-43F2-A088-550DE8B47F6A}" dt="2022-04-26T08:27:11.307" v="298" actId="700"/>
          <ac:spMkLst>
            <pc:docMk/>
            <pc:sldMk cId="590141548" sldId="260"/>
            <ac:spMk id="4" creationId="{98037AA2-330D-451A-AF7D-88B308D8828D}"/>
          </ac:spMkLst>
        </pc:spChg>
        <pc:spChg chg="del mod">
          <ac:chgData name="Tiny Sterck" userId="e299071a-6319-4480-8a56-89dee59b87d2" providerId="ADAL" clId="{6CB9C1BB-7637-43F2-A088-550DE8B47F6A}" dt="2022-04-26T08:27:11.307" v="298" actId="700"/>
          <ac:spMkLst>
            <pc:docMk/>
            <pc:sldMk cId="590141548" sldId="260"/>
            <ac:spMk id="5" creationId="{85CAC1CF-3301-4643-BEA5-B5D2826FC6CF}"/>
          </ac:spMkLst>
        </pc:spChg>
        <pc:spChg chg="add del mod ord">
          <ac:chgData name="Tiny Sterck" userId="e299071a-6319-4480-8a56-89dee59b87d2" providerId="ADAL" clId="{6CB9C1BB-7637-43F2-A088-550DE8B47F6A}" dt="2022-04-26T08:27:17.211" v="301" actId="700"/>
          <ac:spMkLst>
            <pc:docMk/>
            <pc:sldMk cId="590141548" sldId="260"/>
            <ac:spMk id="6" creationId="{9FC2BE16-7F6E-4B37-8BC6-7206A1E902CF}"/>
          </ac:spMkLst>
        </pc:spChg>
        <pc:spChg chg="add del mod ord">
          <ac:chgData name="Tiny Sterck" userId="e299071a-6319-4480-8a56-89dee59b87d2" providerId="ADAL" clId="{6CB9C1BB-7637-43F2-A088-550DE8B47F6A}" dt="2022-04-26T08:27:17.211" v="301" actId="700"/>
          <ac:spMkLst>
            <pc:docMk/>
            <pc:sldMk cId="590141548" sldId="260"/>
            <ac:spMk id="7" creationId="{7D6D3BD0-B9D7-4A65-9007-7B4D5FE2DF7F}"/>
          </ac:spMkLst>
        </pc:spChg>
        <pc:spChg chg="add del mod ord">
          <ac:chgData name="Tiny Sterck" userId="e299071a-6319-4480-8a56-89dee59b87d2" providerId="ADAL" clId="{6CB9C1BB-7637-43F2-A088-550DE8B47F6A}" dt="2022-04-26T08:27:17.211" v="301" actId="700"/>
          <ac:spMkLst>
            <pc:docMk/>
            <pc:sldMk cId="590141548" sldId="260"/>
            <ac:spMk id="8" creationId="{4C7468AF-D85F-4843-98E1-248C6BC2DD7E}"/>
          </ac:spMkLst>
        </pc:spChg>
        <pc:spChg chg="add del mod ord">
          <ac:chgData name="Tiny Sterck" userId="e299071a-6319-4480-8a56-89dee59b87d2" providerId="ADAL" clId="{6CB9C1BB-7637-43F2-A088-550DE8B47F6A}" dt="2022-04-26T08:27:17.211" v="301" actId="700"/>
          <ac:spMkLst>
            <pc:docMk/>
            <pc:sldMk cId="590141548" sldId="260"/>
            <ac:spMk id="9" creationId="{AE016926-E165-4E61-8058-13626CA927F6}"/>
          </ac:spMkLst>
        </pc:spChg>
        <pc:spChg chg="add mod ord">
          <ac:chgData name="Tiny Sterck" userId="e299071a-6319-4480-8a56-89dee59b87d2" providerId="ADAL" clId="{6CB9C1BB-7637-43F2-A088-550DE8B47F6A}" dt="2022-04-26T08:39:07.469" v="510" actId="20577"/>
          <ac:spMkLst>
            <pc:docMk/>
            <pc:sldMk cId="590141548" sldId="260"/>
            <ac:spMk id="10" creationId="{FF18D970-115D-4121-ADBD-17525035F59D}"/>
          </ac:spMkLst>
        </pc:spChg>
        <pc:spChg chg="add mod ord">
          <ac:chgData name="Tiny Sterck" userId="e299071a-6319-4480-8a56-89dee59b87d2" providerId="ADAL" clId="{6CB9C1BB-7637-43F2-A088-550DE8B47F6A}" dt="2022-04-26T08:27:19.729" v="305" actId="20577"/>
          <ac:spMkLst>
            <pc:docMk/>
            <pc:sldMk cId="590141548" sldId="260"/>
            <ac:spMk id="11" creationId="{B8F5C942-2435-4D4A-96E6-98EA6A89CEB8}"/>
          </ac:spMkLst>
        </pc:spChg>
        <pc:spChg chg="add mod ord">
          <ac:chgData name="Tiny Sterck" userId="e299071a-6319-4480-8a56-89dee59b87d2" providerId="ADAL" clId="{6CB9C1BB-7637-43F2-A088-550DE8B47F6A}" dt="2022-04-26T08:39:15.010" v="541" actId="20577"/>
          <ac:spMkLst>
            <pc:docMk/>
            <pc:sldMk cId="590141548" sldId="260"/>
            <ac:spMk id="12" creationId="{A00ECCFC-84AA-411B-AF63-D7DDDE348753}"/>
          </ac:spMkLst>
        </pc:spChg>
      </pc:sldChg>
      <pc:sldChg chg="delSp new mod modClrScheme chgLayout">
        <pc:chgData name="Tiny Sterck" userId="e299071a-6319-4480-8a56-89dee59b87d2" providerId="ADAL" clId="{6CB9C1BB-7637-43F2-A088-550DE8B47F6A}" dt="2022-04-26T08:11:07.105" v="145" actId="700"/>
        <pc:sldMkLst>
          <pc:docMk/>
          <pc:sldMk cId="4181598074" sldId="261"/>
        </pc:sldMkLst>
        <pc:spChg chg="del">
          <ac:chgData name="Tiny Sterck" userId="e299071a-6319-4480-8a56-89dee59b87d2" providerId="ADAL" clId="{6CB9C1BB-7637-43F2-A088-550DE8B47F6A}" dt="2022-04-26T08:11:07.105" v="145" actId="700"/>
          <ac:spMkLst>
            <pc:docMk/>
            <pc:sldMk cId="4181598074" sldId="261"/>
            <ac:spMk id="2" creationId="{4958765D-08B7-455E-B2D4-CA88B50C40D8}"/>
          </ac:spMkLst>
        </pc:spChg>
        <pc:spChg chg="del">
          <ac:chgData name="Tiny Sterck" userId="e299071a-6319-4480-8a56-89dee59b87d2" providerId="ADAL" clId="{6CB9C1BB-7637-43F2-A088-550DE8B47F6A}" dt="2022-04-26T08:11:07.105" v="145" actId="700"/>
          <ac:spMkLst>
            <pc:docMk/>
            <pc:sldMk cId="4181598074" sldId="261"/>
            <ac:spMk id="3" creationId="{983A5004-6770-45B4-BE52-1A00D1B00143}"/>
          </ac:spMkLst>
        </pc:spChg>
        <pc:spChg chg="del">
          <ac:chgData name="Tiny Sterck" userId="e299071a-6319-4480-8a56-89dee59b87d2" providerId="ADAL" clId="{6CB9C1BB-7637-43F2-A088-550DE8B47F6A}" dt="2022-04-26T08:11:07.105" v="145" actId="700"/>
          <ac:spMkLst>
            <pc:docMk/>
            <pc:sldMk cId="4181598074" sldId="261"/>
            <ac:spMk id="4" creationId="{FA7A5FAC-5417-4B89-BF41-49D5DC4885F7}"/>
          </ac:spMkLst>
        </pc:spChg>
        <pc:spChg chg="del">
          <ac:chgData name="Tiny Sterck" userId="e299071a-6319-4480-8a56-89dee59b87d2" providerId="ADAL" clId="{6CB9C1BB-7637-43F2-A088-550DE8B47F6A}" dt="2022-04-26T08:11:07.105" v="145" actId="700"/>
          <ac:spMkLst>
            <pc:docMk/>
            <pc:sldMk cId="4181598074" sldId="261"/>
            <ac:spMk id="5" creationId="{23B9DEB4-C4A1-4E58-96D6-1229CBAA7EDA}"/>
          </ac:spMkLst>
        </pc:spChg>
      </pc:sldChg>
      <pc:sldChg chg="addSp delSp modSp new mod ord modClrScheme chgLayout modNotesTx">
        <pc:chgData name="Tiny Sterck" userId="e299071a-6319-4480-8a56-89dee59b87d2" providerId="ADAL" clId="{6CB9C1BB-7637-43F2-A088-550DE8B47F6A}" dt="2022-04-26T12:34:31.657" v="1692"/>
        <pc:sldMkLst>
          <pc:docMk/>
          <pc:sldMk cId="3830897208" sldId="262"/>
        </pc:sldMkLst>
        <pc:spChg chg="del mod ord">
          <ac:chgData name="Tiny Sterck" userId="e299071a-6319-4480-8a56-89dee59b87d2" providerId="ADAL" clId="{6CB9C1BB-7637-43F2-A088-550DE8B47F6A}" dt="2022-04-26T08:24:54.532" v="226" actId="700"/>
          <ac:spMkLst>
            <pc:docMk/>
            <pc:sldMk cId="3830897208" sldId="262"/>
            <ac:spMk id="2" creationId="{89B470C3-D9A8-433C-AA00-0236700AD169}"/>
          </ac:spMkLst>
        </pc:spChg>
        <pc:spChg chg="del mod ord">
          <ac:chgData name="Tiny Sterck" userId="e299071a-6319-4480-8a56-89dee59b87d2" providerId="ADAL" clId="{6CB9C1BB-7637-43F2-A088-550DE8B47F6A}" dt="2022-04-26T08:24:54.532" v="226" actId="700"/>
          <ac:spMkLst>
            <pc:docMk/>
            <pc:sldMk cId="3830897208" sldId="262"/>
            <ac:spMk id="3" creationId="{B60EBAAB-35E6-4F79-A4BB-4563C6A2DAA1}"/>
          </ac:spMkLst>
        </pc:spChg>
        <pc:spChg chg="del">
          <ac:chgData name="Tiny Sterck" userId="e299071a-6319-4480-8a56-89dee59b87d2" providerId="ADAL" clId="{6CB9C1BB-7637-43F2-A088-550DE8B47F6A}" dt="2022-04-26T08:24:54.532" v="226" actId="700"/>
          <ac:spMkLst>
            <pc:docMk/>
            <pc:sldMk cId="3830897208" sldId="262"/>
            <ac:spMk id="4" creationId="{3C965177-CD09-4A9E-8ADF-46681C7B98C5}"/>
          </ac:spMkLst>
        </pc:spChg>
        <pc:spChg chg="del">
          <ac:chgData name="Tiny Sterck" userId="e299071a-6319-4480-8a56-89dee59b87d2" providerId="ADAL" clId="{6CB9C1BB-7637-43F2-A088-550DE8B47F6A}" dt="2022-04-26T08:24:54.532" v="226" actId="700"/>
          <ac:spMkLst>
            <pc:docMk/>
            <pc:sldMk cId="3830897208" sldId="262"/>
            <ac:spMk id="5" creationId="{2A8CE7D2-076E-4F73-BEBF-83CA876E992D}"/>
          </ac:spMkLst>
        </pc:spChg>
        <pc:spChg chg="add mod ord">
          <ac:chgData name="Tiny Sterck" userId="e299071a-6319-4480-8a56-89dee59b87d2" providerId="ADAL" clId="{6CB9C1BB-7637-43F2-A088-550DE8B47F6A}" dt="2022-04-26T12:34:31.657" v="1692"/>
          <ac:spMkLst>
            <pc:docMk/>
            <pc:sldMk cId="3830897208" sldId="262"/>
            <ac:spMk id="6" creationId="{DCD04B84-A99E-4B62-9102-DCC9546E12F0}"/>
          </ac:spMkLst>
        </pc:spChg>
        <pc:spChg chg="add mod ord">
          <ac:chgData name="Tiny Sterck" userId="e299071a-6319-4480-8a56-89dee59b87d2" providerId="ADAL" clId="{6CB9C1BB-7637-43F2-A088-550DE8B47F6A}" dt="2022-04-26T12:34:31.657" v="1692"/>
          <ac:spMkLst>
            <pc:docMk/>
            <pc:sldMk cId="3830897208" sldId="262"/>
            <ac:spMk id="7" creationId="{1295F508-956C-4890-BE10-727453605536}"/>
          </ac:spMkLst>
        </pc:spChg>
        <pc:spChg chg="add mod">
          <ac:chgData name="Tiny Sterck" userId="e299071a-6319-4480-8a56-89dee59b87d2" providerId="ADAL" clId="{6CB9C1BB-7637-43F2-A088-550DE8B47F6A}" dt="2022-04-26T08:32:45.378" v="383" actId="208"/>
          <ac:spMkLst>
            <pc:docMk/>
            <pc:sldMk cId="3830897208" sldId="262"/>
            <ac:spMk id="8" creationId="{E3735C17-DB9F-41F0-8062-BD4707868C26}"/>
          </ac:spMkLst>
        </pc:spChg>
        <pc:spChg chg="add mod">
          <ac:chgData name="Tiny Sterck" userId="e299071a-6319-4480-8a56-89dee59b87d2" providerId="ADAL" clId="{6CB9C1BB-7637-43F2-A088-550DE8B47F6A}" dt="2022-04-26T08:32:41.412" v="382" actId="208"/>
          <ac:spMkLst>
            <pc:docMk/>
            <pc:sldMk cId="3830897208" sldId="262"/>
            <ac:spMk id="9" creationId="{CB04B45A-49B3-49C1-8114-CFF49FE3C97F}"/>
          </ac:spMkLst>
        </pc:spChg>
        <pc:spChg chg="add mod">
          <ac:chgData name="Tiny Sterck" userId="e299071a-6319-4480-8a56-89dee59b87d2" providerId="ADAL" clId="{6CB9C1BB-7637-43F2-A088-550DE8B47F6A}" dt="2022-04-26T08:32:56.669" v="385" actId="208"/>
          <ac:spMkLst>
            <pc:docMk/>
            <pc:sldMk cId="3830897208" sldId="262"/>
            <ac:spMk id="10" creationId="{B1A215D5-CB54-4BAB-AF33-D2AEAB5FD04B}"/>
          </ac:spMkLst>
        </pc:spChg>
        <pc:spChg chg="add mod">
          <ac:chgData name="Tiny Sterck" userId="e299071a-6319-4480-8a56-89dee59b87d2" providerId="ADAL" clId="{6CB9C1BB-7637-43F2-A088-550DE8B47F6A}" dt="2022-04-26T08:33:11.657" v="389" actId="404"/>
          <ac:spMkLst>
            <pc:docMk/>
            <pc:sldMk cId="3830897208" sldId="262"/>
            <ac:spMk id="11" creationId="{8824184E-A20E-4D4C-80AA-60CFD641CEB0}"/>
          </ac:spMkLst>
        </pc:spChg>
        <pc:spChg chg="add del mod">
          <ac:chgData name="Tiny Sterck" userId="e299071a-6319-4480-8a56-89dee59b87d2" providerId="ADAL" clId="{6CB9C1BB-7637-43F2-A088-550DE8B47F6A}" dt="2022-04-26T08:29:53.694" v="332" actId="478"/>
          <ac:spMkLst>
            <pc:docMk/>
            <pc:sldMk cId="3830897208" sldId="262"/>
            <ac:spMk id="12" creationId="{D4830618-2FF4-4C57-AEE3-01C76A54521B}"/>
          </ac:spMkLst>
        </pc:spChg>
        <pc:spChg chg="add del mod">
          <ac:chgData name="Tiny Sterck" userId="e299071a-6319-4480-8a56-89dee59b87d2" providerId="ADAL" clId="{6CB9C1BB-7637-43F2-A088-550DE8B47F6A}" dt="2022-04-26T08:29:54.932" v="333" actId="478"/>
          <ac:spMkLst>
            <pc:docMk/>
            <pc:sldMk cId="3830897208" sldId="262"/>
            <ac:spMk id="13" creationId="{B0CC027D-345A-4DF1-9853-0247FA12F217}"/>
          </ac:spMkLst>
        </pc:spChg>
        <pc:spChg chg="add mod">
          <ac:chgData name="Tiny Sterck" userId="e299071a-6319-4480-8a56-89dee59b87d2" providerId="ADAL" clId="{6CB9C1BB-7637-43F2-A088-550DE8B47F6A}" dt="2022-04-26T08:33:16.624" v="393" actId="403"/>
          <ac:spMkLst>
            <pc:docMk/>
            <pc:sldMk cId="3830897208" sldId="262"/>
            <ac:spMk id="14" creationId="{D6FC56A9-5F19-481F-B088-B0F79593F507}"/>
          </ac:spMkLst>
        </pc:spChg>
        <pc:spChg chg="add mod">
          <ac:chgData name="Tiny Sterck" userId="e299071a-6319-4480-8a56-89dee59b87d2" providerId="ADAL" clId="{6CB9C1BB-7637-43F2-A088-550DE8B47F6A}" dt="2022-04-26T08:33:01.584" v="387" actId="1038"/>
          <ac:spMkLst>
            <pc:docMk/>
            <pc:sldMk cId="3830897208" sldId="262"/>
            <ac:spMk id="15" creationId="{15566646-54EF-4E55-B69F-B31BF6B8AA8F}"/>
          </ac:spMkLst>
        </pc:spChg>
      </pc:sldChg>
      <pc:sldChg chg="addSp delSp modSp new mod ord modNotesTx">
        <pc:chgData name="Tiny Sterck" userId="e299071a-6319-4480-8a56-89dee59b87d2" providerId="ADAL" clId="{6CB9C1BB-7637-43F2-A088-550DE8B47F6A}" dt="2022-04-26T12:38:19.847" v="1788" actId="1035"/>
        <pc:sldMkLst>
          <pc:docMk/>
          <pc:sldMk cId="3687884198" sldId="263"/>
        </pc:sldMkLst>
        <pc:spChg chg="del">
          <ac:chgData name="Tiny Sterck" userId="e299071a-6319-4480-8a56-89dee59b87d2" providerId="ADAL" clId="{6CB9C1BB-7637-43F2-A088-550DE8B47F6A}" dt="2022-04-26T08:34:33.545" v="399" actId="26606"/>
          <ac:spMkLst>
            <pc:docMk/>
            <pc:sldMk cId="3687884198" sldId="263"/>
            <ac:spMk id="2" creationId="{0B170491-7752-4835-9B9A-AB072F6B62FC}"/>
          </ac:spMkLst>
        </pc:spChg>
        <pc:spChg chg="del mod">
          <ac:chgData name="Tiny Sterck" userId="e299071a-6319-4480-8a56-89dee59b87d2" providerId="ADAL" clId="{6CB9C1BB-7637-43F2-A088-550DE8B47F6A}" dt="2022-04-26T08:34:25.792" v="396" actId="931"/>
          <ac:spMkLst>
            <pc:docMk/>
            <pc:sldMk cId="3687884198" sldId="263"/>
            <ac:spMk id="3" creationId="{2969FE0B-7D44-4DAE-8A45-3A5905157947}"/>
          </ac:spMkLst>
        </pc:spChg>
        <pc:spChg chg="add mod">
          <ac:chgData name="Tiny Sterck" userId="e299071a-6319-4480-8a56-89dee59b87d2" providerId="ADAL" clId="{6CB9C1BB-7637-43F2-A088-550DE8B47F6A}" dt="2022-04-26T12:34:31.657" v="1692"/>
          <ac:spMkLst>
            <pc:docMk/>
            <pc:sldMk cId="3687884198" sldId="263"/>
            <ac:spMk id="10" creationId="{2B4A367E-301F-75BE-6022-E06C7A9C8363}"/>
          </ac:spMkLst>
        </pc:spChg>
        <pc:picChg chg="add mod">
          <ac:chgData name="Tiny Sterck" userId="e299071a-6319-4480-8a56-89dee59b87d2" providerId="ADAL" clId="{6CB9C1BB-7637-43F2-A088-550DE8B47F6A}" dt="2022-04-26T12:38:19.847" v="1788" actId="1035"/>
          <ac:picMkLst>
            <pc:docMk/>
            <pc:sldMk cId="3687884198" sldId="263"/>
            <ac:picMk id="5" creationId="{26A4FAFF-2FB2-4762-AF4D-1E2706458ABB}"/>
          </ac:picMkLst>
        </pc:picChg>
      </pc:sldChg>
      <pc:sldChg chg="new del">
        <pc:chgData name="Tiny Sterck" userId="e299071a-6319-4480-8a56-89dee59b87d2" providerId="ADAL" clId="{6CB9C1BB-7637-43F2-A088-550DE8B47F6A}" dt="2022-04-26T08:34:49.919" v="402" actId="47"/>
        <pc:sldMkLst>
          <pc:docMk/>
          <pc:sldMk cId="2793946565" sldId="264"/>
        </pc:sldMkLst>
      </pc:sldChg>
      <pc:sldChg chg="addSp delSp modSp new mod ord modClrScheme chgLayout">
        <pc:chgData name="Tiny Sterck" userId="e299071a-6319-4480-8a56-89dee59b87d2" providerId="ADAL" clId="{6CB9C1BB-7637-43F2-A088-550DE8B47F6A}" dt="2022-04-26T12:34:31.657" v="1692"/>
        <pc:sldMkLst>
          <pc:docMk/>
          <pc:sldMk cId="3982096086" sldId="264"/>
        </pc:sldMkLst>
        <pc:spChg chg="del mod ord">
          <ac:chgData name="Tiny Sterck" userId="e299071a-6319-4480-8a56-89dee59b87d2" providerId="ADAL" clId="{6CB9C1BB-7637-43F2-A088-550DE8B47F6A}" dt="2022-04-26T08:40:31.084" v="544" actId="700"/>
          <ac:spMkLst>
            <pc:docMk/>
            <pc:sldMk cId="3982096086" sldId="264"/>
            <ac:spMk id="2" creationId="{57B7013A-8C19-456D-BBDE-961889B8261B}"/>
          </ac:spMkLst>
        </pc:spChg>
        <pc:spChg chg="del mod ord">
          <ac:chgData name="Tiny Sterck" userId="e299071a-6319-4480-8a56-89dee59b87d2" providerId="ADAL" clId="{6CB9C1BB-7637-43F2-A088-550DE8B47F6A}" dt="2022-04-26T08:40:31.084" v="544" actId="700"/>
          <ac:spMkLst>
            <pc:docMk/>
            <pc:sldMk cId="3982096086" sldId="264"/>
            <ac:spMk id="3" creationId="{4D9E30CF-846A-4882-B449-8758D619C4E8}"/>
          </ac:spMkLst>
        </pc:spChg>
        <pc:spChg chg="del mod ord">
          <ac:chgData name="Tiny Sterck" userId="e299071a-6319-4480-8a56-89dee59b87d2" providerId="ADAL" clId="{6CB9C1BB-7637-43F2-A088-550DE8B47F6A}" dt="2022-04-26T08:40:31.084" v="544" actId="700"/>
          <ac:spMkLst>
            <pc:docMk/>
            <pc:sldMk cId="3982096086" sldId="264"/>
            <ac:spMk id="4" creationId="{F7CA24F5-594B-4E16-95DC-74B241D4EA0C}"/>
          </ac:spMkLst>
        </pc:spChg>
        <pc:spChg chg="add mod ord">
          <ac:chgData name="Tiny Sterck" userId="e299071a-6319-4480-8a56-89dee59b87d2" providerId="ADAL" clId="{6CB9C1BB-7637-43F2-A088-550DE8B47F6A}" dt="2022-04-26T12:34:31.657" v="1692"/>
          <ac:spMkLst>
            <pc:docMk/>
            <pc:sldMk cId="3982096086" sldId="264"/>
            <ac:spMk id="5" creationId="{235F33D6-03F3-42AA-AF1A-8357A5F952CA}"/>
          </ac:spMkLst>
        </pc:spChg>
        <pc:spChg chg="add del mod ord">
          <ac:chgData name="Tiny Sterck" userId="e299071a-6319-4480-8a56-89dee59b87d2" providerId="ADAL" clId="{6CB9C1BB-7637-43F2-A088-550DE8B47F6A}" dt="2022-04-26T08:40:52.771" v="561" actId="478"/>
          <ac:spMkLst>
            <pc:docMk/>
            <pc:sldMk cId="3982096086" sldId="264"/>
            <ac:spMk id="6" creationId="{065204DA-44C0-470E-9183-D5F92A998ABB}"/>
          </ac:spMkLst>
        </pc:spChg>
        <pc:spChg chg="add del mod ord">
          <ac:chgData name="Tiny Sterck" userId="e299071a-6319-4480-8a56-89dee59b87d2" providerId="ADAL" clId="{6CB9C1BB-7637-43F2-A088-550DE8B47F6A}" dt="2022-04-26T08:40:50.794" v="560" actId="478"/>
          <ac:spMkLst>
            <pc:docMk/>
            <pc:sldMk cId="3982096086" sldId="264"/>
            <ac:spMk id="7" creationId="{C38CA8EA-1FA1-4487-A7AB-3A947F69F7F5}"/>
          </ac:spMkLst>
        </pc:spChg>
        <pc:spChg chg="add del mod ord">
          <ac:chgData name="Tiny Sterck" userId="e299071a-6319-4480-8a56-89dee59b87d2" providerId="ADAL" clId="{6CB9C1BB-7637-43F2-A088-550DE8B47F6A}" dt="2022-04-26T08:40:49.346" v="559" actId="478"/>
          <ac:spMkLst>
            <pc:docMk/>
            <pc:sldMk cId="3982096086" sldId="264"/>
            <ac:spMk id="8" creationId="{AF5244ED-AD53-49E3-91CB-AAA86EFE2368}"/>
          </ac:spMkLst>
        </pc:spChg>
      </pc:sldChg>
      <pc:sldChg chg="modSp add mod ord">
        <pc:chgData name="Tiny Sterck" userId="e299071a-6319-4480-8a56-89dee59b87d2" providerId="ADAL" clId="{6CB9C1BB-7637-43F2-A088-550DE8B47F6A}" dt="2022-04-26T12:34:31.657" v="1692"/>
        <pc:sldMkLst>
          <pc:docMk/>
          <pc:sldMk cId="1706504300" sldId="265"/>
        </pc:sldMkLst>
        <pc:spChg chg="mod">
          <ac:chgData name="Tiny Sterck" userId="e299071a-6319-4480-8a56-89dee59b87d2" providerId="ADAL" clId="{6CB9C1BB-7637-43F2-A088-550DE8B47F6A}" dt="2022-04-26T12:34:31.657" v="1692"/>
          <ac:spMkLst>
            <pc:docMk/>
            <pc:sldMk cId="1706504300" sldId="265"/>
            <ac:spMk id="5" creationId="{235F33D6-03F3-42AA-AF1A-8357A5F952CA}"/>
          </ac:spMkLst>
        </pc:spChg>
      </pc:sldChg>
      <pc:sldChg chg="addSp delSp modSp new mod modClrScheme chgLayout modNotesTx">
        <pc:chgData name="Tiny Sterck" userId="e299071a-6319-4480-8a56-89dee59b87d2" providerId="ADAL" clId="{6CB9C1BB-7637-43F2-A088-550DE8B47F6A}" dt="2022-04-26T12:41:12.855" v="1923" actId="20577"/>
        <pc:sldMkLst>
          <pc:docMk/>
          <pc:sldMk cId="3080738320" sldId="266"/>
        </pc:sldMkLst>
        <pc:spChg chg="del mod ord">
          <ac:chgData name="Tiny Sterck" userId="e299071a-6319-4480-8a56-89dee59b87d2" providerId="ADAL" clId="{6CB9C1BB-7637-43F2-A088-550DE8B47F6A}" dt="2022-04-26T08:42:10.410" v="627" actId="700"/>
          <ac:spMkLst>
            <pc:docMk/>
            <pc:sldMk cId="3080738320" sldId="266"/>
            <ac:spMk id="2" creationId="{CAA518BA-2B9A-4E45-B591-C48B4CA60719}"/>
          </ac:spMkLst>
        </pc:spChg>
        <pc:spChg chg="del mod ord">
          <ac:chgData name="Tiny Sterck" userId="e299071a-6319-4480-8a56-89dee59b87d2" providerId="ADAL" clId="{6CB9C1BB-7637-43F2-A088-550DE8B47F6A}" dt="2022-04-26T08:42:10.410" v="627" actId="700"/>
          <ac:spMkLst>
            <pc:docMk/>
            <pc:sldMk cId="3080738320" sldId="266"/>
            <ac:spMk id="3" creationId="{39FAFCAE-386B-4ECC-B329-6038B213B367}"/>
          </ac:spMkLst>
        </pc:spChg>
        <pc:spChg chg="del">
          <ac:chgData name="Tiny Sterck" userId="e299071a-6319-4480-8a56-89dee59b87d2" providerId="ADAL" clId="{6CB9C1BB-7637-43F2-A088-550DE8B47F6A}" dt="2022-04-26T08:42:10.410" v="627" actId="700"/>
          <ac:spMkLst>
            <pc:docMk/>
            <pc:sldMk cId="3080738320" sldId="266"/>
            <ac:spMk id="4" creationId="{B7026AF2-79F8-4916-AED2-3E2C4A661839}"/>
          </ac:spMkLst>
        </pc:spChg>
        <pc:spChg chg="del">
          <ac:chgData name="Tiny Sterck" userId="e299071a-6319-4480-8a56-89dee59b87d2" providerId="ADAL" clId="{6CB9C1BB-7637-43F2-A088-550DE8B47F6A}" dt="2022-04-26T08:42:10.410" v="627" actId="700"/>
          <ac:spMkLst>
            <pc:docMk/>
            <pc:sldMk cId="3080738320" sldId="266"/>
            <ac:spMk id="5" creationId="{1D3876B8-2B1B-4BA3-BBAA-561F2A9B29FD}"/>
          </ac:spMkLst>
        </pc:spChg>
        <pc:spChg chg="add mod ord">
          <ac:chgData name="Tiny Sterck" userId="e299071a-6319-4480-8a56-89dee59b87d2" providerId="ADAL" clId="{6CB9C1BB-7637-43F2-A088-550DE8B47F6A}" dt="2022-04-26T12:34:31.657" v="1692"/>
          <ac:spMkLst>
            <pc:docMk/>
            <pc:sldMk cId="3080738320" sldId="266"/>
            <ac:spMk id="6" creationId="{08EC9B6D-83AD-44DF-8872-4952BFAE27A3}"/>
          </ac:spMkLst>
        </pc:spChg>
        <pc:spChg chg="add del mod ord">
          <ac:chgData name="Tiny Sterck" userId="e299071a-6319-4480-8a56-89dee59b87d2" providerId="ADAL" clId="{6CB9C1BB-7637-43F2-A088-550DE8B47F6A}" dt="2022-04-26T08:48:01.696" v="690" actId="931"/>
          <ac:spMkLst>
            <pc:docMk/>
            <pc:sldMk cId="3080738320" sldId="266"/>
            <ac:spMk id="7" creationId="{F1828F5D-4518-42F1-B12B-7E10FCFD28A5}"/>
          </ac:spMkLst>
        </pc:spChg>
        <pc:picChg chg="add del mod">
          <ac:chgData name="Tiny Sterck" userId="e299071a-6319-4480-8a56-89dee59b87d2" providerId="ADAL" clId="{6CB9C1BB-7637-43F2-A088-550DE8B47F6A}" dt="2022-04-26T08:44:10.751" v="659" actId="931"/>
          <ac:picMkLst>
            <pc:docMk/>
            <pc:sldMk cId="3080738320" sldId="266"/>
            <ac:picMk id="9" creationId="{5A92A815-1E5C-446A-8B73-C1021A8BD2AD}"/>
          </ac:picMkLst>
        </pc:picChg>
        <pc:picChg chg="add del mod">
          <ac:chgData name="Tiny Sterck" userId="e299071a-6319-4480-8a56-89dee59b87d2" providerId="ADAL" clId="{6CB9C1BB-7637-43F2-A088-550DE8B47F6A}" dt="2022-04-26T08:44:54.446" v="665" actId="931"/>
          <ac:picMkLst>
            <pc:docMk/>
            <pc:sldMk cId="3080738320" sldId="266"/>
            <ac:picMk id="11" creationId="{FD61B172-A39C-43F3-A91E-6665B23FB9D6}"/>
          </ac:picMkLst>
        </pc:picChg>
        <pc:picChg chg="add del mod">
          <ac:chgData name="Tiny Sterck" userId="e299071a-6319-4480-8a56-89dee59b87d2" providerId="ADAL" clId="{6CB9C1BB-7637-43F2-A088-550DE8B47F6A}" dt="2022-04-26T08:45:27.823" v="671" actId="931"/>
          <ac:picMkLst>
            <pc:docMk/>
            <pc:sldMk cId="3080738320" sldId="266"/>
            <ac:picMk id="13" creationId="{5AB5BD98-A124-45B8-8C6A-FC3EDF17E3B9}"/>
          </ac:picMkLst>
        </pc:picChg>
        <pc:picChg chg="add del mod">
          <ac:chgData name="Tiny Sterck" userId="e299071a-6319-4480-8a56-89dee59b87d2" providerId="ADAL" clId="{6CB9C1BB-7637-43F2-A088-550DE8B47F6A}" dt="2022-04-26T08:45:49.269" v="677" actId="931"/>
          <ac:picMkLst>
            <pc:docMk/>
            <pc:sldMk cId="3080738320" sldId="266"/>
            <ac:picMk id="15" creationId="{4852A903-2F77-4B15-89B7-44452D891660}"/>
          </ac:picMkLst>
        </pc:picChg>
        <pc:picChg chg="add del mod">
          <ac:chgData name="Tiny Sterck" userId="e299071a-6319-4480-8a56-89dee59b87d2" providerId="ADAL" clId="{6CB9C1BB-7637-43F2-A088-550DE8B47F6A}" dt="2022-04-26T08:46:12.589" v="684" actId="931"/>
          <ac:picMkLst>
            <pc:docMk/>
            <pc:sldMk cId="3080738320" sldId="266"/>
            <ac:picMk id="17" creationId="{C8642528-4179-442A-A224-558704BEA9DD}"/>
          </ac:picMkLst>
        </pc:picChg>
        <pc:picChg chg="add del mod">
          <ac:chgData name="Tiny Sterck" userId="e299071a-6319-4480-8a56-89dee59b87d2" providerId="ADAL" clId="{6CB9C1BB-7637-43F2-A088-550DE8B47F6A}" dt="2022-04-26T08:47:21.765" v="689" actId="931"/>
          <ac:picMkLst>
            <pc:docMk/>
            <pc:sldMk cId="3080738320" sldId="266"/>
            <ac:picMk id="19" creationId="{6D5FDDF4-950A-421F-973F-ADCAAF9DF60B}"/>
          </ac:picMkLst>
        </pc:picChg>
        <pc:picChg chg="add mod">
          <ac:chgData name="Tiny Sterck" userId="e299071a-6319-4480-8a56-89dee59b87d2" providerId="ADAL" clId="{6CB9C1BB-7637-43F2-A088-550DE8B47F6A}" dt="2022-04-26T12:38:28.614" v="1808" actId="1035"/>
          <ac:picMkLst>
            <pc:docMk/>
            <pc:sldMk cId="3080738320" sldId="266"/>
            <ac:picMk id="21" creationId="{3E3D9FD8-1952-4D59-9067-65A6E5E777A0}"/>
          </ac:picMkLst>
        </pc:picChg>
      </pc:sldChg>
      <pc:sldChg chg="modSp add mod ord">
        <pc:chgData name="Tiny Sterck" userId="e299071a-6319-4480-8a56-89dee59b87d2" providerId="ADAL" clId="{6CB9C1BB-7637-43F2-A088-550DE8B47F6A}" dt="2022-04-26T12:26:20.695" v="1612" actId="20577"/>
        <pc:sldMkLst>
          <pc:docMk/>
          <pc:sldMk cId="2472234478" sldId="267"/>
        </pc:sldMkLst>
        <pc:spChg chg="mod">
          <ac:chgData name="Tiny Sterck" userId="e299071a-6319-4480-8a56-89dee59b87d2" providerId="ADAL" clId="{6CB9C1BB-7637-43F2-A088-550DE8B47F6A}" dt="2022-04-26T12:26:20.695" v="1612" actId="20577"/>
          <ac:spMkLst>
            <pc:docMk/>
            <pc:sldMk cId="2472234478" sldId="267"/>
            <ac:spMk id="5" creationId="{235F33D6-03F3-42AA-AF1A-8357A5F952CA}"/>
          </ac:spMkLst>
        </pc:spChg>
      </pc:sldChg>
      <pc:sldChg chg="addSp delSp modSp new mod modClrScheme chgLayout">
        <pc:chgData name="Tiny Sterck" userId="e299071a-6319-4480-8a56-89dee59b87d2" providerId="ADAL" clId="{6CB9C1BB-7637-43F2-A088-550DE8B47F6A}" dt="2022-04-26T12:38:38.886" v="1828" actId="1035"/>
        <pc:sldMkLst>
          <pc:docMk/>
          <pc:sldMk cId="1182459602" sldId="268"/>
        </pc:sldMkLst>
        <pc:spChg chg="del mod ord">
          <ac:chgData name="Tiny Sterck" userId="e299071a-6319-4480-8a56-89dee59b87d2" providerId="ADAL" clId="{6CB9C1BB-7637-43F2-A088-550DE8B47F6A}" dt="2022-04-26T08:49:07" v="707" actId="700"/>
          <ac:spMkLst>
            <pc:docMk/>
            <pc:sldMk cId="1182459602" sldId="268"/>
            <ac:spMk id="2" creationId="{B085FD15-0F47-4492-8DC9-A45A8AF75933}"/>
          </ac:spMkLst>
        </pc:spChg>
        <pc:spChg chg="del mod ord">
          <ac:chgData name="Tiny Sterck" userId="e299071a-6319-4480-8a56-89dee59b87d2" providerId="ADAL" clId="{6CB9C1BB-7637-43F2-A088-550DE8B47F6A}" dt="2022-04-26T08:49:07" v="707" actId="700"/>
          <ac:spMkLst>
            <pc:docMk/>
            <pc:sldMk cId="1182459602" sldId="268"/>
            <ac:spMk id="3" creationId="{81D77EB3-F513-49EC-8058-0794A9E407CB}"/>
          </ac:spMkLst>
        </pc:spChg>
        <pc:spChg chg="del">
          <ac:chgData name="Tiny Sterck" userId="e299071a-6319-4480-8a56-89dee59b87d2" providerId="ADAL" clId="{6CB9C1BB-7637-43F2-A088-550DE8B47F6A}" dt="2022-04-26T08:49:07" v="707" actId="700"/>
          <ac:spMkLst>
            <pc:docMk/>
            <pc:sldMk cId="1182459602" sldId="268"/>
            <ac:spMk id="4" creationId="{7D87772D-DBBD-4D43-BB88-7152882E9CCB}"/>
          </ac:spMkLst>
        </pc:spChg>
        <pc:spChg chg="del">
          <ac:chgData name="Tiny Sterck" userId="e299071a-6319-4480-8a56-89dee59b87d2" providerId="ADAL" clId="{6CB9C1BB-7637-43F2-A088-550DE8B47F6A}" dt="2022-04-26T08:49:07" v="707" actId="700"/>
          <ac:spMkLst>
            <pc:docMk/>
            <pc:sldMk cId="1182459602" sldId="268"/>
            <ac:spMk id="5" creationId="{3CD574EB-6675-4C88-ADD0-34F580912B35}"/>
          </ac:spMkLst>
        </pc:spChg>
        <pc:spChg chg="add del mod ord">
          <ac:chgData name="Tiny Sterck" userId="e299071a-6319-4480-8a56-89dee59b87d2" providerId="ADAL" clId="{6CB9C1BB-7637-43F2-A088-550DE8B47F6A}" dt="2022-04-26T08:49:50.285" v="716" actId="26606"/>
          <ac:spMkLst>
            <pc:docMk/>
            <pc:sldMk cId="1182459602" sldId="268"/>
            <ac:spMk id="6" creationId="{4EFCDB44-2B2D-48E7-80DB-4546B430B7EB}"/>
          </ac:spMkLst>
        </pc:spChg>
        <pc:spChg chg="add del mod ord">
          <ac:chgData name="Tiny Sterck" userId="e299071a-6319-4480-8a56-89dee59b87d2" providerId="ADAL" clId="{6CB9C1BB-7637-43F2-A088-550DE8B47F6A}" dt="2022-04-26T12:28:17.888" v="1631" actId="478"/>
          <ac:spMkLst>
            <pc:docMk/>
            <pc:sldMk cId="1182459602" sldId="268"/>
            <ac:spMk id="7" creationId="{5AF56042-9848-4D9C-9187-B3CC979D1118}"/>
          </ac:spMkLst>
        </pc:spChg>
        <pc:spChg chg="add mod">
          <ac:chgData name="Tiny Sterck" userId="e299071a-6319-4480-8a56-89dee59b87d2" providerId="ADAL" clId="{6CB9C1BB-7637-43F2-A088-550DE8B47F6A}" dt="2022-04-26T12:28:21.781" v="1634"/>
          <ac:spMkLst>
            <pc:docMk/>
            <pc:sldMk cId="1182459602" sldId="268"/>
            <ac:spMk id="11" creationId="{2FD10774-EE03-47B0-9E41-3B41CC2D0F1B}"/>
          </ac:spMkLst>
        </pc:spChg>
        <pc:spChg chg="add del mod">
          <ac:chgData name="Tiny Sterck" userId="e299071a-6319-4480-8a56-89dee59b87d2" providerId="ADAL" clId="{6CB9C1BB-7637-43F2-A088-550DE8B47F6A}" dt="2022-04-26T08:52:25.174" v="743" actId="478"/>
          <ac:spMkLst>
            <pc:docMk/>
            <pc:sldMk cId="1182459602" sldId="268"/>
            <ac:spMk id="14" creationId="{A4143428-A3EA-FB2B-370C-14AE5D9F74D6}"/>
          </ac:spMkLst>
        </pc:spChg>
        <pc:picChg chg="add del mod">
          <ac:chgData name="Tiny Sterck" userId="e299071a-6319-4480-8a56-89dee59b87d2" providerId="ADAL" clId="{6CB9C1BB-7637-43F2-A088-550DE8B47F6A}" dt="2022-04-26T12:38:38.886" v="1828" actId="1035"/>
          <ac:picMkLst>
            <pc:docMk/>
            <pc:sldMk cId="1182459602" sldId="268"/>
            <ac:picMk id="9" creationId="{1E836896-52CA-4B3F-8EA1-539CF4ADA5DE}"/>
          </ac:picMkLst>
        </pc:picChg>
      </pc:sldChg>
      <pc:sldChg chg="addSp delSp modSp new mod modClrScheme chgLayout">
        <pc:chgData name="Tiny Sterck" userId="e299071a-6319-4480-8a56-89dee59b87d2" providerId="ADAL" clId="{6CB9C1BB-7637-43F2-A088-550DE8B47F6A}" dt="2022-04-26T12:38:47.237" v="1848" actId="1035"/>
        <pc:sldMkLst>
          <pc:docMk/>
          <pc:sldMk cId="2834080954" sldId="269"/>
        </pc:sldMkLst>
        <pc:spChg chg="add del">
          <ac:chgData name="Tiny Sterck" userId="e299071a-6319-4480-8a56-89dee59b87d2" providerId="ADAL" clId="{6CB9C1BB-7637-43F2-A088-550DE8B47F6A}" dt="2022-04-26T08:51:39.535" v="733" actId="26606"/>
          <ac:spMkLst>
            <pc:docMk/>
            <pc:sldMk cId="2834080954" sldId="269"/>
            <ac:spMk id="2" creationId="{CBDD59C1-8DA0-4586-B81E-1DA4321AA9F0}"/>
          </ac:spMkLst>
        </pc:spChg>
        <pc:spChg chg="del">
          <ac:chgData name="Tiny Sterck" userId="e299071a-6319-4480-8a56-89dee59b87d2" providerId="ADAL" clId="{6CB9C1BB-7637-43F2-A088-550DE8B47F6A}" dt="2022-04-26T08:50:50.148" v="722" actId="931"/>
          <ac:spMkLst>
            <pc:docMk/>
            <pc:sldMk cId="2834080954" sldId="269"/>
            <ac:spMk id="3" creationId="{85A80545-DDFA-4E79-ACBA-34E8920CD023}"/>
          </ac:spMkLst>
        </pc:spChg>
        <pc:spChg chg="del mod">
          <ac:chgData name="Tiny Sterck" userId="e299071a-6319-4480-8a56-89dee59b87d2" providerId="ADAL" clId="{6CB9C1BB-7637-43F2-A088-550DE8B47F6A}" dt="2022-04-26T08:52:20.126" v="742" actId="478"/>
          <ac:spMkLst>
            <pc:docMk/>
            <pc:sldMk cId="2834080954" sldId="269"/>
            <ac:spMk id="4" creationId="{B14BA0AC-196D-4658-BEA4-C1FEBEFBB225}"/>
          </ac:spMkLst>
        </pc:spChg>
        <pc:spChg chg="add del mod">
          <ac:chgData name="Tiny Sterck" userId="e299071a-6319-4480-8a56-89dee59b87d2" providerId="ADAL" clId="{6CB9C1BB-7637-43F2-A088-550DE8B47F6A}" dt="2022-04-26T08:51:30.718" v="729"/>
          <ac:spMkLst>
            <pc:docMk/>
            <pc:sldMk cId="2834080954" sldId="269"/>
            <ac:spMk id="8" creationId="{52251F65-69BD-448D-A446-FC6222A036B1}"/>
          </ac:spMkLst>
        </pc:spChg>
        <pc:spChg chg="add mod">
          <ac:chgData name="Tiny Sterck" userId="e299071a-6319-4480-8a56-89dee59b87d2" providerId="ADAL" clId="{6CB9C1BB-7637-43F2-A088-550DE8B47F6A}" dt="2022-04-26T12:29:11.144" v="1640" actId="21"/>
          <ac:spMkLst>
            <pc:docMk/>
            <pc:sldMk cId="2834080954" sldId="269"/>
            <ac:spMk id="10" creationId="{7F9EB28D-EA14-4775-8614-945914EEE8AA}"/>
          </ac:spMkLst>
        </pc:spChg>
        <pc:spChg chg="add del mod">
          <ac:chgData name="Tiny Sterck" userId="e299071a-6319-4480-8a56-89dee59b87d2" providerId="ADAL" clId="{6CB9C1BB-7637-43F2-A088-550DE8B47F6A}" dt="2022-04-26T08:51:08.745" v="726" actId="26606"/>
          <ac:spMkLst>
            <pc:docMk/>
            <pc:sldMk cId="2834080954" sldId="269"/>
            <ac:spMk id="11" creationId="{5FF71381-17B5-3B00-53E2-3D6CFE68F21C}"/>
          </ac:spMkLst>
        </pc:spChg>
        <pc:spChg chg="add mod">
          <ac:chgData name="Tiny Sterck" userId="e299071a-6319-4480-8a56-89dee59b87d2" providerId="ADAL" clId="{6CB9C1BB-7637-43F2-A088-550DE8B47F6A}" dt="2022-04-26T12:34:31.657" v="1692"/>
          <ac:spMkLst>
            <pc:docMk/>
            <pc:sldMk cId="2834080954" sldId="269"/>
            <ac:spMk id="12" creationId="{0AC8D9AE-AE7D-4DAC-95AC-A4CADD4CC91E}"/>
          </ac:spMkLst>
        </pc:spChg>
        <pc:picChg chg="add mod ord">
          <ac:chgData name="Tiny Sterck" userId="e299071a-6319-4480-8a56-89dee59b87d2" providerId="ADAL" clId="{6CB9C1BB-7637-43F2-A088-550DE8B47F6A}" dt="2022-04-26T12:38:47.237" v="1848" actId="1035"/>
          <ac:picMkLst>
            <pc:docMk/>
            <pc:sldMk cId="2834080954" sldId="269"/>
            <ac:picMk id="6" creationId="{F26B92D9-49FB-4524-BF7B-D1E4F4C38551}"/>
          </ac:picMkLst>
        </pc:picChg>
        <pc:picChg chg="add del">
          <ac:chgData name="Tiny Sterck" userId="e299071a-6319-4480-8a56-89dee59b87d2" providerId="ADAL" clId="{6CB9C1BB-7637-43F2-A088-550DE8B47F6A}" dt="2022-04-26T08:51:33.495" v="731"/>
          <ac:picMkLst>
            <pc:docMk/>
            <pc:sldMk cId="2834080954" sldId="269"/>
            <ac:picMk id="7" creationId="{68B9B8C8-6459-4A13-B35F-6AA99EB6DE0F}"/>
          </ac:picMkLst>
        </pc:picChg>
      </pc:sldChg>
      <pc:sldChg chg="addSp delSp modSp new mod modClrScheme chgLayout">
        <pc:chgData name="Tiny Sterck" userId="e299071a-6319-4480-8a56-89dee59b87d2" providerId="ADAL" clId="{6CB9C1BB-7637-43F2-A088-550DE8B47F6A}" dt="2022-04-26T14:03:58.946" v="2366" actId="478"/>
        <pc:sldMkLst>
          <pc:docMk/>
          <pc:sldMk cId="1912627404" sldId="270"/>
        </pc:sldMkLst>
        <pc:spChg chg="del mod ord">
          <ac:chgData name="Tiny Sterck" userId="e299071a-6319-4480-8a56-89dee59b87d2" providerId="ADAL" clId="{6CB9C1BB-7637-43F2-A088-550DE8B47F6A}" dt="2022-04-26T08:53:34.083" v="765" actId="700"/>
          <ac:spMkLst>
            <pc:docMk/>
            <pc:sldMk cId="1912627404" sldId="270"/>
            <ac:spMk id="2" creationId="{B03318A4-A964-4153-8D54-7B06CA9A7CEB}"/>
          </ac:spMkLst>
        </pc:spChg>
        <pc:spChg chg="del mod ord">
          <ac:chgData name="Tiny Sterck" userId="e299071a-6319-4480-8a56-89dee59b87d2" providerId="ADAL" clId="{6CB9C1BB-7637-43F2-A088-550DE8B47F6A}" dt="2022-04-26T08:53:34.083" v="765" actId="700"/>
          <ac:spMkLst>
            <pc:docMk/>
            <pc:sldMk cId="1912627404" sldId="270"/>
            <ac:spMk id="3" creationId="{6A307E05-0F74-4D6A-B6E1-FE20AC505065}"/>
          </ac:spMkLst>
        </pc:spChg>
        <pc:spChg chg="add del mod ord">
          <ac:chgData name="Tiny Sterck" userId="e299071a-6319-4480-8a56-89dee59b87d2" providerId="ADAL" clId="{6CB9C1BB-7637-43F2-A088-550DE8B47F6A}" dt="2022-04-26T09:01:21.777" v="805" actId="26606"/>
          <ac:spMkLst>
            <pc:docMk/>
            <pc:sldMk cId="1912627404" sldId="270"/>
            <ac:spMk id="4" creationId="{A506B360-CC6B-4431-BF39-F16AF392D41F}"/>
          </ac:spMkLst>
        </pc:spChg>
        <pc:spChg chg="add del mod ord">
          <ac:chgData name="Tiny Sterck" userId="e299071a-6319-4480-8a56-89dee59b87d2" providerId="ADAL" clId="{6CB9C1BB-7637-43F2-A088-550DE8B47F6A}" dt="2022-04-26T09:01:09.920" v="798" actId="931"/>
          <ac:spMkLst>
            <pc:docMk/>
            <pc:sldMk cId="1912627404" sldId="270"/>
            <ac:spMk id="5" creationId="{8738C7D8-EB5F-4E70-A211-82959E923DA2}"/>
          </ac:spMkLst>
        </pc:spChg>
        <pc:spChg chg="add del mod ord">
          <ac:chgData name="Tiny Sterck" userId="e299071a-6319-4480-8a56-89dee59b87d2" providerId="ADAL" clId="{6CB9C1BB-7637-43F2-A088-550DE8B47F6A}" dt="2022-04-26T13:55:48.131" v="2069" actId="478"/>
          <ac:spMkLst>
            <pc:docMk/>
            <pc:sldMk cId="1912627404" sldId="270"/>
            <ac:spMk id="6" creationId="{B00E5C00-5252-4020-B6F7-9EEB692778AB}"/>
          </ac:spMkLst>
        </pc:spChg>
        <pc:spChg chg="add del mod">
          <ac:chgData name="Tiny Sterck" userId="e299071a-6319-4480-8a56-89dee59b87d2" providerId="ADAL" clId="{6CB9C1BB-7637-43F2-A088-550DE8B47F6A}" dt="2022-04-26T09:02:24.597" v="866" actId="478"/>
          <ac:spMkLst>
            <pc:docMk/>
            <pc:sldMk cId="1912627404" sldId="270"/>
            <ac:spMk id="10" creationId="{19D80F53-CA3E-B635-4287-FC314FF5C5C8}"/>
          </ac:spMkLst>
        </pc:spChg>
        <pc:spChg chg="add del mod">
          <ac:chgData name="Tiny Sterck" userId="e299071a-6319-4480-8a56-89dee59b87d2" providerId="ADAL" clId="{6CB9C1BB-7637-43F2-A088-550DE8B47F6A}" dt="2022-04-26T09:02:26.161" v="867" actId="478"/>
          <ac:spMkLst>
            <pc:docMk/>
            <pc:sldMk cId="1912627404" sldId="270"/>
            <ac:spMk id="11" creationId="{B6C6B498-5294-4BBA-B84D-B6ABF5B5CA8B}"/>
          </ac:spMkLst>
        </pc:spChg>
        <pc:spChg chg="add del mod">
          <ac:chgData name="Tiny Sterck" userId="e299071a-6319-4480-8a56-89dee59b87d2" providerId="ADAL" clId="{6CB9C1BB-7637-43F2-A088-550DE8B47F6A}" dt="2022-04-26T09:03:07.047" v="869" actId="478"/>
          <ac:spMkLst>
            <pc:docMk/>
            <pc:sldMk cId="1912627404" sldId="270"/>
            <ac:spMk id="12" creationId="{E68510D4-400D-A393-F16B-BE3364821754}"/>
          </ac:spMkLst>
        </pc:spChg>
        <pc:spChg chg="add del">
          <ac:chgData name="Tiny Sterck" userId="e299071a-6319-4480-8a56-89dee59b87d2" providerId="ADAL" clId="{6CB9C1BB-7637-43F2-A088-550DE8B47F6A}" dt="2022-04-26T09:01:20.892" v="802" actId="26606"/>
          <ac:spMkLst>
            <pc:docMk/>
            <pc:sldMk cId="1912627404" sldId="270"/>
            <ac:spMk id="13" creationId="{19D80F53-CA3E-B635-4287-FC314FF5C5C8}"/>
          </ac:spMkLst>
        </pc:spChg>
        <pc:spChg chg="add del mod">
          <ac:chgData name="Tiny Sterck" userId="e299071a-6319-4480-8a56-89dee59b87d2" providerId="ADAL" clId="{6CB9C1BB-7637-43F2-A088-550DE8B47F6A}" dt="2022-04-26T12:29:42.202" v="1648" actId="478"/>
          <ac:spMkLst>
            <pc:docMk/>
            <pc:sldMk cId="1912627404" sldId="270"/>
            <ac:spMk id="14" creationId="{638A2787-FFCA-44EB-9BB1-9739B2926518}"/>
          </ac:spMkLst>
        </pc:spChg>
        <pc:spChg chg="add del mod">
          <ac:chgData name="Tiny Sterck" userId="e299071a-6319-4480-8a56-89dee59b87d2" providerId="ADAL" clId="{6CB9C1BB-7637-43F2-A088-550DE8B47F6A}" dt="2022-04-26T13:55:46.639" v="2068" actId="478"/>
          <ac:spMkLst>
            <pc:docMk/>
            <pc:sldMk cId="1912627404" sldId="270"/>
            <ac:spMk id="15" creationId="{84DC5889-90D2-44C7-B5C1-9A63CFFA9133}"/>
          </ac:spMkLst>
        </pc:spChg>
        <pc:spChg chg="add del mod">
          <ac:chgData name="Tiny Sterck" userId="e299071a-6319-4480-8a56-89dee59b87d2" providerId="ADAL" clId="{6CB9C1BB-7637-43F2-A088-550DE8B47F6A}" dt="2022-04-26T12:29:29.486" v="1646" actId="478"/>
          <ac:spMkLst>
            <pc:docMk/>
            <pc:sldMk cId="1912627404" sldId="270"/>
            <ac:spMk id="17" creationId="{78D24C91-530E-4CC8-B6D8-9A9C761B31FF}"/>
          </ac:spMkLst>
        </pc:spChg>
        <pc:spChg chg="add del mod">
          <ac:chgData name="Tiny Sterck" userId="e299071a-6319-4480-8a56-89dee59b87d2" providerId="ADAL" clId="{6CB9C1BB-7637-43F2-A088-550DE8B47F6A}" dt="2022-04-26T13:55:51.819" v="2072" actId="478"/>
          <ac:spMkLst>
            <pc:docMk/>
            <pc:sldMk cId="1912627404" sldId="270"/>
            <ac:spMk id="18" creationId="{9F1D7E2D-2E41-4E20-8090-69EF5293443A}"/>
          </ac:spMkLst>
        </pc:spChg>
        <pc:spChg chg="add del mod">
          <ac:chgData name="Tiny Sterck" userId="e299071a-6319-4480-8a56-89dee59b87d2" providerId="ADAL" clId="{6CB9C1BB-7637-43F2-A088-550DE8B47F6A}" dt="2022-04-26T13:55:49.079" v="2070" actId="478"/>
          <ac:spMkLst>
            <pc:docMk/>
            <pc:sldMk cId="1912627404" sldId="270"/>
            <ac:spMk id="20" creationId="{0AF349C5-76A6-42FF-9BC4-BE29926B5FC7}"/>
          </ac:spMkLst>
        </pc:spChg>
        <pc:spChg chg="add del mod">
          <ac:chgData name="Tiny Sterck" userId="e299071a-6319-4480-8a56-89dee59b87d2" providerId="ADAL" clId="{6CB9C1BB-7637-43F2-A088-550DE8B47F6A}" dt="2022-04-26T13:55:50.264" v="2071" actId="478"/>
          <ac:spMkLst>
            <pc:docMk/>
            <pc:sldMk cId="1912627404" sldId="270"/>
            <ac:spMk id="22" creationId="{87E2D960-3CB2-494A-A33A-48B8E4C83286}"/>
          </ac:spMkLst>
        </pc:spChg>
        <pc:spChg chg="add del mod">
          <ac:chgData name="Tiny Sterck" userId="e299071a-6319-4480-8a56-89dee59b87d2" providerId="ADAL" clId="{6CB9C1BB-7637-43F2-A088-550DE8B47F6A}" dt="2022-04-26T13:55:54.146" v="2073" actId="478"/>
          <ac:spMkLst>
            <pc:docMk/>
            <pc:sldMk cId="1912627404" sldId="270"/>
            <ac:spMk id="24" creationId="{7477EB90-1142-4764-8EE8-84BD42A4C5CA}"/>
          </ac:spMkLst>
        </pc:spChg>
        <pc:spChg chg="add del mod">
          <ac:chgData name="Tiny Sterck" userId="e299071a-6319-4480-8a56-89dee59b87d2" providerId="ADAL" clId="{6CB9C1BB-7637-43F2-A088-550DE8B47F6A}" dt="2022-04-26T14:03:56.138" v="2365" actId="478"/>
          <ac:spMkLst>
            <pc:docMk/>
            <pc:sldMk cId="1912627404" sldId="270"/>
            <ac:spMk id="29" creationId="{554D4719-604C-4016-A7E2-8766B9C51AB9}"/>
          </ac:spMkLst>
        </pc:spChg>
        <pc:spChg chg="add del mod">
          <ac:chgData name="Tiny Sterck" userId="e299071a-6319-4480-8a56-89dee59b87d2" providerId="ADAL" clId="{6CB9C1BB-7637-43F2-A088-550DE8B47F6A}" dt="2022-04-26T14:03:58.946" v="2366" actId="478"/>
          <ac:spMkLst>
            <pc:docMk/>
            <pc:sldMk cId="1912627404" sldId="270"/>
            <ac:spMk id="31" creationId="{456D990E-47A9-451C-AEDE-6D1BDC1ED183}"/>
          </ac:spMkLst>
        </pc:spChg>
        <pc:picChg chg="add del mod ord">
          <ac:chgData name="Tiny Sterck" userId="e299071a-6319-4480-8a56-89dee59b87d2" providerId="ADAL" clId="{6CB9C1BB-7637-43F2-A088-550DE8B47F6A}" dt="2022-04-26T13:55:45.263" v="2066" actId="478"/>
          <ac:picMkLst>
            <pc:docMk/>
            <pc:sldMk cId="1912627404" sldId="270"/>
            <ac:picMk id="8" creationId="{E2A2F075-8829-4493-8C33-6270FF5BCE83}"/>
          </ac:picMkLst>
        </pc:picChg>
        <pc:picChg chg="add del mod">
          <ac:chgData name="Tiny Sterck" userId="e299071a-6319-4480-8a56-89dee59b87d2" providerId="ADAL" clId="{6CB9C1BB-7637-43F2-A088-550DE8B47F6A}" dt="2022-04-26T14:03:21.491" v="2305" actId="478"/>
          <ac:picMkLst>
            <pc:docMk/>
            <pc:sldMk cId="1912627404" sldId="270"/>
            <ac:picMk id="26" creationId="{FC8B4801-5E6A-43B5-930B-16A2D98EE8E7}"/>
          </ac:picMkLst>
        </pc:picChg>
        <pc:picChg chg="add mod">
          <ac:chgData name="Tiny Sterck" userId="e299071a-6319-4480-8a56-89dee59b87d2" providerId="ADAL" clId="{6CB9C1BB-7637-43F2-A088-550DE8B47F6A}" dt="2022-04-26T14:03:31.300" v="2332" actId="1037"/>
          <ac:picMkLst>
            <pc:docMk/>
            <pc:sldMk cId="1912627404" sldId="270"/>
            <ac:picMk id="28" creationId="{A932E870-574C-4131-AE88-97D6568828E2}"/>
          </ac:picMkLst>
        </pc:picChg>
      </pc:sldChg>
      <pc:sldChg chg="modSp add mod">
        <pc:chgData name="Tiny Sterck" userId="e299071a-6319-4480-8a56-89dee59b87d2" providerId="ADAL" clId="{6CB9C1BB-7637-43F2-A088-550DE8B47F6A}" dt="2022-04-26T12:34:31.657" v="1692"/>
        <pc:sldMkLst>
          <pc:docMk/>
          <pc:sldMk cId="2990310935" sldId="271"/>
        </pc:sldMkLst>
        <pc:spChg chg="mod">
          <ac:chgData name="Tiny Sterck" userId="e299071a-6319-4480-8a56-89dee59b87d2" providerId="ADAL" clId="{6CB9C1BB-7637-43F2-A088-550DE8B47F6A}" dt="2022-04-26T12:34:31.657" v="1692"/>
          <ac:spMkLst>
            <pc:docMk/>
            <pc:sldMk cId="2990310935" sldId="271"/>
            <ac:spMk id="5" creationId="{235F33D6-03F3-42AA-AF1A-8357A5F952CA}"/>
          </ac:spMkLst>
        </pc:spChg>
      </pc:sldChg>
      <pc:sldChg chg="add del">
        <pc:chgData name="Tiny Sterck" userId="e299071a-6319-4480-8a56-89dee59b87d2" providerId="ADAL" clId="{6CB9C1BB-7637-43F2-A088-550DE8B47F6A}" dt="2022-04-26T08:52:49.890" v="747" actId="47"/>
        <pc:sldMkLst>
          <pc:docMk/>
          <pc:sldMk cId="3591770569" sldId="272"/>
        </pc:sldMkLst>
      </pc:sldChg>
      <pc:sldChg chg="modSp add del mod">
        <pc:chgData name="Tiny Sterck" userId="e299071a-6319-4480-8a56-89dee59b87d2" providerId="ADAL" clId="{6CB9C1BB-7637-43F2-A088-550DE8B47F6A}" dt="2022-04-26T09:05:39.134" v="920" actId="47"/>
        <pc:sldMkLst>
          <pc:docMk/>
          <pc:sldMk cId="4179970186" sldId="272"/>
        </pc:sldMkLst>
        <pc:spChg chg="mod">
          <ac:chgData name="Tiny Sterck" userId="e299071a-6319-4480-8a56-89dee59b87d2" providerId="ADAL" clId="{6CB9C1BB-7637-43F2-A088-550DE8B47F6A}" dt="2022-04-26T08:53:46.145" v="774" actId="20577"/>
          <ac:spMkLst>
            <pc:docMk/>
            <pc:sldMk cId="4179970186" sldId="272"/>
            <ac:spMk id="6" creationId="{B00E5C00-5252-4020-B6F7-9EEB692778AB}"/>
          </ac:spMkLst>
        </pc:spChg>
      </pc:sldChg>
      <pc:sldChg chg="addSp delSp modSp new del mod modClrScheme chgLayout">
        <pc:chgData name="Tiny Sterck" userId="e299071a-6319-4480-8a56-89dee59b87d2" providerId="ADAL" clId="{6CB9C1BB-7637-43F2-A088-550DE8B47F6A}" dt="2022-04-26T09:09:21.156" v="1149" actId="47"/>
        <pc:sldMkLst>
          <pc:docMk/>
          <pc:sldMk cId="2572920890" sldId="273"/>
        </pc:sldMkLst>
        <pc:spChg chg="del">
          <ac:chgData name="Tiny Sterck" userId="e299071a-6319-4480-8a56-89dee59b87d2" providerId="ADAL" clId="{6CB9C1BB-7637-43F2-A088-550DE8B47F6A}" dt="2022-04-26T09:09:10.088" v="1148" actId="26606"/>
          <ac:spMkLst>
            <pc:docMk/>
            <pc:sldMk cId="2572920890" sldId="273"/>
            <ac:spMk id="2" creationId="{4A3DF4C9-1D38-49BB-A560-8D20788B41F1}"/>
          </ac:spMkLst>
        </pc:spChg>
        <pc:spChg chg="del">
          <ac:chgData name="Tiny Sterck" userId="e299071a-6319-4480-8a56-89dee59b87d2" providerId="ADAL" clId="{6CB9C1BB-7637-43F2-A088-550DE8B47F6A}" dt="2022-04-26T09:09:00.787" v="1145" actId="931"/>
          <ac:spMkLst>
            <pc:docMk/>
            <pc:sldMk cId="2572920890" sldId="273"/>
            <ac:spMk id="3" creationId="{820B09D9-D220-482F-BE90-576A94E66B22}"/>
          </ac:spMkLst>
        </pc:spChg>
        <pc:spChg chg="mod">
          <ac:chgData name="Tiny Sterck" userId="e299071a-6319-4480-8a56-89dee59b87d2" providerId="ADAL" clId="{6CB9C1BB-7637-43F2-A088-550DE8B47F6A}" dt="2022-04-26T09:09:10.088" v="1148" actId="26606"/>
          <ac:spMkLst>
            <pc:docMk/>
            <pc:sldMk cId="2572920890" sldId="273"/>
            <ac:spMk id="4" creationId="{B2A68E54-B238-4A32-AC45-A68768FBBDD0}"/>
          </ac:spMkLst>
        </pc:spChg>
        <pc:spChg chg="add mod">
          <ac:chgData name="Tiny Sterck" userId="e299071a-6319-4480-8a56-89dee59b87d2" providerId="ADAL" clId="{6CB9C1BB-7637-43F2-A088-550DE8B47F6A}" dt="2022-04-26T09:09:10.088" v="1148" actId="26606"/>
          <ac:spMkLst>
            <pc:docMk/>
            <pc:sldMk cId="2572920890" sldId="273"/>
            <ac:spMk id="11" creationId="{CA19A202-986C-83C3-CAF0-7C8FE3BCFD1F}"/>
          </ac:spMkLst>
        </pc:spChg>
        <pc:picChg chg="add mod">
          <ac:chgData name="Tiny Sterck" userId="e299071a-6319-4480-8a56-89dee59b87d2" providerId="ADAL" clId="{6CB9C1BB-7637-43F2-A088-550DE8B47F6A}" dt="2022-04-26T09:09:10.088" v="1148" actId="26606"/>
          <ac:picMkLst>
            <pc:docMk/>
            <pc:sldMk cId="2572920890" sldId="273"/>
            <ac:picMk id="6" creationId="{4A1B27B6-E47C-49F7-95A9-DA9671BBFA97}"/>
          </ac:picMkLst>
        </pc:picChg>
      </pc:sldChg>
      <pc:sldChg chg="modSp add del mod">
        <pc:chgData name="Tiny Sterck" userId="e299071a-6319-4480-8a56-89dee59b87d2" providerId="ADAL" clId="{6CB9C1BB-7637-43F2-A088-550DE8B47F6A}" dt="2022-04-26T09:10:59.619" v="1259" actId="47"/>
        <pc:sldMkLst>
          <pc:docMk/>
          <pc:sldMk cId="896504640" sldId="274"/>
        </pc:sldMkLst>
        <pc:spChg chg="mod">
          <ac:chgData name="Tiny Sterck" userId="e299071a-6319-4480-8a56-89dee59b87d2" providerId="ADAL" clId="{6CB9C1BB-7637-43F2-A088-550DE8B47F6A}" dt="2022-04-26T08:53:57.144" v="785" actId="20577"/>
          <ac:spMkLst>
            <pc:docMk/>
            <pc:sldMk cId="896504640" sldId="274"/>
            <ac:spMk id="4" creationId="{B2A68E54-B238-4A32-AC45-A68768FBBDD0}"/>
          </ac:spMkLst>
        </pc:spChg>
      </pc:sldChg>
      <pc:sldChg chg="modSp add del mod">
        <pc:chgData name="Tiny Sterck" userId="e299071a-6319-4480-8a56-89dee59b87d2" providerId="ADAL" clId="{6CB9C1BB-7637-43F2-A088-550DE8B47F6A}" dt="2022-04-26T09:12:17.080" v="1295" actId="47"/>
        <pc:sldMkLst>
          <pc:docMk/>
          <pc:sldMk cId="1223738169" sldId="275"/>
        </pc:sldMkLst>
        <pc:spChg chg="mod">
          <ac:chgData name="Tiny Sterck" userId="e299071a-6319-4480-8a56-89dee59b87d2" providerId="ADAL" clId="{6CB9C1BB-7637-43F2-A088-550DE8B47F6A}" dt="2022-04-26T08:54:01.399" v="788" actId="20577"/>
          <ac:spMkLst>
            <pc:docMk/>
            <pc:sldMk cId="1223738169" sldId="275"/>
            <ac:spMk id="4" creationId="{B2A68E54-B238-4A32-AC45-A68768FBBDD0}"/>
          </ac:spMkLst>
        </pc:spChg>
      </pc:sldChg>
      <pc:sldChg chg="modSp add del mod">
        <pc:chgData name="Tiny Sterck" userId="e299071a-6319-4480-8a56-89dee59b87d2" providerId="ADAL" clId="{6CB9C1BB-7637-43F2-A088-550DE8B47F6A}" dt="2022-04-26T09:16:44.888" v="1370" actId="47"/>
        <pc:sldMkLst>
          <pc:docMk/>
          <pc:sldMk cId="2407088513" sldId="276"/>
        </pc:sldMkLst>
        <pc:spChg chg="mod">
          <ac:chgData name="Tiny Sterck" userId="e299071a-6319-4480-8a56-89dee59b87d2" providerId="ADAL" clId="{6CB9C1BB-7637-43F2-A088-550DE8B47F6A}" dt="2022-04-26T08:54:05.239" v="791" actId="20577"/>
          <ac:spMkLst>
            <pc:docMk/>
            <pc:sldMk cId="2407088513" sldId="276"/>
            <ac:spMk id="4" creationId="{B2A68E54-B238-4A32-AC45-A68768FBBDD0}"/>
          </ac:spMkLst>
        </pc:spChg>
      </pc:sldChg>
      <pc:sldChg chg="modSp add del mod">
        <pc:chgData name="Tiny Sterck" userId="e299071a-6319-4480-8a56-89dee59b87d2" providerId="ADAL" clId="{6CB9C1BB-7637-43F2-A088-550DE8B47F6A}" dt="2022-04-26T09:17:58.182" v="1414" actId="47"/>
        <pc:sldMkLst>
          <pc:docMk/>
          <pc:sldMk cId="4088819919" sldId="277"/>
        </pc:sldMkLst>
        <pc:spChg chg="mod">
          <ac:chgData name="Tiny Sterck" userId="e299071a-6319-4480-8a56-89dee59b87d2" providerId="ADAL" clId="{6CB9C1BB-7637-43F2-A088-550DE8B47F6A}" dt="2022-04-26T08:54:09.327" v="794" actId="20577"/>
          <ac:spMkLst>
            <pc:docMk/>
            <pc:sldMk cId="4088819919" sldId="277"/>
            <ac:spMk id="4" creationId="{B2A68E54-B238-4A32-AC45-A68768FBBDD0}"/>
          </ac:spMkLst>
        </pc:spChg>
      </pc:sldChg>
      <pc:sldChg chg="addSp delSp modSp new del mod modClrScheme chgLayout">
        <pc:chgData name="Tiny Sterck" userId="e299071a-6319-4480-8a56-89dee59b87d2" providerId="ADAL" clId="{6CB9C1BB-7637-43F2-A088-550DE8B47F6A}" dt="2022-04-26T09:05:05.630" v="919" actId="47"/>
        <pc:sldMkLst>
          <pc:docMk/>
          <pc:sldMk cId="1415373726" sldId="278"/>
        </pc:sldMkLst>
        <pc:spChg chg="del mod ord">
          <ac:chgData name="Tiny Sterck" userId="e299071a-6319-4480-8a56-89dee59b87d2" providerId="ADAL" clId="{6CB9C1BB-7637-43F2-A088-550DE8B47F6A}" dt="2022-04-26T08:54:16.692" v="796" actId="700"/>
          <ac:spMkLst>
            <pc:docMk/>
            <pc:sldMk cId="1415373726" sldId="278"/>
            <ac:spMk id="2" creationId="{C864F9F0-9F44-42D4-BC5C-81D83486AAD9}"/>
          </ac:spMkLst>
        </pc:spChg>
        <pc:spChg chg="del mod ord">
          <ac:chgData name="Tiny Sterck" userId="e299071a-6319-4480-8a56-89dee59b87d2" providerId="ADAL" clId="{6CB9C1BB-7637-43F2-A088-550DE8B47F6A}" dt="2022-04-26T08:54:16.692" v="796" actId="700"/>
          <ac:spMkLst>
            <pc:docMk/>
            <pc:sldMk cId="1415373726" sldId="278"/>
            <ac:spMk id="3" creationId="{61DDBDEE-5F27-4084-AAA8-BFD20B95D1E2}"/>
          </ac:spMkLst>
        </pc:spChg>
        <pc:spChg chg="del">
          <ac:chgData name="Tiny Sterck" userId="e299071a-6319-4480-8a56-89dee59b87d2" providerId="ADAL" clId="{6CB9C1BB-7637-43F2-A088-550DE8B47F6A}" dt="2022-04-26T08:54:16.692" v="796" actId="700"/>
          <ac:spMkLst>
            <pc:docMk/>
            <pc:sldMk cId="1415373726" sldId="278"/>
            <ac:spMk id="4" creationId="{BAD6A44D-1D76-4373-991C-B0BC4554AC07}"/>
          </ac:spMkLst>
        </pc:spChg>
        <pc:spChg chg="del">
          <ac:chgData name="Tiny Sterck" userId="e299071a-6319-4480-8a56-89dee59b87d2" providerId="ADAL" clId="{6CB9C1BB-7637-43F2-A088-550DE8B47F6A}" dt="2022-04-26T08:54:16.692" v="796" actId="700"/>
          <ac:spMkLst>
            <pc:docMk/>
            <pc:sldMk cId="1415373726" sldId="278"/>
            <ac:spMk id="5" creationId="{8BA8B06A-F30A-4375-8544-5687C7CFD496}"/>
          </ac:spMkLst>
        </pc:spChg>
        <pc:spChg chg="add del mod ord">
          <ac:chgData name="Tiny Sterck" userId="e299071a-6319-4480-8a56-89dee59b87d2" providerId="ADAL" clId="{6CB9C1BB-7637-43F2-A088-550DE8B47F6A}" dt="2022-04-26T08:54:20.012" v="797" actId="700"/>
          <ac:spMkLst>
            <pc:docMk/>
            <pc:sldMk cId="1415373726" sldId="278"/>
            <ac:spMk id="6" creationId="{52C744E6-661D-4461-8F22-B4F0C964E0E7}"/>
          </ac:spMkLst>
        </pc:spChg>
        <pc:spChg chg="add del mod ord">
          <ac:chgData name="Tiny Sterck" userId="e299071a-6319-4480-8a56-89dee59b87d2" providerId="ADAL" clId="{6CB9C1BB-7637-43F2-A088-550DE8B47F6A}" dt="2022-04-26T08:54:20.012" v="797" actId="700"/>
          <ac:spMkLst>
            <pc:docMk/>
            <pc:sldMk cId="1415373726" sldId="278"/>
            <ac:spMk id="7" creationId="{9184D1E3-3C3B-494E-9846-6C0A1FAA8287}"/>
          </ac:spMkLst>
        </pc:spChg>
        <pc:spChg chg="add mod ord">
          <ac:chgData name="Tiny Sterck" userId="e299071a-6319-4480-8a56-89dee59b87d2" providerId="ADAL" clId="{6CB9C1BB-7637-43F2-A088-550DE8B47F6A}" dt="2022-04-26T08:54:20.012" v="797" actId="700"/>
          <ac:spMkLst>
            <pc:docMk/>
            <pc:sldMk cId="1415373726" sldId="278"/>
            <ac:spMk id="8" creationId="{F897FCED-DE33-41CD-AA5D-E381D973EFB8}"/>
          </ac:spMkLst>
        </pc:spChg>
        <pc:spChg chg="add mod ord">
          <ac:chgData name="Tiny Sterck" userId="e299071a-6319-4480-8a56-89dee59b87d2" providerId="ADAL" clId="{6CB9C1BB-7637-43F2-A088-550DE8B47F6A}" dt="2022-04-26T08:54:20.012" v="797" actId="700"/>
          <ac:spMkLst>
            <pc:docMk/>
            <pc:sldMk cId="1415373726" sldId="278"/>
            <ac:spMk id="9" creationId="{162E47C4-0D9C-4AAA-9AA0-B16EFBE8F215}"/>
          </ac:spMkLst>
        </pc:spChg>
        <pc:spChg chg="add mod ord">
          <ac:chgData name="Tiny Sterck" userId="e299071a-6319-4480-8a56-89dee59b87d2" providerId="ADAL" clId="{6CB9C1BB-7637-43F2-A088-550DE8B47F6A}" dt="2022-04-26T08:54:20.012" v="797" actId="700"/>
          <ac:spMkLst>
            <pc:docMk/>
            <pc:sldMk cId="1415373726" sldId="278"/>
            <ac:spMk id="10" creationId="{91046513-B69D-44A7-B58F-DBCECBF230F6}"/>
          </ac:spMkLst>
        </pc:spChg>
      </pc:sldChg>
      <pc:sldChg chg="addSp delSp modSp add mod">
        <pc:chgData name="Tiny Sterck" userId="e299071a-6319-4480-8a56-89dee59b87d2" providerId="ADAL" clId="{6CB9C1BB-7637-43F2-A088-550DE8B47F6A}" dt="2022-04-26T13:57:31.923" v="2142" actId="20577"/>
        <pc:sldMkLst>
          <pc:docMk/>
          <pc:sldMk cId="3249270290" sldId="278"/>
        </pc:sldMkLst>
        <pc:spChg chg="add del mod">
          <ac:chgData name="Tiny Sterck" userId="e299071a-6319-4480-8a56-89dee59b87d2" providerId="ADAL" clId="{6CB9C1BB-7637-43F2-A088-550DE8B47F6A}" dt="2022-04-26T09:05:52.561" v="926" actId="478"/>
          <ac:spMkLst>
            <pc:docMk/>
            <pc:sldMk cId="3249270290" sldId="278"/>
            <ac:spMk id="3" creationId="{73ADA0BD-03F9-4DDB-A693-127C0DC09610}"/>
          </ac:spMkLst>
        </pc:spChg>
        <pc:spChg chg="mod">
          <ac:chgData name="Tiny Sterck" userId="e299071a-6319-4480-8a56-89dee59b87d2" providerId="ADAL" clId="{6CB9C1BB-7637-43F2-A088-550DE8B47F6A}" dt="2022-04-26T09:10:27.227" v="1245" actId="27636"/>
          <ac:spMkLst>
            <pc:docMk/>
            <pc:sldMk cId="3249270290" sldId="278"/>
            <ac:spMk id="6" creationId="{B00E5C00-5252-4020-B6F7-9EEB692778AB}"/>
          </ac:spMkLst>
        </pc:spChg>
        <pc:spChg chg="add mod">
          <ac:chgData name="Tiny Sterck" userId="e299071a-6319-4480-8a56-89dee59b87d2" providerId="ADAL" clId="{6CB9C1BB-7637-43F2-A088-550DE8B47F6A}" dt="2022-04-26T13:57:31.923" v="2142" actId="20577"/>
          <ac:spMkLst>
            <pc:docMk/>
            <pc:sldMk cId="3249270290" sldId="278"/>
            <ac:spMk id="9" creationId="{BAACBA73-4E54-4E89-89BE-6B8F10B7E5BB}"/>
          </ac:spMkLst>
        </pc:spChg>
        <pc:spChg chg="mod">
          <ac:chgData name="Tiny Sterck" userId="e299071a-6319-4480-8a56-89dee59b87d2" providerId="ADAL" clId="{6CB9C1BB-7637-43F2-A088-550DE8B47F6A}" dt="2022-04-26T13:42:11.150" v="1997" actId="692"/>
          <ac:spMkLst>
            <pc:docMk/>
            <pc:sldMk cId="3249270290" sldId="278"/>
            <ac:spMk id="12" creationId="{C3B1E6CD-6E0E-4EBA-B61F-0CB2B092C9D5}"/>
          </ac:spMkLst>
        </pc:spChg>
        <pc:spChg chg="mod">
          <ac:chgData name="Tiny Sterck" userId="e299071a-6319-4480-8a56-89dee59b87d2" providerId="ADAL" clId="{6CB9C1BB-7637-43F2-A088-550DE8B47F6A}" dt="2022-04-26T13:43:57.100" v="2064" actId="1038"/>
          <ac:spMkLst>
            <pc:docMk/>
            <pc:sldMk cId="3249270290" sldId="278"/>
            <ac:spMk id="13" creationId="{E5DB2706-DF3C-455F-ABB9-274404C25873}"/>
          </ac:spMkLst>
        </pc:spChg>
        <pc:spChg chg="del mod">
          <ac:chgData name="Tiny Sterck" userId="e299071a-6319-4480-8a56-89dee59b87d2" providerId="ADAL" clId="{6CB9C1BB-7637-43F2-A088-550DE8B47F6A}" dt="2022-04-26T12:29:48.913" v="1655" actId="478"/>
          <ac:spMkLst>
            <pc:docMk/>
            <pc:sldMk cId="3249270290" sldId="278"/>
            <ac:spMk id="14" creationId="{638A2787-FFCA-44EB-9BB1-9739B2926518}"/>
          </ac:spMkLst>
        </pc:spChg>
        <pc:spChg chg="mod">
          <ac:chgData name="Tiny Sterck" userId="e299071a-6319-4480-8a56-89dee59b87d2" providerId="ADAL" clId="{6CB9C1BB-7637-43F2-A088-550DE8B47F6A}" dt="2022-04-26T09:05:59.905" v="1014" actId="1037"/>
          <ac:spMkLst>
            <pc:docMk/>
            <pc:sldMk cId="3249270290" sldId="278"/>
            <ac:spMk id="15" creationId="{84DC5889-90D2-44C7-B5C1-9A63CFFA9133}"/>
          </ac:spMkLst>
        </pc:spChg>
        <pc:spChg chg="add mod">
          <ac:chgData name="Tiny Sterck" userId="e299071a-6319-4480-8a56-89dee59b87d2" providerId="ADAL" clId="{6CB9C1BB-7637-43F2-A088-550DE8B47F6A}" dt="2022-04-26T13:43:26.189" v="2036" actId="1038"/>
          <ac:spMkLst>
            <pc:docMk/>
            <pc:sldMk cId="3249270290" sldId="278"/>
            <ac:spMk id="16" creationId="{17BA30AB-B2DE-4324-86AD-E6E349A06F85}"/>
          </ac:spMkLst>
        </pc:spChg>
        <pc:spChg chg="add mod">
          <ac:chgData name="Tiny Sterck" userId="e299071a-6319-4480-8a56-89dee59b87d2" providerId="ADAL" clId="{6CB9C1BB-7637-43F2-A088-550DE8B47F6A}" dt="2022-04-26T13:43:57.100" v="2064" actId="1038"/>
          <ac:spMkLst>
            <pc:docMk/>
            <pc:sldMk cId="3249270290" sldId="278"/>
            <ac:spMk id="17" creationId="{373903BC-7371-4039-BF52-C822EF0C1F67}"/>
          </ac:spMkLst>
        </pc:spChg>
        <pc:grpChg chg="del mod">
          <ac:chgData name="Tiny Sterck" userId="e299071a-6319-4480-8a56-89dee59b87d2" providerId="ADAL" clId="{6CB9C1BB-7637-43F2-A088-550DE8B47F6A}" dt="2022-04-26T13:41:21.811" v="1985" actId="27803"/>
          <ac:grpSpMkLst>
            <pc:docMk/>
            <pc:sldMk cId="3249270290" sldId="278"/>
            <ac:grpSpMk id="11" creationId="{7DB3631F-AD3D-4320-B981-21B8779246CC}"/>
          </ac:grpSpMkLst>
        </pc:grpChg>
        <pc:picChg chg="add mod">
          <ac:chgData name="Tiny Sterck" userId="e299071a-6319-4480-8a56-89dee59b87d2" providerId="ADAL" clId="{6CB9C1BB-7637-43F2-A088-550DE8B47F6A}" dt="2022-04-26T13:41:37.998" v="1991" actId="1076"/>
          <ac:picMkLst>
            <pc:docMk/>
            <pc:sldMk cId="3249270290" sldId="278"/>
            <ac:picMk id="5" creationId="{E5405875-0CE8-40DE-B612-4707E9AA0344}"/>
          </ac:picMkLst>
        </pc:picChg>
        <pc:picChg chg="del mod">
          <ac:chgData name="Tiny Sterck" userId="e299071a-6319-4480-8a56-89dee59b87d2" providerId="ADAL" clId="{6CB9C1BB-7637-43F2-A088-550DE8B47F6A}" dt="2022-04-26T09:05:50.460" v="925" actId="478"/>
          <ac:picMkLst>
            <pc:docMk/>
            <pc:sldMk cId="3249270290" sldId="278"/>
            <ac:picMk id="8" creationId="{E2A2F075-8829-4493-8C33-6270FF5BCE83}"/>
          </ac:picMkLst>
        </pc:picChg>
        <pc:picChg chg="add del mod">
          <ac:chgData name="Tiny Sterck" userId="e299071a-6319-4480-8a56-89dee59b87d2" providerId="ADAL" clId="{6CB9C1BB-7637-43F2-A088-550DE8B47F6A}" dt="2022-04-26T13:41:21.811" v="1985" actId="27803"/>
          <ac:picMkLst>
            <pc:docMk/>
            <pc:sldMk cId="3249270290" sldId="278"/>
            <ac:picMk id="10" creationId="{9CFA9726-D843-4EDB-B80A-48A721C68E47}"/>
          </ac:picMkLst>
        </pc:picChg>
      </pc:sldChg>
      <pc:sldChg chg="add del">
        <pc:chgData name="Tiny Sterck" userId="e299071a-6319-4480-8a56-89dee59b87d2" providerId="ADAL" clId="{6CB9C1BB-7637-43F2-A088-550DE8B47F6A}" dt="2022-04-26T09:06:04.527" v="1016"/>
        <pc:sldMkLst>
          <pc:docMk/>
          <pc:sldMk cId="43389303" sldId="279"/>
        </pc:sldMkLst>
      </pc:sldChg>
      <pc:sldChg chg="addSp delSp modSp add mod ord">
        <pc:chgData name="Tiny Sterck" userId="e299071a-6319-4480-8a56-89dee59b87d2" providerId="ADAL" clId="{6CB9C1BB-7637-43F2-A088-550DE8B47F6A}" dt="2022-04-26T13:57:56.538" v="2175" actId="20577"/>
        <pc:sldMkLst>
          <pc:docMk/>
          <pc:sldMk cId="1502443345" sldId="279"/>
        </pc:sldMkLst>
        <pc:spChg chg="add del mod">
          <ac:chgData name="Tiny Sterck" userId="e299071a-6319-4480-8a56-89dee59b87d2" providerId="ADAL" clId="{6CB9C1BB-7637-43F2-A088-550DE8B47F6A}" dt="2022-04-26T12:39:27.207" v="1890" actId="478"/>
          <ac:spMkLst>
            <pc:docMk/>
            <pc:sldMk cId="1502443345" sldId="279"/>
            <ac:spMk id="5" creationId="{5D7BB671-F32B-4A8E-AC98-0BFCBB1379D7}"/>
          </ac:spMkLst>
        </pc:spChg>
        <pc:spChg chg="mod">
          <ac:chgData name="Tiny Sterck" userId="e299071a-6319-4480-8a56-89dee59b87d2" providerId="ADAL" clId="{6CB9C1BB-7637-43F2-A088-550DE8B47F6A}" dt="2022-04-26T09:10:51.799" v="1255" actId="1076"/>
          <ac:spMkLst>
            <pc:docMk/>
            <pc:sldMk cId="1502443345" sldId="279"/>
            <ac:spMk id="6" creationId="{B00E5C00-5252-4020-B6F7-9EEB692778AB}"/>
          </ac:spMkLst>
        </pc:spChg>
        <pc:spChg chg="add mod">
          <ac:chgData name="Tiny Sterck" userId="e299071a-6319-4480-8a56-89dee59b87d2" providerId="ADAL" clId="{6CB9C1BB-7637-43F2-A088-550DE8B47F6A}" dt="2022-04-26T13:57:56.538" v="2175" actId="20577"/>
          <ac:spMkLst>
            <pc:docMk/>
            <pc:sldMk cId="1502443345" sldId="279"/>
            <ac:spMk id="9" creationId="{599D703F-BF24-4D25-9503-AB5DFEB8E7F6}"/>
          </ac:spMkLst>
        </pc:spChg>
        <pc:spChg chg="del mod">
          <ac:chgData name="Tiny Sterck" userId="e299071a-6319-4480-8a56-89dee59b87d2" providerId="ADAL" clId="{6CB9C1BB-7637-43F2-A088-550DE8B47F6A}" dt="2022-04-26T12:29:58.464" v="1659" actId="478"/>
          <ac:spMkLst>
            <pc:docMk/>
            <pc:sldMk cId="1502443345" sldId="279"/>
            <ac:spMk id="14" creationId="{638A2787-FFCA-44EB-9BB1-9739B2926518}"/>
          </ac:spMkLst>
        </pc:spChg>
        <pc:spChg chg="mod">
          <ac:chgData name="Tiny Sterck" userId="e299071a-6319-4480-8a56-89dee59b87d2" providerId="ADAL" clId="{6CB9C1BB-7637-43F2-A088-550DE8B47F6A}" dt="2022-04-26T09:10:49.027" v="1253" actId="1076"/>
          <ac:spMkLst>
            <pc:docMk/>
            <pc:sldMk cId="1502443345" sldId="279"/>
            <ac:spMk id="15" creationId="{84DC5889-90D2-44C7-B5C1-9A63CFFA9133}"/>
          </ac:spMkLst>
        </pc:spChg>
        <pc:picChg chg="add mod">
          <ac:chgData name="Tiny Sterck" userId="e299071a-6319-4480-8a56-89dee59b87d2" providerId="ADAL" clId="{6CB9C1BB-7637-43F2-A088-550DE8B47F6A}" dt="2022-04-26T12:39:23.887" v="1888" actId="1035"/>
          <ac:picMkLst>
            <pc:docMk/>
            <pc:sldMk cId="1502443345" sldId="279"/>
            <ac:picMk id="3" creationId="{796A3266-0A06-439D-AE1C-A52CEFE9336D}"/>
          </ac:picMkLst>
        </pc:picChg>
        <pc:picChg chg="del mod">
          <ac:chgData name="Tiny Sterck" userId="e299071a-6319-4480-8a56-89dee59b87d2" providerId="ADAL" clId="{6CB9C1BB-7637-43F2-A088-550DE8B47F6A}" dt="2022-04-26T12:39:24.978" v="1889" actId="478"/>
          <ac:picMkLst>
            <pc:docMk/>
            <pc:sldMk cId="1502443345" sldId="279"/>
            <ac:picMk id="8" creationId="{E2A2F075-8829-4493-8C33-6270FF5BCE83}"/>
          </ac:picMkLst>
        </pc:picChg>
      </pc:sldChg>
      <pc:sldChg chg="addSp delSp modSp add mod ord">
        <pc:chgData name="Tiny Sterck" userId="e299071a-6319-4480-8a56-89dee59b87d2" providerId="ADAL" clId="{6CB9C1BB-7637-43F2-A088-550DE8B47F6A}" dt="2022-04-26T13:58:26.873" v="2219" actId="1035"/>
        <pc:sldMkLst>
          <pc:docMk/>
          <pc:sldMk cId="562329829" sldId="280"/>
        </pc:sldMkLst>
        <pc:spChg chg="mod">
          <ac:chgData name="Tiny Sterck" userId="e299071a-6319-4480-8a56-89dee59b87d2" providerId="ADAL" clId="{6CB9C1BB-7637-43F2-A088-550DE8B47F6A}" dt="2022-04-26T09:11:34.861" v="1289" actId="1076"/>
          <ac:spMkLst>
            <pc:docMk/>
            <pc:sldMk cId="562329829" sldId="280"/>
            <ac:spMk id="6" creationId="{B00E5C00-5252-4020-B6F7-9EEB692778AB}"/>
          </ac:spMkLst>
        </pc:spChg>
        <pc:spChg chg="add mod">
          <ac:chgData name="Tiny Sterck" userId="e299071a-6319-4480-8a56-89dee59b87d2" providerId="ADAL" clId="{6CB9C1BB-7637-43F2-A088-550DE8B47F6A}" dt="2022-04-26T13:58:11.137" v="2202" actId="20577"/>
          <ac:spMkLst>
            <pc:docMk/>
            <pc:sldMk cId="562329829" sldId="280"/>
            <ac:spMk id="7" creationId="{22866E73-2148-4340-9E2C-B73E1B40F61E}"/>
          </ac:spMkLst>
        </pc:spChg>
        <pc:spChg chg="del mod">
          <ac:chgData name="Tiny Sterck" userId="e299071a-6319-4480-8a56-89dee59b87d2" providerId="ADAL" clId="{6CB9C1BB-7637-43F2-A088-550DE8B47F6A}" dt="2022-04-26T12:30:04.065" v="1663" actId="478"/>
          <ac:spMkLst>
            <pc:docMk/>
            <pc:sldMk cId="562329829" sldId="280"/>
            <ac:spMk id="14" creationId="{638A2787-FFCA-44EB-9BB1-9739B2926518}"/>
          </ac:spMkLst>
        </pc:spChg>
        <pc:picChg chg="add mod modCrop">
          <ac:chgData name="Tiny Sterck" userId="e299071a-6319-4480-8a56-89dee59b87d2" providerId="ADAL" clId="{6CB9C1BB-7637-43F2-A088-550DE8B47F6A}" dt="2022-04-26T13:58:26.873" v="2219" actId="1035"/>
          <ac:picMkLst>
            <pc:docMk/>
            <pc:sldMk cId="562329829" sldId="280"/>
            <ac:picMk id="3" creationId="{CC2D1E49-F12B-4704-BFFD-AB5C83A5B45B}"/>
          </ac:picMkLst>
        </pc:picChg>
      </pc:sldChg>
      <pc:sldChg chg="addSp delSp modSp add mod">
        <pc:chgData name="Tiny Sterck" userId="e299071a-6319-4480-8a56-89dee59b87d2" providerId="ADAL" clId="{6CB9C1BB-7637-43F2-A088-550DE8B47F6A}" dt="2022-04-26T13:58:43.468" v="2241" actId="20577"/>
        <pc:sldMkLst>
          <pc:docMk/>
          <pc:sldMk cId="3114515379" sldId="281"/>
        </pc:sldMkLst>
        <pc:spChg chg="mod">
          <ac:chgData name="Tiny Sterck" userId="e299071a-6319-4480-8a56-89dee59b87d2" providerId="ADAL" clId="{6CB9C1BB-7637-43F2-A088-550DE8B47F6A}" dt="2022-04-26T09:12:47.278" v="1344" actId="1035"/>
          <ac:spMkLst>
            <pc:docMk/>
            <pc:sldMk cId="3114515379" sldId="281"/>
            <ac:spMk id="6" creationId="{B00E5C00-5252-4020-B6F7-9EEB692778AB}"/>
          </ac:spMkLst>
        </pc:spChg>
        <pc:spChg chg="add del mod">
          <ac:chgData name="Tiny Sterck" userId="e299071a-6319-4480-8a56-89dee59b87d2" providerId="ADAL" clId="{6CB9C1BB-7637-43F2-A088-550DE8B47F6A}" dt="2022-04-26T09:16:37.879" v="1368" actId="478"/>
          <ac:spMkLst>
            <pc:docMk/>
            <pc:sldMk cId="3114515379" sldId="281"/>
            <ac:spMk id="7" creationId="{BDE199FB-E689-4784-A34C-7E2FE36C0AD6}"/>
          </ac:spMkLst>
        </pc:spChg>
        <pc:spChg chg="add mod">
          <ac:chgData name="Tiny Sterck" userId="e299071a-6319-4480-8a56-89dee59b87d2" providerId="ADAL" clId="{6CB9C1BB-7637-43F2-A088-550DE8B47F6A}" dt="2022-04-26T13:58:43.468" v="2241" actId="20577"/>
          <ac:spMkLst>
            <pc:docMk/>
            <pc:sldMk cId="3114515379" sldId="281"/>
            <ac:spMk id="11" creationId="{1E3F6280-F97D-4C85-AAEA-E763EB762C5B}"/>
          </ac:spMkLst>
        </pc:spChg>
        <pc:spChg chg="del mod">
          <ac:chgData name="Tiny Sterck" userId="e299071a-6319-4480-8a56-89dee59b87d2" providerId="ADAL" clId="{6CB9C1BB-7637-43F2-A088-550DE8B47F6A}" dt="2022-04-26T12:30:09.383" v="1667" actId="478"/>
          <ac:spMkLst>
            <pc:docMk/>
            <pc:sldMk cId="3114515379" sldId="281"/>
            <ac:spMk id="14" creationId="{638A2787-FFCA-44EB-9BB1-9739B2926518}"/>
          </ac:spMkLst>
        </pc:spChg>
        <pc:picChg chg="del">
          <ac:chgData name="Tiny Sterck" userId="e299071a-6319-4480-8a56-89dee59b87d2" providerId="ADAL" clId="{6CB9C1BB-7637-43F2-A088-550DE8B47F6A}" dt="2022-04-26T09:16:22.504" v="1358" actId="478"/>
          <ac:picMkLst>
            <pc:docMk/>
            <pc:sldMk cId="3114515379" sldId="281"/>
            <ac:picMk id="3" creationId="{796A3266-0A06-439D-AE1C-A52CEFE9336D}"/>
          </ac:picMkLst>
        </pc:picChg>
        <pc:picChg chg="add mod modCrop">
          <ac:chgData name="Tiny Sterck" userId="e299071a-6319-4480-8a56-89dee59b87d2" providerId="ADAL" clId="{6CB9C1BB-7637-43F2-A088-550DE8B47F6A}" dt="2022-04-26T09:16:33.472" v="1367" actId="1036"/>
          <ac:picMkLst>
            <pc:docMk/>
            <pc:sldMk cId="3114515379" sldId="281"/>
            <ac:picMk id="4" creationId="{0C462DA1-9A13-470E-B72F-AE071D92D530}"/>
          </ac:picMkLst>
        </pc:picChg>
        <pc:picChg chg="del">
          <ac:chgData name="Tiny Sterck" userId="e299071a-6319-4480-8a56-89dee59b87d2" providerId="ADAL" clId="{6CB9C1BB-7637-43F2-A088-550DE8B47F6A}" dt="2022-04-26T09:16:31.313" v="1364" actId="478"/>
          <ac:picMkLst>
            <pc:docMk/>
            <pc:sldMk cId="3114515379" sldId="281"/>
            <ac:picMk id="8" creationId="{E2A2F075-8829-4493-8C33-6270FF5BCE83}"/>
          </ac:picMkLst>
        </pc:picChg>
      </pc:sldChg>
      <pc:sldChg chg="addSp delSp modSp add mod">
        <pc:chgData name="Tiny Sterck" userId="e299071a-6319-4480-8a56-89dee59b87d2" providerId="ADAL" clId="{6CB9C1BB-7637-43F2-A088-550DE8B47F6A}" dt="2022-04-26T13:58:59.178" v="2277" actId="20577"/>
        <pc:sldMkLst>
          <pc:docMk/>
          <pc:sldMk cId="2387061508" sldId="282"/>
        </pc:sldMkLst>
        <pc:spChg chg="mod">
          <ac:chgData name="Tiny Sterck" userId="e299071a-6319-4480-8a56-89dee59b87d2" providerId="ADAL" clId="{6CB9C1BB-7637-43F2-A088-550DE8B47F6A}" dt="2022-04-26T09:17:08.454" v="1397" actId="1076"/>
          <ac:spMkLst>
            <pc:docMk/>
            <pc:sldMk cId="2387061508" sldId="282"/>
            <ac:spMk id="6" creationId="{B00E5C00-5252-4020-B6F7-9EEB692778AB}"/>
          </ac:spMkLst>
        </pc:spChg>
        <pc:spChg chg="add mod">
          <ac:chgData name="Tiny Sterck" userId="e299071a-6319-4480-8a56-89dee59b87d2" providerId="ADAL" clId="{6CB9C1BB-7637-43F2-A088-550DE8B47F6A}" dt="2022-04-26T13:58:59.178" v="2277" actId="20577"/>
          <ac:spMkLst>
            <pc:docMk/>
            <pc:sldMk cId="2387061508" sldId="282"/>
            <ac:spMk id="8" creationId="{A1A28913-0A73-40B8-AF8D-83E1DA3209B9}"/>
          </ac:spMkLst>
        </pc:spChg>
        <pc:spChg chg="del mod">
          <ac:chgData name="Tiny Sterck" userId="e299071a-6319-4480-8a56-89dee59b87d2" providerId="ADAL" clId="{6CB9C1BB-7637-43F2-A088-550DE8B47F6A}" dt="2022-04-26T12:30:15.255" v="1671" actId="478"/>
          <ac:spMkLst>
            <pc:docMk/>
            <pc:sldMk cId="2387061508" sldId="282"/>
            <ac:spMk id="14" creationId="{638A2787-FFCA-44EB-9BB1-9739B2926518}"/>
          </ac:spMkLst>
        </pc:spChg>
        <pc:picChg chg="add del">
          <ac:chgData name="Tiny Sterck" userId="e299071a-6319-4480-8a56-89dee59b87d2" providerId="ADAL" clId="{6CB9C1BB-7637-43F2-A088-550DE8B47F6A}" dt="2022-04-26T09:17:50.943" v="1410" actId="478"/>
          <ac:picMkLst>
            <pc:docMk/>
            <pc:sldMk cId="2387061508" sldId="282"/>
            <ac:picMk id="3" creationId="{CC2D1E49-F12B-4704-BFFD-AB5C83A5B45B}"/>
          </ac:picMkLst>
        </pc:picChg>
        <pc:picChg chg="add mod">
          <ac:chgData name="Tiny Sterck" userId="e299071a-6319-4480-8a56-89dee59b87d2" providerId="ADAL" clId="{6CB9C1BB-7637-43F2-A088-550DE8B47F6A}" dt="2022-04-26T09:17:50.102" v="1409" actId="1076"/>
          <ac:picMkLst>
            <pc:docMk/>
            <pc:sldMk cId="2387061508" sldId="282"/>
            <ac:picMk id="4" creationId="{3529A9A9-7027-45DE-8CA7-200BAA372E49}"/>
          </ac:picMkLst>
        </pc:picChg>
      </pc:sldChg>
      <pc:sldChg chg="addSp delSp modSp add mod ord">
        <pc:chgData name="Tiny Sterck" userId="e299071a-6319-4480-8a56-89dee59b87d2" providerId="ADAL" clId="{6CB9C1BB-7637-43F2-A088-550DE8B47F6A}" dt="2022-04-26T13:59:08.618" v="2297" actId="20577"/>
        <pc:sldMkLst>
          <pc:docMk/>
          <pc:sldMk cId="1195715279" sldId="283"/>
        </pc:sldMkLst>
        <pc:spChg chg="mod">
          <ac:chgData name="Tiny Sterck" userId="e299071a-6319-4480-8a56-89dee59b87d2" providerId="ADAL" clId="{6CB9C1BB-7637-43F2-A088-550DE8B47F6A}" dt="2022-04-26T09:18:14.160" v="1471" actId="1035"/>
          <ac:spMkLst>
            <pc:docMk/>
            <pc:sldMk cId="1195715279" sldId="283"/>
            <ac:spMk id="6" creationId="{B00E5C00-5252-4020-B6F7-9EEB692778AB}"/>
          </ac:spMkLst>
        </pc:spChg>
        <pc:spChg chg="add mod">
          <ac:chgData name="Tiny Sterck" userId="e299071a-6319-4480-8a56-89dee59b87d2" providerId="ADAL" clId="{6CB9C1BB-7637-43F2-A088-550DE8B47F6A}" dt="2022-04-26T13:59:08.618" v="2297" actId="20577"/>
          <ac:spMkLst>
            <pc:docMk/>
            <pc:sldMk cId="1195715279" sldId="283"/>
            <ac:spMk id="8" creationId="{CA63818B-8877-4339-B8E6-1289B10D7E16}"/>
          </ac:spMkLst>
        </pc:spChg>
        <pc:spChg chg="del">
          <ac:chgData name="Tiny Sterck" userId="e299071a-6319-4480-8a56-89dee59b87d2" providerId="ADAL" clId="{6CB9C1BB-7637-43F2-A088-550DE8B47F6A}" dt="2022-04-26T12:30:21.839" v="1675" actId="478"/>
          <ac:spMkLst>
            <pc:docMk/>
            <pc:sldMk cId="1195715279" sldId="283"/>
            <ac:spMk id="14" creationId="{638A2787-FFCA-44EB-9BB1-9739B2926518}"/>
          </ac:spMkLst>
        </pc:spChg>
        <pc:picChg chg="add mod">
          <ac:chgData name="Tiny Sterck" userId="e299071a-6319-4480-8a56-89dee59b87d2" providerId="ADAL" clId="{6CB9C1BB-7637-43F2-A088-550DE8B47F6A}" dt="2022-04-26T12:39:40.959" v="1910" actId="1035"/>
          <ac:picMkLst>
            <pc:docMk/>
            <pc:sldMk cId="1195715279" sldId="283"/>
            <ac:picMk id="3" creationId="{3E5FB3A2-3061-4A17-953D-FF8C82CEF9FB}"/>
          </ac:picMkLst>
        </pc:picChg>
        <pc:picChg chg="del">
          <ac:chgData name="Tiny Sterck" userId="e299071a-6319-4480-8a56-89dee59b87d2" providerId="ADAL" clId="{6CB9C1BB-7637-43F2-A088-550DE8B47F6A}" dt="2022-04-26T09:18:45.344" v="1484" actId="478"/>
          <ac:picMkLst>
            <pc:docMk/>
            <pc:sldMk cId="1195715279" sldId="283"/>
            <ac:picMk id="4" creationId="{0C462DA1-9A13-470E-B72F-AE071D92D530}"/>
          </ac:picMkLst>
        </pc:picChg>
      </pc:sldChg>
      <pc:sldChg chg="modSp add mod">
        <pc:chgData name="Tiny Sterck" userId="e299071a-6319-4480-8a56-89dee59b87d2" providerId="ADAL" clId="{6CB9C1BB-7637-43F2-A088-550DE8B47F6A}" dt="2022-04-26T12:34:31.657" v="1692"/>
        <pc:sldMkLst>
          <pc:docMk/>
          <pc:sldMk cId="3037914689" sldId="284"/>
        </pc:sldMkLst>
        <pc:spChg chg="mod">
          <ac:chgData name="Tiny Sterck" userId="e299071a-6319-4480-8a56-89dee59b87d2" providerId="ADAL" clId="{6CB9C1BB-7637-43F2-A088-550DE8B47F6A}" dt="2022-04-26T12:34:31.657" v="1692"/>
          <ac:spMkLst>
            <pc:docMk/>
            <pc:sldMk cId="3037914689" sldId="284"/>
            <ac:spMk id="5" creationId="{235F33D6-03F3-42AA-AF1A-8357A5F952CA}"/>
          </ac:spMkLst>
        </pc:spChg>
      </pc:sldChg>
      <pc:sldChg chg="new del">
        <pc:chgData name="Tiny Sterck" userId="e299071a-6319-4480-8a56-89dee59b87d2" providerId="ADAL" clId="{6CB9C1BB-7637-43F2-A088-550DE8B47F6A}" dt="2022-04-26T09:19:02.454" v="1491" actId="47"/>
        <pc:sldMkLst>
          <pc:docMk/>
          <pc:sldMk cId="3359083691" sldId="284"/>
        </pc:sldMkLst>
      </pc:sldChg>
      <pc:sldChg chg="delSp modSp new mod ord">
        <pc:chgData name="Tiny Sterck" userId="e299071a-6319-4480-8a56-89dee59b87d2" providerId="ADAL" clId="{6CB9C1BB-7637-43F2-A088-550DE8B47F6A}" dt="2022-04-26T13:59:13.111" v="2298" actId="20577"/>
        <pc:sldMkLst>
          <pc:docMk/>
          <pc:sldMk cId="2284755151" sldId="285"/>
        </pc:sldMkLst>
        <pc:spChg chg="mod">
          <ac:chgData name="Tiny Sterck" userId="e299071a-6319-4480-8a56-89dee59b87d2" providerId="ADAL" clId="{6CB9C1BB-7637-43F2-A088-550DE8B47F6A}" dt="2022-04-26T13:59:13.111" v="2298" actId="20577"/>
          <ac:spMkLst>
            <pc:docMk/>
            <pc:sldMk cId="2284755151" sldId="285"/>
            <ac:spMk id="2" creationId="{2248622B-472F-4668-A9A8-DD89E40D3A53}"/>
          </ac:spMkLst>
        </pc:spChg>
        <pc:spChg chg="del">
          <ac:chgData name="Tiny Sterck" userId="e299071a-6319-4480-8a56-89dee59b87d2" providerId="ADAL" clId="{6CB9C1BB-7637-43F2-A088-550DE8B47F6A}" dt="2022-04-26T12:44:39.230" v="1946" actId="478"/>
          <ac:spMkLst>
            <pc:docMk/>
            <pc:sldMk cId="2284755151" sldId="285"/>
            <ac:spMk id="3" creationId="{3B2E883F-D387-4B4A-96FB-34ED4AA4209D}"/>
          </ac:spMkLst>
        </pc:spChg>
        <pc:spChg chg="del">
          <ac:chgData name="Tiny Sterck" userId="e299071a-6319-4480-8a56-89dee59b87d2" providerId="ADAL" clId="{6CB9C1BB-7637-43F2-A088-550DE8B47F6A}" dt="2022-04-26T12:44:42.516" v="1948" actId="478"/>
          <ac:spMkLst>
            <pc:docMk/>
            <pc:sldMk cId="2284755151" sldId="285"/>
            <ac:spMk id="4" creationId="{A68E344B-B44E-413C-BCB4-80B21ED87D57}"/>
          </ac:spMkLst>
        </pc:spChg>
        <pc:spChg chg="del">
          <ac:chgData name="Tiny Sterck" userId="e299071a-6319-4480-8a56-89dee59b87d2" providerId="ADAL" clId="{6CB9C1BB-7637-43F2-A088-550DE8B47F6A}" dt="2022-04-26T12:44:41.580" v="1947" actId="478"/>
          <ac:spMkLst>
            <pc:docMk/>
            <pc:sldMk cId="2284755151" sldId="285"/>
            <ac:spMk id="5" creationId="{BD5E8A06-63F8-48EB-99EA-0C4653BF8752}"/>
          </ac:spMkLst>
        </pc:spChg>
      </pc:sldChg>
      <pc:sldChg chg="modSp add mod">
        <pc:chgData name="Tiny Sterck" userId="e299071a-6319-4480-8a56-89dee59b87d2" providerId="ADAL" clId="{6CB9C1BB-7637-43F2-A088-550DE8B47F6A}" dt="2022-04-26T13:57:40.073" v="2153" actId="20577"/>
        <pc:sldMkLst>
          <pc:docMk/>
          <pc:sldMk cId="543831204" sldId="286"/>
        </pc:sldMkLst>
        <pc:spChg chg="mod">
          <ac:chgData name="Tiny Sterck" userId="e299071a-6319-4480-8a56-89dee59b87d2" providerId="ADAL" clId="{6CB9C1BB-7637-43F2-A088-550DE8B47F6A}" dt="2022-04-26T13:57:40.073" v="2153" actId="20577"/>
          <ac:spMkLst>
            <pc:docMk/>
            <pc:sldMk cId="543831204" sldId="286"/>
            <ac:spMk id="18" creationId="{9F1D7E2D-2E41-4E20-8090-69EF5293443A}"/>
          </ac:spMkLst>
        </pc:spChg>
      </pc:sldChg>
      <pc:sldMasterChg chg="addSp delSp modSp mod delSldLayout modSldLayout sldLayoutOrd">
        <pc:chgData name="Tiny Sterck" userId="e299071a-6319-4480-8a56-89dee59b87d2" providerId="ADAL" clId="{6CB9C1BB-7637-43F2-A088-550DE8B47F6A}" dt="2022-04-26T12:37:30.255" v="1768" actId="478"/>
        <pc:sldMasterMkLst>
          <pc:docMk/>
          <pc:sldMasterMk cId="2076236364" sldId="2147483648"/>
        </pc:sldMasterMkLst>
        <pc:spChg chg="add mod">
          <ac:chgData name="Tiny Sterck" userId="e299071a-6319-4480-8a56-89dee59b87d2" providerId="ADAL" clId="{6CB9C1BB-7637-43F2-A088-550DE8B47F6A}" dt="2022-04-26T12:34:56.479" v="1700" actId="1038"/>
          <ac:spMkLst>
            <pc:docMk/>
            <pc:sldMasterMk cId="2076236364" sldId="2147483648"/>
            <ac:spMk id="8" creationId="{27CC87AC-E13C-4AE5-803D-C17335539CFC}"/>
          </ac:spMkLst>
        </pc:spChg>
        <pc:picChg chg="del mod">
          <ac:chgData name="Tiny Sterck" userId="e299071a-6319-4480-8a56-89dee59b87d2" providerId="ADAL" clId="{6CB9C1BB-7637-43F2-A088-550DE8B47F6A}" dt="2022-04-26T12:37:14.432" v="1767" actId="478"/>
          <ac:picMkLst>
            <pc:docMk/>
            <pc:sldMasterMk cId="2076236364" sldId="2147483648"/>
            <ac:picMk id="7" creationId="{00000000-0000-0000-0000-000000000000}"/>
          </ac:picMkLst>
        </pc:picChg>
        <pc:picChg chg="add mod">
          <ac:chgData name="Tiny Sterck" userId="e299071a-6319-4480-8a56-89dee59b87d2" providerId="ADAL" clId="{6CB9C1BB-7637-43F2-A088-550DE8B47F6A}" dt="2022-04-26T12:37:09.375" v="1765"/>
          <ac:picMkLst>
            <pc:docMk/>
            <pc:sldMasterMk cId="2076236364" sldId="2147483648"/>
            <ac:picMk id="9" creationId="{34E3A4D8-28CB-47B2-A217-57D8B170592B}"/>
          </ac:picMkLst>
        </pc:picChg>
        <pc:sldLayoutChg chg="del">
          <pc:chgData name="Tiny Sterck" userId="e299071a-6319-4480-8a56-89dee59b87d2" providerId="ADAL" clId="{6CB9C1BB-7637-43F2-A088-550DE8B47F6A}" dt="2022-04-26T08:05:15.813" v="117" actId="2696"/>
          <pc:sldLayoutMkLst>
            <pc:docMk/>
            <pc:sldMasterMk cId="2076236364" sldId="2147483648"/>
            <pc:sldLayoutMk cId="2048378126" sldId="2147483649"/>
          </pc:sldLayoutMkLst>
        </pc:sldLayoutChg>
        <pc:sldLayoutChg chg="addSp delSp modSp mod">
          <pc:chgData name="Tiny Sterck" userId="e299071a-6319-4480-8a56-89dee59b87d2" providerId="ADAL" clId="{6CB9C1BB-7637-43F2-A088-550DE8B47F6A}" dt="2022-04-26T12:37:30.255" v="1768" actId="478"/>
          <pc:sldLayoutMkLst>
            <pc:docMk/>
            <pc:sldMasterMk cId="2076236364" sldId="2147483648"/>
            <pc:sldLayoutMk cId="4131969637" sldId="2147483650"/>
          </pc:sldLayoutMkLst>
          <pc:spChg chg="add del mod">
            <ac:chgData name="Tiny Sterck" userId="e299071a-6319-4480-8a56-89dee59b87d2" providerId="ADAL" clId="{6CB9C1BB-7637-43F2-A088-550DE8B47F6A}" dt="2022-04-26T12:31:41.688" v="1680"/>
            <ac:spMkLst>
              <pc:docMk/>
              <pc:sldMasterMk cId="2076236364" sldId="2147483648"/>
              <pc:sldLayoutMk cId="4131969637" sldId="2147483650"/>
              <ac:spMk id="3" creationId="{CCA8F348-87F7-4DF5-BC34-0BB395EB3E91}"/>
            </ac:spMkLst>
          </pc:spChg>
          <pc:spChg chg="add del mod">
            <ac:chgData name="Tiny Sterck" userId="e299071a-6319-4480-8a56-89dee59b87d2" providerId="ADAL" clId="{6CB9C1BB-7637-43F2-A088-550DE8B47F6A}" dt="2022-04-26T12:31:41.688" v="1680"/>
            <ac:spMkLst>
              <pc:docMk/>
              <pc:sldMasterMk cId="2076236364" sldId="2147483648"/>
              <pc:sldLayoutMk cId="4131969637" sldId="2147483650"/>
              <ac:spMk id="4" creationId="{B06F82FA-A95C-4EB9-A49C-F2FCDE762377}"/>
            </ac:spMkLst>
          </pc:spChg>
          <pc:spChg chg="add del mod">
            <ac:chgData name="Tiny Sterck" userId="e299071a-6319-4480-8a56-89dee59b87d2" providerId="ADAL" clId="{6CB9C1BB-7637-43F2-A088-550DE8B47F6A}" dt="2022-04-26T12:31:41.688" v="1680"/>
            <ac:spMkLst>
              <pc:docMk/>
              <pc:sldMasterMk cId="2076236364" sldId="2147483648"/>
              <pc:sldLayoutMk cId="4131969637" sldId="2147483650"/>
              <ac:spMk id="5" creationId="{793D4948-7791-4F3F-A870-9820AE73C7ED}"/>
            </ac:spMkLst>
          </pc:spChg>
          <pc:spChg chg="add del mod">
            <ac:chgData name="Tiny Sterck" userId="e299071a-6319-4480-8a56-89dee59b87d2" providerId="ADAL" clId="{6CB9C1BB-7637-43F2-A088-550DE8B47F6A}" dt="2022-04-26T12:37:30.255" v="1768" actId="478"/>
            <ac:spMkLst>
              <pc:docMk/>
              <pc:sldMasterMk cId="2076236364" sldId="2147483648"/>
              <pc:sldLayoutMk cId="4131969637" sldId="2147483650"/>
              <ac:spMk id="7" creationId="{2E22263C-DC85-40D0-9860-EFF14C2274B9}"/>
            </ac:spMkLst>
          </pc:spChg>
        </pc:sldLayoutChg>
        <pc:sldLayoutChg chg="addSp delSp modSp mod ord">
          <pc:chgData name="Tiny Sterck" userId="e299071a-6319-4480-8a56-89dee59b87d2" providerId="ADAL" clId="{6CB9C1BB-7637-43F2-A088-550DE8B47F6A}" dt="2022-04-26T12:37:07.315" v="1764" actId="21"/>
          <pc:sldLayoutMkLst>
            <pc:docMk/>
            <pc:sldMasterMk cId="2076236364" sldId="2147483648"/>
            <pc:sldLayoutMk cId="4290069892" sldId="2147483659"/>
          </pc:sldLayoutMkLst>
          <pc:spChg chg="mod">
            <ac:chgData name="Tiny Sterck" userId="e299071a-6319-4480-8a56-89dee59b87d2" providerId="ADAL" clId="{6CB9C1BB-7637-43F2-A088-550DE8B47F6A}" dt="2022-04-26T12:36:39.095" v="1718" actId="1076"/>
            <ac:spMkLst>
              <pc:docMk/>
              <pc:sldMasterMk cId="2076236364" sldId="2147483648"/>
              <pc:sldLayoutMk cId="4290069892" sldId="2147483659"/>
              <ac:spMk id="4" creationId="{F1495ED0-0BCE-4961-9665-18BB46448242}"/>
            </ac:spMkLst>
          </pc:spChg>
          <pc:picChg chg="del">
            <ac:chgData name="Tiny Sterck" userId="e299071a-6319-4480-8a56-89dee59b87d2" providerId="ADAL" clId="{6CB9C1BB-7637-43F2-A088-550DE8B47F6A}" dt="2022-04-26T08:01:41.412" v="1" actId="478"/>
            <ac:picMkLst>
              <pc:docMk/>
              <pc:sldMasterMk cId="2076236364" sldId="2147483648"/>
              <pc:sldLayoutMk cId="4290069892" sldId="2147483659"/>
              <ac:picMk id="7" creationId="{00000000-0000-0000-0000-000000000000}"/>
            </ac:picMkLst>
          </pc:picChg>
          <pc:picChg chg="add del mod">
            <ac:chgData name="Tiny Sterck" userId="e299071a-6319-4480-8a56-89dee59b87d2" providerId="ADAL" clId="{6CB9C1BB-7637-43F2-A088-550DE8B47F6A}" dt="2022-04-26T08:04:03.423" v="97" actId="21"/>
            <ac:picMkLst>
              <pc:docMk/>
              <pc:sldMasterMk cId="2076236364" sldId="2147483648"/>
              <pc:sldLayoutMk cId="4290069892" sldId="2147483659"/>
              <ac:picMk id="10" creationId="{F91F5DD9-EA82-4B6E-BC2A-CD330D9A41BA}"/>
            </ac:picMkLst>
          </pc:picChg>
          <pc:picChg chg="add del mod">
            <ac:chgData name="Tiny Sterck" userId="e299071a-6319-4480-8a56-89dee59b87d2" providerId="ADAL" clId="{6CB9C1BB-7637-43F2-A088-550DE8B47F6A}" dt="2022-04-26T12:37:07.315" v="1764" actId="21"/>
            <ac:picMkLst>
              <pc:docMk/>
              <pc:sldMasterMk cId="2076236364" sldId="2147483648"/>
              <pc:sldLayoutMk cId="4290069892" sldId="2147483659"/>
              <ac:picMk id="11" creationId="{C18269E9-7925-4A42-B1E7-B915DC401B02}"/>
            </ac:picMkLst>
          </pc:picChg>
        </pc:sldLayoutChg>
        <pc:sldLayoutChg chg="addSp delSp modSp mod">
          <pc:chgData name="Tiny Sterck" userId="e299071a-6319-4480-8a56-89dee59b87d2" providerId="ADAL" clId="{6CB9C1BB-7637-43F2-A088-550DE8B47F6A}" dt="2022-04-26T08:10:43.232" v="142" actId="1076"/>
          <pc:sldLayoutMkLst>
            <pc:docMk/>
            <pc:sldMasterMk cId="2076236364" sldId="2147483648"/>
            <pc:sldLayoutMk cId="3124130130" sldId="2147483660"/>
          </pc:sldLayoutMkLst>
          <pc:spChg chg="add mod">
            <ac:chgData name="Tiny Sterck" userId="e299071a-6319-4480-8a56-89dee59b87d2" providerId="ADAL" clId="{6CB9C1BB-7637-43F2-A088-550DE8B47F6A}" dt="2022-04-26T08:06:04.656" v="125" actId="14100"/>
            <ac:spMkLst>
              <pc:docMk/>
              <pc:sldMasterMk cId="2076236364" sldId="2147483648"/>
              <pc:sldLayoutMk cId="3124130130" sldId="2147483660"/>
              <ac:spMk id="4" creationId="{56313A84-7FC2-45FF-81BB-7FC02639A723}"/>
            </ac:spMkLst>
          </pc:spChg>
          <pc:picChg chg="add del mod">
            <ac:chgData name="Tiny Sterck" userId="e299071a-6319-4480-8a56-89dee59b87d2" providerId="ADAL" clId="{6CB9C1BB-7637-43F2-A088-550DE8B47F6A}" dt="2022-04-26T08:08:23.318" v="130" actId="478"/>
            <ac:picMkLst>
              <pc:docMk/>
              <pc:sldMasterMk cId="2076236364" sldId="2147483648"/>
              <pc:sldLayoutMk cId="3124130130" sldId="2147483660"/>
              <ac:picMk id="5" creationId="{9CC3C59C-9168-4DBB-ABBD-D4A8DE3195EC}"/>
            </ac:picMkLst>
          </pc:picChg>
          <pc:picChg chg="add del mod">
            <ac:chgData name="Tiny Sterck" userId="e299071a-6319-4480-8a56-89dee59b87d2" providerId="ADAL" clId="{6CB9C1BB-7637-43F2-A088-550DE8B47F6A}" dt="2022-04-26T08:08:33.977" v="135" actId="478"/>
            <ac:picMkLst>
              <pc:docMk/>
              <pc:sldMasterMk cId="2076236364" sldId="2147483648"/>
              <pc:sldLayoutMk cId="3124130130" sldId="2147483660"/>
              <ac:picMk id="7" creationId="{1D61D5C9-5436-4645-86CC-2F24F6A623C5}"/>
            </ac:picMkLst>
          </pc:picChg>
          <pc:picChg chg="add mod">
            <ac:chgData name="Tiny Sterck" userId="e299071a-6319-4480-8a56-89dee59b87d2" providerId="ADAL" clId="{6CB9C1BB-7637-43F2-A088-550DE8B47F6A}" dt="2022-04-26T08:10:43.232" v="142" actId="1076"/>
            <ac:picMkLst>
              <pc:docMk/>
              <pc:sldMasterMk cId="2076236364" sldId="2147483648"/>
              <pc:sldLayoutMk cId="3124130130" sldId="2147483660"/>
              <ac:picMk id="9" creationId="{7832A957-24DB-4720-AC89-29F706CE17C3}"/>
            </ac:picMkLst>
          </pc:picChg>
        </pc:sldLayoutChg>
        <pc:sldLayoutChg chg="addSp delSp modSp mod">
          <pc:chgData name="Tiny Sterck" userId="e299071a-6319-4480-8a56-89dee59b87d2" providerId="ADAL" clId="{6CB9C1BB-7637-43F2-A088-550DE8B47F6A}" dt="2022-04-26T12:32:42.089" v="1684" actId="1076"/>
          <pc:sldLayoutMkLst>
            <pc:docMk/>
            <pc:sldMasterMk cId="2076236364" sldId="2147483648"/>
            <pc:sldLayoutMk cId="317943947" sldId="2147483661"/>
          </pc:sldLayoutMkLst>
          <pc:spChg chg="mod">
            <ac:chgData name="Tiny Sterck" userId="e299071a-6319-4480-8a56-89dee59b87d2" providerId="ADAL" clId="{6CB9C1BB-7637-43F2-A088-550DE8B47F6A}" dt="2022-04-26T08:02:02.170" v="8" actId="1038"/>
            <ac:spMkLst>
              <pc:docMk/>
              <pc:sldMasterMk cId="2076236364" sldId="2147483648"/>
              <pc:sldLayoutMk cId="317943947" sldId="2147483661"/>
              <ac:spMk id="4" creationId="{D750E860-0292-4D59-B8BE-A2924B01546E}"/>
            </ac:spMkLst>
          </pc:spChg>
          <pc:spChg chg="mod">
            <ac:chgData name="Tiny Sterck" userId="e299071a-6319-4480-8a56-89dee59b87d2" providerId="ADAL" clId="{6CB9C1BB-7637-43F2-A088-550DE8B47F6A}" dt="2022-04-26T12:32:07.115" v="1682" actId="1076"/>
            <ac:spMkLst>
              <pc:docMk/>
              <pc:sldMasterMk cId="2076236364" sldId="2147483648"/>
              <pc:sldLayoutMk cId="317943947" sldId="2147483661"/>
              <ac:spMk id="11" creationId="{CE8AFE08-297F-4F26-9AD0-5FA08A781BB5}"/>
            </ac:spMkLst>
          </pc:spChg>
          <pc:spChg chg="add mod">
            <ac:chgData name="Tiny Sterck" userId="e299071a-6319-4480-8a56-89dee59b87d2" providerId="ADAL" clId="{6CB9C1BB-7637-43F2-A088-550DE8B47F6A}" dt="2022-04-26T12:32:42.089" v="1684" actId="1076"/>
            <ac:spMkLst>
              <pc:docMk/>
              <pc:sldMasterMk cId="2076236364" sldId="2147483648"/>
              <pc:sldLayoutMk cId="317943947" sldId="2147483661"/>
              <ac:spMk id="12" creationId="{3A3EE6CD-A088-4AF6-9864-AD4A1B6D704F}"/>
            </ac:spMkLst>
          </pc:spChg>
          <pc:picChg chg="del mod">
            <ac:chgData name="Tiny Sterck" userId="e299071a-6319-4480-8a56-89dee59b87d2" providerId="ADAL" clId="{6CB9C1BB-7637-43F2-A088-550DE8B47F6A}" dt="2022-04-26T08:04:08.746" v="99" actId="478"/>
            <ac:picMkLst>
              <pc:docMk/>
              <pc:sldMasterMk cId="2076236364" sldId="2147483648"/>
              <pc:sldLayoutMk cId="317943947" sldId="2147483661"/>
              <ac:picMk id="5" creationId="{00000000-0000-0000-0000-000000000000}"/>
            </ac:picMkLst>
          </pc:picChg>
          <pc:picChg chg="add del mod">
            <ac:chgData name="Tiny Sterck" userId="e299071a-6319-4480-8a56-89dee59b87d2" providerId="ADAL" clId="{6CB9C1BB-7637-43F2-A088-550DE8B47F6A}" dt="2022-04-26T08:03:27.534" v="49" actId="21"/>
            <ac:picMkLst>
              <pc:docMk/>
              <pc:sldMasterMk cId="2076236364" sldId="2147483648"/>
              <pc:sldLayoutMk cId="317943947" sldId="2147483661"/>
              <ac:picMk id="7" creationId="{95986367-7876-4784-8E49-12BB3AE90AD3}"/>
            </ac:picMkLst>
          </pc:picChg>
          <pc:picChg chg="add del mod">
            <ac:chgData name="Tiny Sterck" userId="e299071a-6319-4480-8a56-89dee59b87d2" providerId="ADAL" clId="{6CB9C1BB-7637-43F2-A088-550DE8B47F6A}" dt="2022-04-26T08:04:48.555" v="102" actId="478"/>
            <ac:picMkLst>
              <pc:docMk/>
              <pc:sldMasterMk cId="2076236364" sldId="2147483648"/>
              <pc:sldLayoutMk cId="317943947" sldId="2147483661"/>
              <ac:picMk id="13" creationId="{FB60E65C-0EDC-4A02-B8CA-FB98170C8A3F}"/>
            </ac:picMkLst>
          </pc:picChg>
        </pc:sldLayoutChg>
      </pc:sldMasterChg>
      <pc:sldMasterChg chg="modSldLayout sldLayoutOrd">
        <pc:chgData name="Tiny Sterck" userId="e299071a-6319-4480-8a56-89dee59b87d2" providerId="ADAL" clId="{6CB9C1BB-7637-43F2-A088-550DE8B47F6A}" dt="2022-04-26T12:34:31" v="1691" actId="20578"/>
        <pc:sldMasterMkLst>
          <pc:docMk/>
          <pc:sldMasterMk cId="1844317568" sldId="2147483662"/>
        </pc:sldMasterMkLst>
        <pc:sldLayoutChg chg="ord">
          <pc:chgData name="Tiny Sterck" userId="e299071a-6319-4480-8a56-89dee59b87d2" providerId="ADAL" clId="{6CB9C1BB-7637-43F2-A088-550DE8B47F6A}" dt="2022-04-26T12:34:31" v="1691" actId="20578"/>
          <pc:sldLayoutMkLst>
            <pc:docMk/>
            <pc:sldMasterMk cId="2076236364" sldId="2147483648"/>
            <pc:sldLayoutMk cId="4131969637" sldId="2147483650"/>
          </pc:sldLayoutMkLst>
        </pc:sldLayoutChg>
        <pc:sldLayoutChg chg="addSp">
          <pc:chgData name="Tiny Sterck" userId="e299071a-6319-4480-8a56-89dee59b87d2" providerId="ADAL" clId="{6CB9C1BB-7637-43F2-A088-550DE8B47F6A}" dt="2022-04-26T12:34:14.493" v="1687"/>
          <pc:sldLayoutMkLst>
            <pc:docMk/>
            <pc:sldMasterMk cId="1844317568" sldId="2147483662"/>
            <pc:sldLayoutMk cId="2084537511" sldId="2147483664"/>
          </pc:sldLayoutMkLst>
          <pc:spChg chg="add">
            <ac:chgData name="Tiny Sterck" userId="e299071a-6319-4480-8a56-89dee59b87d2" providerId="ADAL" clId="{6CB9C1BB-7637-43F2-A088-550DE8B47F6A}" dt="2022-04-26T12:34:14.493" v="1687"/>
            <ac:spMkLst>
              <pc:docMk/>
              <pc:sldMasterMk cId="1844317568" sldId="2147483662"/>
              <pc:sldLayoutMk cId="2084537511" sldId="2147483664"/>
              <ac:spMk id="7" creationId="{716F2F6F-3D06-4488-898E-C05F2434ECC2}"/>
            </ac:spMkLst>
          </pc:spChg>
        </pc:sldLayoutChg>
        <pc:sldLayoutChg chg="addSp">
          <pc:chgData name="Tiny Sterck" userId="e299071a-6319-4480-8a56-89dee59b87d2" providerId="ADAL" clId="{6CB9C1BB-7637-43F2-A088-550DE8B47F6A}" dt="2022-04-26T12:34:14.493" v="1687"/>
          <pc:sldLayoutMkLst>
            <pc:docMk/>
            <pc:sldMasterMk cId="1844317568" sldId="2147483662"/>
            <pc:sldLayoutMk cId="2254393034" sldId="2147483668"/>
          </pc:sldLayoutMkLst>
          <pc:spChg chg="add">
            <ac:chgData name="Tiny Sterck" userId="e299071a-6319-4480-8a56-89dee59b87d2" providerId="ADAL" clId="{6CB9C1BB-7637-43F2-A088-550DE8B47F6A}" dt="2022-04-26T12:34:14.493" v="1687"/>
            <ac:spMkLst>
              <pc:docMk/>
              <pc:sldMasterMk cId="1844317568" sldId="2147483662"/>
              <pc:sldLayoutMk cId="2254393034" sldId="2147483668"/>
              <ac:spMk id="7" creationId="{9924BA6E-F747-4BFD-91DB-74A293BE2911}"/>
            </ac:spMkLst>
          </pc:spChg>
          <pc:spChg chg="add">
            <ac:chgData name="Tiny Sterck" userId="e299071a-6319-4480-8a56-89dee59b87d2" providerId="ADAL" clId="{6CB9C1BB-7637-43F2-A088-550DE8B47F6A}" dt="2022-04-26T12:34:14.493" v="1687"/>
            <ac:spMkLst>
              <pc:docMk/>
              <pc:sldMasterMk cId="1844317568" sldId="2147483662"/>
              <pc:sldLayoutMk cId="2254393034" sldId="2147483668"/>
              <ac:spMk id="9" creationId="{1A74049C-0F50-434C-9743-64546389BFCD}"/>
            </ac:spMkLst>
          </pc:spChg>
          <pc:spChg chg="add">
            <ac:chgData name="Tiny Sterck" userId="e299071a-6319-4480-8a56-89dee59b87d2" providerId="ADAL" clId="{6CB9C1BB-7637-43F2-A088-550DE8B47F6A}" dt="2022-04-26T12:34:14.493" v="1687"/>
            <ac:spMkLst>
              <pc:docMk/>
              <pc:sldMasterMk cId="1844317568" sldId="2147483662"/>
              <pc:sldLayoutMk cId="2254393034" sldId="2147483668"/>
              <ac:spMk id="10" creationId="{409D3026-05AC-4B25-8C66-082A0AEE954D}"/>
            </ac:spMkLst>
          </pc:spChg>
          <pc:spChg chg="add">
            <ac:chgData name="Tiny Sterck" userId="e299071a-6319-4480-8a56-89dee59b87d2" providerId="ADAL" clId="{6CB9C1BB-7637-43F2-A088-550DE8B47F6A}" dt="2022-04-26T12:34:14.493" v="1687"/>
            <ac:spMkLst>
              <pc:docMk/>
              <pc:sldMasterMk cId="1844317568" sldId="2147483662"/>
              <pc:sldLayoutMk cId="2254393034" sldId="2147483668"/>
              <ac:spMk id="11" creationId="{21E150CF-57B7-4081-94C3-DFBA0A7FA29B}"/>
            </ac:spMkLst>
          </pc:spChg>
          <pc:spChg chg="add">
            <ac:chgData name="Tiny Sterck" userId="e299071a-6319-4480-8a56-89dee59b87d2" providerId="ADAL" clId="{6CB9C1BB-7637-43F2-A088-550DE8B47F6A}" dt="2022-04-26T12:34:14.493" v="1687"/>
            <ac:spMkLst>
              <pc:docMk/>
              <pc:sldMasterMk cId="1844317568" sldId="2147483662"/>
              <pc:sldLayoutMk cId="2254393034" sldId="2147483668"/>
              <ac:spMk id="12" creationId="{427B772D-9B99-469D-8A35-53E28BEA3FC7}"/>
            </ac:spMkLst>
          </pc:spChg>
          <pc:spChg chg="add">
            <ac:chgData name="Tiny Sterck" userId="e299071a-6319-4480-8a56-89dee59b87d2" providerId="ADAL" clId="{6CB9C1BB-7637-43F2-A088-550DE8B47F6A}" dt="2022-04-26T12:34:14.493" v="1687"/>
            <ac:spMkLst>
              <pc:docMk/>
              <pc:sldMasterMk cId="1844317568" sldId="2147483662"/>
              <pc:sldLayoutMk cId="2254393034" sldId="2147483668"/>
              <ac:spMk id="13" creationId="{E2C0811F-D0EE-4E7E-95A6-D69F73EDB4C0}"/>
            </ac:spMkLst>
          </pc:spChg>
          <pc:spChg chg="add">
            <ac:chgData name="Tiny Sterck" userId="e299071a-6319-4480-8a56-89dee59b87d2" providerId="ADAL" clId="{6CB9C1BB-7637-43F2-A088-550DE8B47F6A}" dt="2022-04-26T12:34:14.493" v="1687"/>
            <ac:spMkLst>
              <pc:docMk/>
              <pc:sldMasterMk cId="1844317568" sldId="2147483662"/>
              <pc:sldLayoutMk cId="2254393034" sldId="2147483668"/>
              <ac:spMk id="15" creationId="{432F62D8-7BD2-4507-A5CC-1AEE12EAB85F}"/>
            </ac:spMkLst>
          </pc:spChg>
          <pc:picChg chg="add">
            <ac:chgData name="Tiny Sterck" userId="e299071a-6319-4480-8a56-89dee59b87d2" providerId="ADAL" clId="{6CB9C1BB-7637-43F2-A088-550DE8B47F6A}" dt="2022-04-26T12:34:14.493" v="1687"/>
            <ac:picMkLst>
              <pc:docMk/>
              <pc:sldMasterMk cId="1844317568" sldId="2147483662"/>
              <pc:sldLayoutMk cId="2254393034" sldId="2147483668"/>
              <ac:picMk id="6" creationId="{3E8DE306-B379-4940-B622-B2E84541703F}"/>
            </ac:picMkLst>
          </pc:picChg>
          <pc:picChg chg="add">
            <ac:chgData name="Tiny Sterck" userId="e299071a-6319-4480-8a56-89dee59b87d2" providerId="ADAL" clId="{6CB9C1BB-7637-43F2-A088-550DE8B47F6A}" dt="2022-04-26T12:34:14.493" v="1687"/>
            <ac:picMkLst>
              <pc:docMk/>
              <pc:sldMasterMk cId="1844317568" sldId="2147483662"/>
              <pc:sldLayoutMk cId="2254393034" sldId="2147483668"/>
              <ac:picMk id="8" creationId="{DADFD243-3616-4A75-9B75-DB0B340242FF}"/>
            </ac:picMkLst>
          </pc:picChg>
          <pc:picChg chg="add">
            <ac:chgData name="Tiny Sterck" userId="e299071a-6319-4480-8a56-89dee59b87d2" providerId="ADAL" clId="{6CB9C1BB-7637-43F2-A088-550DE8B47F6A}" dt="2022-04-26T12:34:14.493" v="1687"/>
            <ac:picMkLst>
              <pc:docMk/>
              <pc:sldMasterMk cId="1844317568" sldId="2147483662"/>
              <pc:sldLayoutMk cId="2254393034" sldId="2147483668"/>
              <ac:picMk id="14" creationId="{6DEA3C73-3C9F-44D1-AA89-63F4851EF6FF}"/>
            </ac:picMkLst>
          </pc:picChg>
        </pc:sldLayoutChg>
        <pc:sldLayoutChg chg="addSp">
          <pc:chgData name="Tiny Sterck" userId="e299071a-6319-4480-8a56-89dee59b87d2" providerId="ADAL" clId="{6CB9C1BB-7637-43F2-A088-550DE8B47F6A}" dt="2022-04-26T12:34:14.493" v="1687"/>
          <pc:sldLayoutMkLst>
            <pc:docMk/>
            <pc:sldMasterMk cId="1844317568" sldId="2147483662"/>
            <pc:sldLayoutMk cId="1549346231" sldId="2147483669"/>
          </pc:sldLayoutMkLst>
          <pc:spChg chg="add">
            <ac:chgData name="Tiny Sterck" userId="e299071a-6319-4480-8a56-89dee59b87d2" providerId="ADAL" clId="{6CB9C1BB-7637-43F2-A088-550DE8B47F6A}" dt="2022-04-26T12:34:14.493" v="1687"/>
            <ac:spMkLst>
              <pc:docMk/>
              <pc:sldMasterMk cId="1844317568" sldId="2147483662"/>
              <pc:sldLayoutMk cId="1549346231" sldId="2147483669"/>
              <ac:spMk id="6" creationId="{3712B07A-1428-48C9-AFBE-1C9A9873D44C}"/>
            </ac:spMkLst>
          </pc:spChg>
          <pc:spChg chg="add">
            <ac:chgData name="Tiny Sterck" userId="e299071a-6319-4480-8a56-89dee59b87d2" providerId="ADAL" clId="{6CB9C1BB-7637-43F2-A088-550DE8B47F6A}" dt="2022-04-26T12:34:14.493" v="1687"/>
            <ac:spMkLst>
              <pc:docMk/>
              <pc:sldMasterMk cId="1844317568" sldId="2147483662"/>
              <pc:sldLayoutMk cId="1549346231" sldId="2147483669"/>
              <ac:spMk id="8" creationId="{1D244EF5-0B00-45FF-BE02-CE57DC69C99D}"/>
            </ac:spMkLst>
          </pc:spChg>
          <pc:spChg chg="add">
            <ac:chgData name="Tiny Sterck" userId="e299071a-6319-4480-8a56-89dee59b87d2" providerId="ADAL" clId="{6CB9C1BB-7637-43F2-A088-550DE8B47F6A}" dt="2022-04-26T12:34:14.493" v="1687"/>
            <ac:spMkLst>
              <pc:docMk/>
              <pc:sldMasterMk cId="1844317568" sldId="2147483662"/>
              <pc:sldLayoutMk cId="1549346231" sldId="2147483669"/>
              <ac:spMk id="9" creationId="{3E2396F8-FAEA-4A34-8168-A0F129D15D8E}"/>
            </ac:spMkLst>
          </pc:spChg>
          <pc:spChg chg="add">
            <ac:chgData name="Tiny Sterck" userId="e299071a-6319-4480-8a56-89dee59b87d2" providerId="ADAL" clId="{6CB9C1BB-7637-43F2-A088-550DE8B47F6A}" dt="2022-04-26T12:34:14.493" v="1687"/>
            <ac:spMkLst>
              <pc:docMk/>
              <pc:sldMasterMk cId="1844317568" sldId="2147483662"/>
              <pc:sldLayoutMk cId="1549346231" sldId="2147483669"/>
              <ac:spMk id="10" creationId="{54630019-D6F6-48C6-9F63-D6BABB44DA59}"/>
            </ac:spMkLst>
          </pc:spChg>
          <pc:spChg chg="add">
            <ac:chgData name="Tiny Sterck" userId="e299071a-6319-4480-8a56-89dee59b87d2" providerId="ADAL" clId="{6CB9C1BB-7637-43F2-A088-550DE8B47F6A}" dt="2022-04-26T12:34:14.493" v="1687"/>
            <ac:spMkLst>
              <pc:docMk/>
              <pc:sldMasterMk cId="1844317568" sldId="2147483662"/>
              <pc:sldLayoutMk cId="1549346231" sldId="2147483669"/>
              <ac:spMk id="11" creationId="{579660BC-992D-4E15-8518-A6DC7ECCDB22}"/>
            </ac:spMkLst>
          </pc:spChg>
          <pc:spChg chg="add">
            <ac:chgData name="Tiny Sterck" userId="e299071a-6319-4480-8a56-89dee59b87d2" providerId="ADAL" clId="{6CB9C1BB-7637-43F2-A088-550DE8B47F6A}" dt="2022-04-26T12:34:14.493" v="1687"/>
            <ac:spMkLst>
              <pc:docMk/>
              <pc:sldMasterMk cId="1844317568" sldId="2147483662"/>
              <pc:sldLayoutMk cId="1549346231" sldId="2147483669"/>
              <ac:spMk id="12" creationId="{7AFDB50D-530B-45A7-9DB5-F87AE8D65A78}"/>
            </ac:spMkLst>
          </pc:spChg>
          <pc:spChg chg="add">
            <ac:chgData name="Tiny Sterck" userId="e299071a-6319-4480-8a56-89dee59b87d2" providerId="ADAL" clId="{6CB9C1BB-7637-43F2-A088-550DE8B47F6A}" dt="2022-04-26T12:34:14.493" v="1687"/>
            <ac:spMkLst>
              <pc:docMk/>
              <pc:sldMasterMk cId="1844317568" sldId="2147483662"/>
              <pc:sldLayoutMk cId="1549346231" sldId="2147483669"/>
              <ac:spMk id="14" creationId="{A1B768EF-2822-4025-96C3-941924C1ABAE}"/>
            </ac:spMkLst>
          </pc:spChg>
          <pc:picChg chg="add">
            <ac:chgData name="Tiny Sterck" userId="e299071a-6319-4480-8a56-89dee59b87d2" providerId="ADAL" clId="{6CB9C1BB-7637-43F2-A088-550DE8B47F6A}" dt="2022-04-26T12:34:14.493" v="1687"/>
            <ac:picMkLst>
              <pc:docMk/>
              <pc:sldMasterMk cId="1844317568" sldId="2147483662"/>
              <pc:sldLayoutMk cId="1549346231" sldId="2147483669"/>
              <ac:picMk id="5" creationId="{5320E2D7-CBF7-45EE-AEBC-8FE476688BE9}"/>
            </ac:picMkLst>
          </pc:picChg>
          <pc:picChg chg="add">
            <ac:chgData name="Tiny Sterck" userId="e299071a-6319-4480-8a56-89dee59b87d2" providerId="ADAL" clId="{6CB9C1BB-7637-43F2-A088-550DE8B47F6A}" dt="2022-04-26T12:34:14.493" v="1687"/>
            <ac:picMkLst>
              <pc:docMk/>
              <pc:sldMasterMk cId="1844317568" sldId="2147483662"/>
              <pc:sldLayoutMk cId="1549346231" sldId="2147483669"/>
              <ac:picMk id="7" creationId="{08A75709-41EC-4BE2-9D0D-2665DC5255C3}"/>
            </ac:picMkLst>
          </pc:picChg>
          <pc:picChg chg="add">
            <ac:chgData name="Tiny Sterck" userId="e299071a-6319-4480-8a56-89dee59b87d2" providerId="ADAL" clId="{6CB9C1BB-7637-43F2-A088-550DE8B47F6A}" dt="2022-04-26T12:34:14.493" v="1687"/>
            <ac:picMkLst>
              <pc:docMk/>
              <pc:sldMasterMk cId="1844317568" sldId="2147483662"/>
              <pc:sldLayoutMk cId="1549346231" sldId="2147483669"/>
              <ac:picMk id="13" creationId="{7F3D6585-E9E3-475D-A062-DD7BD3ECDDA6}"/>
            </ac:picMkLst>
          </pc:picChg>
        </pc:sldLayoutChg>
      </pc:sldMasterChg>
      <pc:sldMasterChg chg="new del mod addSldLayout delSldLayout">
        <pc:chgData name="Tiny Sterck" userId="e299071a-6319-4480-8a56-89dee59b87d2" providerId="ADAL" clId="{6CB9C1BB-7637-43F2-A088-550DE8B47F6A}" dt="2022-04-26T08:05:02.608" v="115" actId="2696"/>
        <pc:sldMasterMkLst>
          <pc:docMk/>
          <pc:sldMasterMk cId="2221715472" sldId="2147483662"/>
        </pc:sldMasterMkLst>
        <pc:sldLayoutChg chg="new del replId">
          <pc:chgData name="Tiny Sterck" userId="e299071a-6319-4480-8a56-89dee59b87d2" providerId="ADAL" clId="{6CB9C1BB-7637-43F2-A088-550DE8B47F6A}" dt="2022-04-26T08:05:02.583" v="104" actId="2696"/>
          <pc:sldLayoutMkLst>
            <pc:docMk/>
            <pc:sldMasterMk cId="2221715472" sldId="2147483662"/>
            <pc:sldLayoutMk cId="4293490292" sldId="2147483663"/>
          </pc:sldLayoutMkLst>
        </pc:sldLayoutChg>
        <pc:sldLayoutChg chg="new del replId">
          <pc:chgData name="Tiny Sterck" userId="e299071a-6319-4480-8a56-89dee59b87d2" providerId="ADAL" clId="{6CB9C1BB-7637-43F2-A088-550DE8B47F6A}" dt="2022-04-26T08:05:02.584" v="105" actId="2696"/>
          <pc:sldLayoutMkLst>
            <pc:docMk/>
            <pc:sldMasterMk cId="2221715472" sldId="2147483662"/>
            <pc:sldLayoutMk cId="2105112616" sldId="2147483664"/>
          </pc:sldLayoutMkLst>
        </pc:sldLayoutChg>
        <pc:sldLayoutChg chg="new del replId">
          <pc:chgData name="Tiny Sterck" userId="e299071a-6319-4480-8a56-89dee59b87d2" providerId="ADAL" clId="{6CB9C1BB-7637-43F2-A088-550DE8B47F6A}" dt="2022-04-26T08:05:02.588" v="106" actId="2696"/>
          <pc:sldLayoutMkLst>
            <pc:docMk/>
            <pc:sldMasterMk cId="2221715472" sldId="2147483662"/>
            <pc:sldLayoutMk cId="3850129138" sldId="2147483665"/>
          </pc:sldLayoutMkLst>
        </pc:sldLayoutChg>
        <pc:sldLayoutChg chg="new del replId">
          <pc:chgData name="Tiny Sterck" userId="e299071a-6319-4480-8a56-89dee59b87d2" providerId="ADAL" clId="{6CB9C1BB-7637-43F2-A088-550DE8B47F6A}" dt="2022-04-26T08:05:02.591" v="107" actId="2696"/>
          <pc:sldLayoutMkLst>
            <pc:docMk/>
            <pc:sldMasterMk cId="2221715472" sldId="2147483662"/>
            <pc:sldLayoutMk cId="1201772228" sldId="2147483666"/>
          </pc:sldLayoutMkLst>
        </pc:sldLayoutChg>
        <pc:sldLayoutChg chg="new del replId">
          <pc:chgData name="Tiny Sterck" userId="e299071a-6319-4480-8a56-89dee59b87d2" providerId="ADAL" clId="{6CB9C1BB-7637-43F2-A088-550DE8B47F6A}" dt="2022-04-26T08:05:02.592" v="108" actId="2696"/>
          <pc:sldLayoutMkLst>
            <pc:docMk/>
            <pc:sldMasterMk cId="2221715472" sldId="2147483662"/>
            <pc:sldLayoutMk cId="2674963906" sldId="2147483667"/>
          </pc:sldLayoutMkLst>
        </pc:sldLayoutChg>
        <pc:sldLayoutChg chg="new del replId">
          <pc:chgData name="Tiny Sterck" userId="e299071a-6319-4480-8a56-89dee59b87d2" providerId="ADAL" clId="{6CB9C1BB-7637-43F2-A088-550DE8B47F6A}" dt="2022-04-26T08:05:02.597" v="109" actId="2696"/>
          <pc:sldLayoutMkLst>
            <pc:docMk/>
            <pc:sldMasterMk cId="2221715472" sldId="2147483662"/>
            <pc:sldLayoutMk cId="3018012573" sldId="2147483668"/>
          </pc:sldLayoutMkLst>
        </pc:sldLayoutChg>
        <pc:sldLayoutChg chg="new del replId">
          <pc:chgData name="Tiny Sterck" userId="e299071a-6319-4480-8a56-89dee59b87d2" providerId="ADAL" clId="{6CB9C1BB-7637-43F2-A088-550DE8B47F6A}" dt="2022-04-26T08:05:02.600" v="110" actId="2696"/>
          <pc:sldLayoutMkLst>
            <pc:docMk/>
            <pc:sldMasterMk cId="2221715472" sldId="2147483662"/>
            <pc:sldLayoutMk cId="1040192865" sldId="2147483669"/>
          </pc:sldLayoutMkLst>
        </pc:sldLayoutChg>
        <pc:sldLayoutChg chg="new del replId">
          <pc:chgData name="Tiny Sterck" userId="e299071a-6319-4480-8a56-89dee59b87d2" providerId="ADAL" clId="{6CB9C1BB-7637-43F2-A088-550DE8B47F6A}" dt="2022-04-26T08:05:02.601" v="111" actId="2696"/>
          <pc:sldLayoutMkLst>
            <pc:docMk/>
            <pc:sldMasterMk cId="2221715472" sldId="2147483662"/>
            <pc:sldLayoutMk cId="4161244213" sldId="2147483670"/>
          </pc:sldLayoutMkLst>
        </pc:sldLayoutChg>
        <pc:sldLayoutChg chg="new del replId">
          <pc:chgData name="Tiny Sterck" userId="e299071a-6319-4480-8a56-89dee59b87d2" providerId="ADAL" clId="{6CB9C1BB-7637-43F2-A088-550DE8B47F6A}" dt="2022-04-26T08:05:02.604" v="112" actId="2696"/>
          <pc:sldLayoutMkLst>
            <pc:docMk/>
            <pc:sldMasterMk cId="2221715472" sldId="2147483662"/>
            <pc:sldLayoutMk cId="2640640321" sldId="2147483671"/>
          </pc:sldLayoutMkLst>
        </pc:sldLayoutChg>
        <pc:sldLayoutChg chg="new del replId">
          <pc:chgData name="Tiny Sterck" userId="e299071a-6319-4480-8a56-89dee59b87d2" providerId="ADAL" clId="{6CB9C1BB-7637-43F2-A088-550DE8B47F6A}" dt="2022-04-26T08:05:02.605" v="113" actId="2696"/>
          <pc:sldLayoutMkLst>
            <pc:docMk/>
            <pc:sldMasterMk cId="2221715472" sldId="2147483662"/>
            <pc:sldLayoutMk cId="2815463625" sldId="2147483672"/>
          </pc:sldLayoutMkLst>
        </pc:sldLayoutChg>
        <pc:sldLayoutChg chg="new del replId">
          <pc:chgData name="Tiny Sterck" userId="e299071a-6319-4480-8a56-89dee59b87d2" providerId="ADAL" clId="{6CB9C1BB-7637-43F2-A088-550DE8B47F6A}" dt="2022-04-26T08:05:02.606" v="114" actId="2696"/>
          <pc:sldLayoutMkLst>
            <pc:docMk/>
            <pc:sldMasterMk cId="2221715472" sldId="2147483662"/>
            <pc:sldLayoutMk cId="1653928907" sldId="214748367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41AE0-91AF-4F3A-A97A-B6D427E10A70}" type="datetimeFigureOut">
              <a:rPr lang="en-BE" smtClean="0"/>
              <a:t>14/06/2022</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CBB426-6897-446E-AECC-72C8B871B97D}" type="slidenum">
              <a:rPr lang="en-BE" smtClean="0"/>
              <a:t>‹#›</a:t>
            </a:fld>
            <a:endParaRPr lang="en-BE"/>
          </a:p>
        </p:txBody>
      </p:sp>
    </p:spTree>
    <p:extLst>
      <p:ext uri="{BB962C8B-B14F-4D97-AF65-F5344CB8AC3E}">
        <p14:creationId xmlns:p14="http://schemas.microsoft.com/office/powerpoint/2010/main" val="333087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100" noProof="0" dirty="0"/>
              <a:t>De cel is de </a:t>
            </a:r>
            <a:r>
              <a:rPr lang="nl-BE" sz="1100" b="1" noProof="0" dirty="0"/>
              <a:t>bouwsteen van elk levend wezen</a:t>
            </a:r>
            <a:r>
              <a:rPr lang="nl-BE" sz="1100" noProof="0" dirty="0"/>
              <a:t>. Sommige organismen bestaan slechts uit één cel (vb. bacterie), andere tellen er zeer veel. De mens bestaat naar schatting uit zo’n tienduizend miljard cellen. Ze liggen aan de basis van alles wat we doen. Onze cellen zijn georganiseerd in weefsels en organen waarin elke cel een </a:t>
            </a:r>
            <a:r>
              <a:rPr lang="nl-BE" sz="1100" b="1" noProof="0" dirty="0"/>
              <a:t>specifieke functie</a:t>
            </a:r>
            <a:r>
              <a:rPr lang="nl-BE" sz="1100" noProof="0" dirty="0"/>
              <a:t> uitoefent. Cellen in je maag helpen bij de vertering, cellen in je hart zorgen voor de bloedcirculatie, en dankzij de cellen in je spierweefsel kan je bewegen.</a:t>
            </a:r>
          </a:p>
          <a:p>
            <a:r>
              <a:rPr lang="nl-BE" sz="1100" noProof="0" dirty="0"/>
              <a:t>De weefsels voorgesteld op de dia zijn: </a:t>
            </a:r>
          </a:p>
          <a:p>
            <a:endParaRPr lang="nl-BE" sz="1100" noProof="0" dirty="0"/>
          </a:p>
          <a:p>
            <a:endParaRPr lang="nl-BE" sz="1100" noProof="0" dirty="0"/>
          </a:p>
          <a:p>
            <a:r>
              <a:rPr lang="nl-BE" sz="1100" noProof="0" dirty="0"/>
              <a:t>hersencellen (neuronen) uit de cerebrale cortex</a:t>
            </a:r>
          </a:p>
          <a:p>
            <a:r>
              <a:rPr lang="nl-BE" sz="1100" noProof="0" dirty="0"/>
              <a:t>cellen van de huid en bloedcellen (rode, witte (geel) en bloedplaatjes (paars)).</a:t>
            </a:r>
          </a:p>
        </p:txBody>
      </p:sp>
      <p:sp>
        <p:nvSpPr>
          <p:cNvPr id="4" name="Slide Number Placeholder 3"/>
          <p:cNvSpPr>
            <a:spLocks noGrp="1"/>
          </p:cNvSpPr>
          <p:nvPr>
            <p:ph type="sldNum" sz="quarter" idx="5"/>
          </p:nvPr>
        </p:nvSpPr>
        <p:spPr/>
        <p:txBody>
          <a:bodyPr/>
          <a:lstStyle/>
          <a:p>
            <a:fld id="{43CBB426-6897-446E-AECC-72C8B871B97D}" type="slidenum">
              <a:rPr lang="en-BE" smtClean="0"/>
              <a:t>3</a:t>
            </a:fld>
            <a:endParaRPr lang="en-BE"/>
          </a:p>
        </p:txBody>
      </p:sp>
    </p:spTree>
    <p:extLst>
      <p:ext uri="{BB962C8B-B14F-4D97-AF65-F5344CB8AC3E}">
        <p14:creationId xmlns:p14="http://schemas.microsoft.com/office/powerpoint/2010/main" val="3691429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err="1"/>
              <a:t>Ook</a:t>
            </a:r>
            <a:r>
              <a:rPr lang="en-US" sz="1100" dirty="0"/>
              <a:t> al </a:t>
            </a:r>
            <a:r>
              <a:rPr lang="en-US" sz="1100" dirty="0" err="1"/>
              <a:t>hebben</a:t>
            </a:r>
            <a:r>
              <a:rPr lang="en-US" sz="1100" dirty="0"/>
              <a:t> alle </a:t>
            </a:r>
            <a:r>
              <a:rPr lang="en-US" sz="1100" b="1" dirty="0" err="1"/>
              <a:t>cellen</a:t>
            </a:r>
            <a:r>
              <a:rPr lang="en-US" sz="1100" dirty="0"/>
              <a:t> van je </a:t>
            </a:r>
            <a:r>
              <a:rPr lang="en-US" sz="1100" dirty="0" err="1"/>
              <a:t>lichaam</a:t>
            </a:r>
            <a:r>
              <a:rPr lang="en-US" sz="1100" dirty="0"/>
              <a:t> </a:t>
            </a:r>
            <a:r>
              <a:rPr lang="en-US" sz="1100" b="1" dirty="0" err="1"/>
              <a:t>hetzelfde</a:t>
            </a:r>
            <a:r>
              <a:rPr lang="en-US" sz="1100" b="1" dirty="0"/>
              <a:t> </a:t>
            </a:r>
            <a:r>
              <a:rPr lang="en-US" sz="1100" b="1" dirty="0" err="1"/>
              <a:t>genetische</a:t>
            </a:r>
            <a:r>
              <a:rPr lang="en-US" sz="1100" b="1" dirty="0"/>
              <a:t> </a:t>
            </a:r>
            <a:r>
              <a:rPr lang="en-US" sz="1100" b="1" dirty="0" err="1"/>
              <a:t>materiaal</a:t>
            </a:r>
            <a:r>
              <a:rPr lang="en-US" sz="1100" dirty="0"/>
              <a:t> en </a:t>
            </a:r>
            <a:r>
              <a:rPr lang="en-US" sz="1100" dirty="0" err="1"/>
              <a:t>dus</a:t>
            </a:r>
            <a:r>
              <a:rPr lang="en-US" sz="1100" dirty="0"/>
              <a:t> de </a:t>
            </a:r>
            <a:r>
              <a:rPr lang="en-US" sz="1100" dirty="0" err="1"/>
              <a:t>mogelijkheid</a:t>
            </a:r>
            <a:r>
              <a:rPr lang="en-US" sz="1100" dirty="0"/>
              <a:t> om alle </a:t>
            </a:r>
            <a:r>
              <a:rPr lang="en-US" sz="1100" dirty="0" err="1"/>
              <a:t>mogelijke</a:t>
            </a:r>
            <a:r>
              <a:rPr lang="en-US" sz="1100" dirty="0"/>
              <a:t> </a:t>
            </a:r>
            <a:r>
              <a:rPr lang="en-US" sz="1100" dirty="0" err="1"/>
              <a:t>menselijke</a:t>
            </a:r>
            <a:r>
              <a:rPr lang="en-US" sz="1100" dirty="0"/>
              <a:t> </a:t>
            </a:r>
            <a:r>
              <a:rPr lang="en-US" sz="1100" dirty="0" err="1"/>
              <a:t>eiwitten</a:t>
            </a:r>
            <a:r>
              <a:rPr lang="en-US" sz="1100" dirty="0"/>
              <a:t> </a:t>
            </a:r>
            <a:r>
              <a:rPr lang="en-US" sz="1100" dirty="0" err="1"/>
              <a:t>te</a:t>
            </a:r>
            <a:r>
              <a:rPr lang="en-US" sz="1100" dirty="0"/>
              <a:t> </a:t>
            </a:r>
            <a:r>
              <a:rPr lang="en-US" sz="1100" dirty="0" err="1"/>
              <a:t>maken</a:t>
            </a:r>
            <a:r>
              <a:rPr lang="en-US" sz="1100" dirty="0"/>
              <a:t>, </a:t>
            </a:r>
            <a:r>
              <a:rPr lang="en-US" sz="1100" dirty="0" err="1"/>
              <a:t>toch</a:t>
            </a:r>
            <a:r>
              <a:rPr lang="en-US" sz="1100" dirty="0"/>
              <a:t> </a:t>
            </a:r>
            <a:r>
              <a:rPr lang="en-US" sz="1100" dirty="0" err="1"/>
              <a:t>zal</a:t>
            </a:r>
            <a:r>
              <a:rPr lang="en-US" sz="1100" dirty="0"/>
              <a:t> </a:t>
            </a:r>
            <a:r>
              <a:rPr lang="en-US" sz="1100" dirty="0" err="1"/>
              <a:t>elke</a:t>
            </a:r>
            <a:r>
              <a:rPr lang="en-US" sz="1100" dirty="0"/>
              <a:t> </a:t>
            </a:r>
            <a:r>
              <a:rPr lang="en-US" sz="1100" dirty="0" err="1"/>
              <a:t>cel</a:t>
            </a:r>
            <a:r>
              <a:rPr lang="en-US" sz="1100" dirty="0"/>
              <a:t> maar </a:t>
            </a:r>
            <a:r>
              <a:rPr lang="en-US" sz="1100" b="1" dirty="0" err="1"/>
              <a:t>een</a:t>
            </a:r>
            <a:r>
              <a:rPr lang="en-US" sz="1100" b="1" dirty="0"/>
              <a:t> </a:t>
            </a:r>
            <a:r>
              <a:rPr lang="en-US" sz="1100" b="1" dirty="0" err="1"/>
              <a:t>deel</a:t>
            </a:r>
            <a:r>
              <a:rPr lang="en-US" sz="1100" b="1" dirty="0"/>
              <a:t> van die </a:t>
            </a:r>
            <a:r>
              <a:rPr lang="en-US" sz="1100" b="1" dirty="0" err="1"/>
              <a:t>genen</a:t>
            </a:r>
            <a:r>
              <a:rPr lang="en-US" sz="1100" b="1" dirty="0"/>
              <a:t> </a:t>
            </a:r>
            <a:r>
              <a:rPr lang="en-US" sz="1100" b="1" dirty="0" err="1"/>
              <a:t>gebruiken</a:t>
            </a:r>
            <a:r>
              <a:rPr lang="en-US" sz="1100" dirty="0"/>
              <a:t>. </a:t>
            </a:r>
            <a:r>
              <a:rPr lang="en-US" sz="1100" dirty="0" err="1"/>
              <a:t>Sommige</a:t>
            </a:r>
            <a:r>
              <a:rPr lang="en-US" sz="1100" dirty="0"/>
              <a:t> </a:t>
            </a:r>
            <a:r>
              <a:rPr lang="en-US" sz="1100" dirty="0" err="1"/>
              <a:t>algemene</a:t>
            </a:r>
            <a:r>
              <a:rPr lang="en-US" sz="1100" dirty="0"/>
              <a:t> </a:t>
            </a:r>
            <a:r>
              <a:rPr lang="en-US" sz="1100" dirty="0" err="1"/>
              <a:t>genen</a:t>
            </a:r>
            <a:r>
              <a:rPr lang="en-US" sz="1100" dirty="0"/>
              <a:t> </a:t>
            </a:r>
            <a:r>
              <a:rPr lang="en-US" sz="1100" dirty="0" err="1"/>
              <a:t>coderen</a:t>
            </a:r>
            <a:r>
              <a:rPr lang="en-US" sz="1100" dirty="0"/>
              <a:t> </a:t>
            </a:r>
            <a:r>
              <a:rPr lang="en-US" sz="1100" dirty="0" err="1"/>
              <a:t>voor</a:t>
            </a:r>
            <a:r>
              <a:rPr lang="en-US" sz="1100" dirty="0"/>
              <a:t> </a:t>
            </a:r>
            <a:r>
              <a:rPr lang="en-US" sz="1100" dirty="0" err="1"/>
              <a:t>eiwitten</a:t>
            </a:r>
            <a:r>
              <a:rPr lang="en-US" sz="1100" dirty="0"/>
              <a:t> die </a:t>
            </a:r>
            <a:r>
              <a:rPr lang="en-US" sz="1100" dirty="0" err="1"/>
              <a:t>nodig</a:t>
            </a:r>
            <a:r>
              <a:rPr lang="en-US" sz="1100" dirty="0"/>
              <a:t> </a:t>
            </a:r>
            <a:r>
              <a:rPr lang="en-US" sz="1100" dirty="0" err="1"/>
              <a:t>zijn</a:t>
            </a:r>
            <a:r>
              <a:rPr lang="en-US" sz="1100" dirty="0"/>
              <a:t> </a:t>
            </a:r>
            <a:r>
              <a:rPr lang="en-US" sz="1100" dirty="0" err="1"/>
              <a:t>voor</a:t>
            </a:r>
            <a:r>
              <a:rPr lang="en-US" sz="1100" dirty="0"/>
              <a:t> </a:t>
            </a:r>
            <a:r>
              <a:rPr lang="en-US" sz="1100" dirty="0" err="1"/>
              <a:t>basisfuncties</a:t>
            </a:r>
            <a:r>
              <a:rPr lang="en-US" sz="1100" dirty="0"/>
              <a:t>. </a:t>
            </a:r>
            <a:r>
              <a:rPr lang="en-US" sz="1100" dirty="0" err="1"/>
              <a:t>Deze</a:t>
            </a:r>
            <a:r>
              <a:rPr lang="en-US" sz="1100" dirty="0"/>
              <a:t> </a:t>
            </a:r>
            <a:r>
              <a:rPr lang="en-US" sz="1100" dirty="0" err="1"/>
              <a:t>genen</a:t>
            </a:r>
            <a:r>
              <a:rPr lang="en-US" sz="1100" dirty="0"/>
              <a:t> </a:t>
            </a:r>
            <a:r>
              <a:rPr lang="en-US" sz="1100" dirty="0" err="1"/>
              <a:t>zijn</a:t>
            </a:r>
            <a:r>
              <a:rPr lang="en-US" sz="1100" dirty="0"/>
              <a:t> </a:t>
            </a:r>
            <a:r>
              <a:rPr lang="en-US" sz="1100" dirty="0" err="1"/>
              <a:t>actief</a:t>
            </a:r>
            <a:r>
              <a:rPr lang="en-US" sz="1100" dirty="0"/>
              <a:t> in </a:t>
            </a:r>
            <a:r>
              <a:rPr lang="en-US" sz="1100" dirty="0" err="1"/>
              <a:t>zowat</a:t>
            </a:r>
            <a:r>
              <a:rPr lang="en-US" sz="1100" dirty="0"/>
              <a:t> </a:t>
            </a:r>
            <a:r>
              <a:rPr lang="en-US" sz="1100" dirty="0" err="1"/>
              <a:t>elke</a:t>
            </a:r>
            <a:r>
              <a:rPr lang="en-US" sz="1100" dirty="0"/>
              <a:t> </a:t>
            </a:r>
            <a:r>
              <a:rPr lang="en-US" sz="1100" dirty="0" err="1"/>
              <a:t>cel</a:t>
            </a:r>
            <a:r>
              <a:rPr lang="en-US" sz="1100" dirty="0"/>
              <a:t> op elk moment. De </a:t>
            </a:r>
            <a:r>
              <a:rPr lang="en-US" sz="1100" dirty="0" err="1"/>
              <a:t>meeste</a:t>
            </a:r>
            <a:r>
              <a:rPr lang="en-US" sz="1100" dirty="0"/>
              <a:t> </a:t>
            </a:r>
            <a:r>
              <a:rPr lang="en-US" sz="1100" dirty="0" err="1"/>
              <a:t>genen</a:t>
            </a:r>
            <a:r>
              <a:rPr lang="en-US" sz="1100" dirty="0"/>
              <a:t> </a:t>
            </a:r>
            <a:r>
              <a:rPr lang="en-US" sz="1100" dirty="0" err="1"/>
              <a:t>daarentegen</a:t>
            </a:r>
            <a:r>
              <a:rPr lang="en-US" sz="1100" dirty="0"/>
              <a:t> </a:t>
            </a:r>
            <a:r>
              <a:rPr lang="en-US" sz="1100" dirty="0" err="1"/>
              <a:t>worden</a:t>
            </a:r>
            <a:r>
              <a:rPr lang="en-US" sz="1100" dirty="0"/>
              <a:t> </a:t>
            </a:r>
            <a:r>
              <a:rPr lang="en-US" sz="1100" dirty="0" err="1"/>
              <a:t>enkel</a:t>
            </a:r>
            <a:r>
              <a:rPr lang="en-US" sz="1100" dirty="0"/>
              <a:t> </a:t>
            </a:r>
            <a:r>
              <a:rPr lang="en-US" sz="1100" dirty="0" err="1"/>
              <a:t>geactiveerd</a:t>
            </a:r>
            <a:r>
              <a:rPr lang="en-US" sz="1100" dirty="0"/>
              <a:t> door de </a:t>
            </a:r>
            <a:r>
              <a:rPr lang="en-US" sz="1100" dirty="0" err="1"/>
              <a:t>cel</a:t>
            </a:r>
            <a:r>
              <a:rPr lang="en-US" sz="1100" dirty="0"/>
              <a:t> die ze </a:t>
            </a:r>
            <a:r>
              <a:rPr lang="en-US" sz="1100" dirty="0" err="1"/>
              <a:t>nodig</a:t>
            </a:r>
            <a:r>
              <a:rPr lang="en-US" sz="1100" dirty="0"/>
              <a:t> </a:t>
            </a:r>
            <a:r>
              <a:rPr lang="en-US" sz="1100" dirty="0" err="1"/>
              <a:t>heeft</a:t>
            </a:r>
            <a:r>
              <a:rPr lang="en-US" sz="1100" dirty="0"/>
              <a:t> en op het moment </a:t>
            </a:r>
            <a:r>
              <a:rPr lang="en-US" sz="1100" dirty="0" err="1"/>
              <a:t>dat</a:t>
            </a:r>
            <a:r>
              <a:rPr lang="en-US" sz="1100" dirty="0"/>
              <a:t> ze </a:t>
            </a:r>
            <a:r>
              <a:rPr lang="en-US" sz="1100" dirty="0" err="1"/>
              <a:t>nodig</a:t>
            </a:r>
            <a:r>
              <a:rPr lang="en-US" sz="1100" dirty="0"/>
              <a:t> </a:t>
            </a:r>
            <a:r>
              <a:rPr lang="en-US" sz="1100" dirty="0" err="1"/>
              <a:t>zijn</a:t>
            </a:r>
            <a:r>
              <a:rPr lang="en-US" sz="1100" dirty="0"/>
              <a:t>. </a:t>
            </a:r>
            <a:r>
              <a:rPr lang="en-US" sz="1100" dirty="0" err="1"/>
              <a:t>Genen</a:t>
            </a:r>
            <a:r>
              <a:rPr lang="en-US" sz="1100" dirty="0"/>
              <a:t> die </a:t>
            </a:r>
            <a:r>
              <a:rPr lang="en-US" sz="1100" dirty="0" err="1"/>
              <a:t>een</a:t>
            </a:r>
            <a:r>
              <a:rPr lang="en-US" sz="1100" dirty="0"/>
              <a:t> </a:t>
            </a:r>
            <a:r>
              <a:rPr lang="en-US" sz="1100" dirty="0" err="1"/>
              <a:t>bepaalde</a:t>
            </a:r>
            <a:r>
              <a:rPr lang="en-US" sz="1100" dirty="0"/>
              <a:t> </a:t>
            </a:r>
            <a:r>
              <a:rPr lang="en-US" sz="1100" dirty="0" err="1"/>
              <a:t>cel</a:t>
            </a:r>
            <a:r>
              <a:rPr lang="en-US" sz="1100" dirty="0"/>
              <a:t> </a:t>
            </a:r>
            <a:r>
              <a:rPr lang="en-US" sz="1100" dirty="0" err="1"/>
              <a:t>niet</a:t>
            </a:r>
            <a:r>
              <a:rPr lang="en-US" sz="1100" dirty="0"/>
              <a:t> </a:t>
            </a:r>
            <a:r>
              <a:rPr lang="en-US" sz="1100" dirty="0" err="1"/>
              <a:t>nodig</a:t>
            </a:r>
            <a:r>
              <a:rPr lang="en-US" sz="1100" dirty="0"/>
              <a:t> </a:t>
            </a:r>
            <a:r>
              <a:rPr lang="en-US" sz="1100" dirty="0" err="1"/>
              <a:t>heeft</a:t>
            </a:r>
            <a:r>
              <a:rPr lang="en-US" sz="1100" dirty="0"/>
              <a:t>, </a:t>
            </a:r>
            <a:r>
              <a:rPr lang="en-US" sz="1100" dirty="0" err="1"/>
              <a:t>zal</a:t>
            </a:r>
            <a:r>
              <a:rPr lang="en-US" sz="1100" dirty="0"/>
              <a:t> ze </a:t>
            </a:r>
            <a:r>
              <a:rPr lang="en-US" sz="1100" dirty="0" err="1"/>
              <a:t>inactiveren</a:t>
            </a:r>
            <a:r>
              <a:rPr lang="en-US" sz="1100" dirty="0"/>
              <a:t>. De </a:t>
            </a:r>
            <a:r>
              <a:rPr lang="en-US" sz="1100" dirty="0" err="1"/>
              <a:t>unieke</a:t>
            </a:r>
            <a:r>
              <a:rPr lang="en-US" sz="1100" dirty="0"/>
              <a:t> </a:t>
            </a:r>
            <a:r>
              <a:rPr lang="en-US" sz="1100" dirty="0" err="1"/>
              <a:t>selectie</a:t>
            </a:r>
            <a:r>
              <a:rPr lang="en-US" sz="1100" dirty="0"/>
              <a:t> van </a:t>
            </a:r>
            <a:r>
              <a:rPr lang="en-US" sz="1100" dirty="0" err="1"/>
              <a:t>genen</a:t>
            </a:r>
            <a:r>
              <a:rPr lang="en-US" sz="1100" dirty="0"/>
              <a:t> die </a:t>
            </a:r>
            <a:r>
              <a:rPr lang="en-US" sz="1100" dirty="0" err="1"/>
              <a:t>gebruikt</a:t>
            </a:r>
            <a:r>
              <a:rPr lang="en-US" sz="1100" dirty="0"/>
              <a:t> </a:t>
            </a:r>
            <a:r>
              <a:rPr lang="en-US" sz="1100" dirty="0" err="1"/>
              <a:t>worden</a:t>
            </a:r>
            <a:r>
              <a:rPr lang="en-US" sz="1100" dirty="0"/>
              <a:t> en </a:t>
            </a:r>
            <a:r>
              <a:rPr lang="en-US" sz="1100" dirty="0" err="1"/>
              <a:t>genen</a:t>
            </a:r>
            <a:r>
              <a:rPr lang="en-US" sz="1100" dirty="0"/>
              <a:t> die </a:t>
            </a:r>
            <a:r>
              <a:rPr lang="en-US" sz="1100" dirty="0" err="1"/>
              <a:t>uitgeschakeld</a:t>
            </a:r>
            <a:r>
              <a:rPr lang="en-US" sz="1100" dirty="0"/>
              <a:t> </a:t>
            </a:r>
            <a:r>
              <a:rPr lang="en-US" sz="1100" dirty="0" err="1"/>
              <a:t>worden</a:t>
            </a:r>
            <a:r>
              <a:rPr lang="en-US" sz="1100" dirty="0"/>
              <a:t>, en het </a:t>
            </a:r>
            <a:r>
              <a:rPr lang="en-US" sz="1100" dirty="0" err="1"/>
              <a:t>tijdspatroon</a:t>
            </a:r>
            <a:r>
              <a:rPr lang="en-US" sz="1100" dirty="0"/>
              <a:t> </a:t>
            </a:r>
            <a:r>
              <a:rPr lang="en-US" sz="1100" dirty="0" err="1"/>
              <a:t>waarin</a:t>
            </a:r>
            <a:r>
              <a:rPr lang="en-US" sz="1100" dirty="0"/>
              <a:t> </a:t>
            </a:r>
            <a:r>
              <a:rPr lang="en-US" sz="1100" dirty="0" err="1"/>
              <a:t>dit</a:t>
            </a:r>
            <a:r>
              <a:rPr lang="en-US" sz="1100" dirty="0"/>
              <a:t> </a:t>
            </a:r>
            <a:r>
              <a:rPr lang="en-US" sz="1100" dirty="0" err="1"/>
              <a:t>gebeurt</a:t>
            </a:r>
            <a:r>
              <a:rPr lang="en-US" sz="1100" dirty="0"/>
              <a:t>, </a:t>
            </a:r>
            <a:r>
              <a:rPr lang="en-US" sz="1100" dirty="0" err="1"/>
              <a:t>bepaalt</a:t>
            </a:r>
            <a:r>
              <a:rPr lang="en-US" sz="1100" dirty="0"/>
              <a:t> het </a:t>
            </a:r>
            <a:r>
              <a:rPr lang="en-US" sz="1100" dirty="0" err="1"/>
              <a:t>soort</a:t>
            </a:r>
            <a:r>
              <a:rPr lang="en-US" sz="1100" dirty="0"/>
              <a:t> </a:t>
            </a:r>
            <a:r>
              <a:rPr lang="en-US" sz="1100" dirty="0" err="1"/>
              <a:t>cel</a:t>
            </a:r>
            <a:r>
              <a:rPr lang="en-US" sz="1100" dirty="0"/>
              <a:t>. Zo </a:t>
            </a:r>
            <a:r>
              <a:rPr lang="en-US" sz="1100" dirty="0" err="1"/>
              <a:t>kunnen</a:t>
            </a:r>
            <a:r>
              <a:rPr lang="en-US" sz="1100" dirty="0"/>
              <a:t> twee </a:t>
            </a:r>
            <a:r>
              <a:rPr lang="en-US" sz="1100" dirty="0" err="1"/>
              <a:t>cellen</a:t>
            </a:r>
            <a:r>
              <a:rPr lang="en-US" sz="1100" dirty="0"/>
              <a:t> met </a:t>
            </a:r>
            <a:r>
              <a:rPr lang="en-US" sz="1100" dirty="0" err="1"/>
              <a:t>hetzelfde</a:t>
            </a:r>
            <a:r>
              <a:rPr lang="en-US" sz="1100" dirty="0"/>
              <a:t> DNA in </a:t>
            </a:r>
            <a:r>
              <a:rPr lang="en-US" sz="1100" dirty="0" err="1"/>
              <a:t>hun</a:t>
            </a:r>
            <a:r>
              <a:rPr lang="en-US" sz="1100" dirty="0"/>
              <a:t> kern </a:t>
            </a:r>
            <a:r>
              <a:rPr lang="en-US" sz="1100" dirty="0" err="1"/>
              <a:t>toch</a:t>
            </a:r>
            <a:r>
              <a:rPr lang="en-US" sz="1100" dirty="0"/>
              <a:t> heel </a:t>
            </a:r>
            <a:r>
              <a:rPr lang="en-US" sz="1100" dirty="0" err="1"/>
              <a:t>verschillend</a:t>
            </a:r>
            <a:r>
              <a:rPr lang="en-US" sz="1100" dirty="0"/>
              <a:t> </a:t>
            </a:r>
            <a:r>
              <a:rPr lang="en-US" sz="1100" dirty="0" err="1"/>
              <a:t>zijn</a:t>
            </a:r>
            <a:r>
              <a:rPr lang="en-US" sz="1100" dirty="0"/>
              <a:t>, </a:t>
            </a:r>
            <a:r>
              <a:rPr lang="en-US" sz="1100" dirty="0" err="1"/>
              <a:t>denk</a:t>
            </a:r>
            <a:r>
              <a:rPr lang="en-US" sz="1100" dirty="0"/>
              <a:t> maar </a:t>
            </a:r>
            <a:r>
              <a:rPr lang="en-US" sz="1100" dirty="0" err="1"/>
              <a:t>aan</a:t>
            </a:r>
            <a:r>
              <a:rPr lang="en-US" sz="1100" dirty="0"/>
              <a:t> </a:t>
            </a:r>
            <a:r>
              <a:rPr lang="en-US" sz="1100" dirty="0" err="1"/>
              <a:t>een</a:t>
            </a:r>
            <a:r>
              <a:rPr lang="en-US" sz="1100" dirty="0"/>
              <a:t> </a:t>
            </a:r>
            <a:r>
              <a:rPr lang="en-US" sz="1100" dirty="0" err="1"/>
              <a:t>hersencel</a:t>
            </a:r>
            <a:r>
              <a:rPr lang="en-US" sz="1100" dirty="0"/>
              <a:t> en </a:t>
            </a:r>
            <a:r>
              <a:rPr lang="en-US" sz="1100" dirty="0" err="1"/>
              <a:t>een</a:t>
            </a:r>
            <a:r>
              <a:rPr lang="en-US" sz="1100" dirty="0"/>
              <a:t> </a:t>
            </a:r>
            <a:r>
              <a:rPr lang="en-US" sz="1100" dirty="0" err="1"/>
              <a:t>pancreascel</a:t>
            </a:r>
            <a:r>
              <a:rPr lang="en-US" sz="1100" dirty="0"/>
              <a:t>.</a:t>
            </a:r>
          </a:p>
        </p:txBody>
      </p:sp>
      <p:sp>
        <p:nvSpPr>
          <p:cNvPr id="4" name="Slide Number Placeholder 3"/>
          <p:cNvSpPr>
            <a:spLocks noGrp="1"/>
          </p:cNvSpPr>
          <p:nvPr>
            <p:ph type="sldNum" sz="quarter" idx="5"/>
          </p:nvPr>
        </p:nvSpPr>
        <p:spPr/>
        <p:txBody>
          <a:bodyPr/>
          <a:lstStyle/>
          <a:p>
            <a:fld id="{43CBB426-6897-446E-AECC-72C8B871B97D}" type="slidenum">
              <a:rPr lang="en-BE" smtClean="0"/>
              <a:t>13</a:t>
            </a:fld>
            <a:endParaRPr lang="en-BE"/>
          </a:p>
        </p:txBody>
      </p:sp>
    </p:spTree>
    <p:extLst>
      <p:ext uri="{BB962C8B-B14F-4D97-AF65-F5344CB8AC3E}">
        <p14:creationId xmlns:p14="http://schemas.microsoft.com/office/powerpoint/2010/main" val="445788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NL" sz="1100" dirty="0"/>
              <a:t>Iedere</a:t>
            </a:r>
            <a:r>
              <a:rPr lang="nl-NL" sz="1100" baseline="0" dirty="0"/>
              <a:t> keer een cel in twee deelt moet het DNA verdubbelen. Zodat elke dochtercel een volledige set DNA heeft. Tijdens deze verdubbeling kunnen fouten kunnen fouten optreden. Deze fouten zijn zeer zeldzaam maar door het groot aantal celdelingen kunnen we ze soms opmerken.</a:t>
            </a:r>
          </a:p>
          <a:p>
            <a:pPr eaLnBrk="1" hangingPunct="1"/>
            <a:endParaRPr lang="nl-NL" sz="1100" baseline="0" dirty="0"/>
          </a:p>
          <a:p>
            <a:pPr eaLnBrk="1" hangingPunct="1"/>
            <a:r>
              <a:rPr lang="nl-NL" sz="1100" baseline="0" dirty="0"/>
              <a:t>Mutaties zijn wel niet uitsluitend negatief. Soms zijn wijzigingen ook gunstig en geven ze de drager een extra voordeel. Mutaties liggen zo mee aan de basis van evolutie en van al het leven zoals wij het nu kennen. </a:t>
            </a:r>
            <a:endParaRPr lang="nl-NL" sz="1100" dirty="0"/>
          </a:p>
        </p:txBody>
      </p:sp>
      <p:sp>
        <p:nvSpPr>
          <p:cNvPr id="4" name="Slide Number Placeholder 3"/>
          <p:cNvSpPr>
            <a:spLocks noGrp="1"/>
          </p:cNvSpPr>
          <p:nvPr>
            <p:ph type="sldNum" sz="quarter" idx="5"/>
          </p:nvPr>
        </p:nvSpPr>
        <p:spPr/>
        <p:txBody>
          <a:bodyPr/>
          <a:lstStyle/>
          <a:p>
            <a:fld id="{43CBB426-6897-446E-AECC-72C8B871B97D}" type="slidenum">
              <a:rPr lang="en-BE" smtClean="0"/>
              <a:t>15</a:t>
            </a:fld>
            <a:endParaRPr lang="en-BE"/>
          </a:p>
        </p:txBody>
      </p:sp>
    </p:spTree>
    <p:extLst>
      <p:ext uri="{BB962C8B-B14F-4D97-AF65-F5344CB8AC3E}">
        <p14:creationId xmlns:p14="http://schemas.microsoft.com/office/powerpoint/2010/main" val="1945599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5981" indent="-215981"/>
            <a:r>
              <a:rPr lang="nl-BE" sz="1100" dirty="0"/>
              <a:t>Elke afwijking die men aantreft in het genetische materiaal, het DNA, van een persoon noemt men een mutatie. Mutaties kunnen worden onderverdeeld in drie grote groepen:</a:t>
            </a:r>
          </a:p>
          <a:p>
            <a:pPr marL="215981" indent="-215981">
              <a:buFontTx/>
              <a:buAutoNum type="arabicPeriod"/>
            </a:pPr>
            <a:r>
              <a:rPr lang="nl-BE" sz="1100" b="1" dirty="0"/>
              <a:t>Genoommutaties: </a:t>
            </a:r>
            <a:r>
              <a:rPr lang="nl-BE" sz="1100" dirty="0"/>
              <a:t>Het genoom is het geheel van erfelijk materiaal, alle chromosomen samen dus, van een persoon. Een genoommutatie is dan ook een wijziging in het aantal chromosomen. </a:t>
            </a:r>
          </a:p>
          <a:p>
            <a:pPr marL="215981" indent="-215981">
              <a:buFontTx/>
              <a:buAutoNum type="arabicPeriod"/>
            </a:pPr>
            <a:r>
              <a:rPr lang="nl-BE" sz="1100" b="1" dirty="0"/>
              <a:t>Chromosoommutaties</a:t>
            </a:r>
            <a:r>
              <a:rPr lang="nl-BE" sz="1100" dirty="0"/>
              <a:t> zijn afwijkingen in de structuur van een chromosoom. </a:t>
            </a:r>
          </a:p>
          <a:p>
            <a:pPr marL="215981" indent="-215981">
              <a:buFontTx/>
              <a:buAutoNum type="arabicPeriod"/>
            </a:pPr>
            <a:r>
              <a:rPr lang="nl-BE" sz="1100" b="1" dirty="0"/>
              <a:t>Genmutaties</a:t>
            </a:r>
            <a:r>
              <a:rPr lang="nl-BE" sz="1100" dirty="0"/>
              <a:t> zijn mutaties waarbij de verandering één specifiek gen betreft. Deze groep is het meest uitgebreid en het belangrijkst i.v.m. genetische ziekten en de tests om ze op te sporen. </a:t>
            </a:r>
          </a:p>
          <a:p>
            <a:pPr marL="215981" indent="-215981"/>
            <a:r>
              <a:rPr lang="nl-BE" sz="1100" dirty="0"/>
              <a:t>De verschillende soorten mutaties worden op de volgende dia's meer in detail bekeken.</a:t>
            </a:r>
            <a:endParaRPr lang="nl-NL" sz="1100" dirty="0"/>
          </a:p>
        </p:txBody>
      </p:sp>
      <p:sp>
        <p:nvSpPr>
          <p:cNvPr id="4" name="Slide Number Placeholder 3"/>
          <p:cNvSpPr>
            <a:spLocks noGrp="1"/>
          </p:cNvSpPr>
          <p:nvPr>
            <p:ph type="sldNum" sz="quarter" idx="5"/>
          </p:nvPr>
        </p:nvSpPr>
        <p:spPr/>
        <p:txBody>
          <a:bodyPr/>
          <a:lstStyle/>
          <a:p>
            <a:fld id="{43CBB426-6897-446E-AECC-72C8B871B97D}" type="slidenum">
              <a:rPr lang="en-BE" smtClean="0"/>
              <a:t>16</a:t>
            </a:fld>
            <a:endParaRPr lang="en-BE"/>
          </a:p>
        </p:txBody>
      </p:sp>
    </p:spTree>
    <p:extLst>
      <p:ext uri="{BB962C8B-B14F-4D97-AF65-F5344CB8AC3E}">
        <p14:creationId xmlns:p14="http://schemas.microsoft.com/office/powerpoint/2010/main" val="1600030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100" dirty="0"/>
              <a:t>Een </a:t>
            </a:r>
            <a:r>
              <a:rPr lang="nl-BE" sz="1100" b="1" dirty="0"/>
              <a:t>genoommutatie</a:t>
            </a:r>
            <a:r>
              <a:rPr lang="nl-BE" sz="1100" dirty="0"/>
              <a:t> is een wijziging in het </a:t>
            </a:r>
            <a:r>
              <a:rPr lang="nl-BE" sz="1100" b="1" dirty="0"/>
              <a:t>aantal chromosomen</a:t>
            </a:r>
            <a:r>
              <a:rPr lang="nl-BE" sz="1100" dirty="0"/>
              <a:t>. </a:t>
            </a:r>
          </a:p>
          <a:p>
            <a:r>
              <a:rPr lang="nl-BE" sz="1100" dirty="0"/>
              <a:t>Een mens heeft normaal gezien 46 chromosomen. Dat zijn 22 paar autosomen en 1 paar geslachtschromosomen (XX voor een vrouw, XY voor een man). We hebben dus 23 chromosomenparen. Als een bepaald chromosoom niet tweemaal voorkomt maar slechts éénmaal (monosomie) of driemaal (trisomie), dan spreekt men van een genoommutatie. </a:t>
            </a:r>
          </a:p>
          <a:p>
            <a:r>
              <a:rPr lang="nl-BE" sz="1100" b="1" dirty="0"/>
              <a:t>Monosomie</a:t>
            </a:r>
            <a:r>
              <a:rPr lang="nl-BE" sz="1100" dirty="0"/>
              <a:t> komt bij mensen </a:t>
            </a:r>
            <a:r>
              <a:rPr lang="nl-BE" sz="1100" b="1" dirty="0"/>
              <a:t>enkel</a:t>
            </a:r>
            <a:r>
              <a:rPr lang="nl-BE" sz="1100" dirty="0"/>
              <a:t> voor bij het</a:t>
            </a:r>
            <a:r>
              <a:rPr lang="nl-BE" sz="1100" b="1" dirty="0"/>
              <a:t> X-chromosoom</a:t>
            </a:r>
            <a:r>
              <a:rPr lang="nl-BE" sz="1100" dirty="0"/>
              <a:t> (Turner syndroom), het ontbreken van een autosoom is steeds lethaal. Trisomie komt meer voor. </a:t>
            </a:r>
          </a:p>
          <a:p>
            <a:r>
              <a:rPr lang="nl-BE" sz="1100" b="1" dirty="0"/>
              <a:t>Trisomie</a:t>
            </a:r>
            <a:r>
              <a:rPr lang="nl-BE" sz="1100" dirty="0"/>
              <a:t> van de </a:t>
            </a:r>
            <a:r>
              <a:rPr lang="nl-BE" sz="1100" b="1" dirty="0"/>
              <a:t>geslachtschromosomen</a:t>
            </a:r>
            <a:r>
              <a:rPr lang="nl-BE" sz="1100" dirty="0"/>
              <a:t> heeft een minder dramatische invloed op het fenotype dan trisomie van autosomen. XYY-mannen bijvoorbeeld vertonen geen afwijkingen. XXY-mannen hebben een complex van afwijkingen, gekend als het Klinefelter syndroom. Trisomie van autosomen komt enkel voor bij </a:t>
            </a:r>
            <a:r>
              <a:rPr lang="nl-BE" sz="1100" b="1" dirty="0"/>
              <a:t>chromosomen 13, 18 en 21</a:t>
            </a:r>
            <a:r>
              <a:rPr lang="nl-BE" sz="1100" dirty="0"/>
              <a:t>, waarbij alleen trisomie 21 aanleiding geeft tot individuen die ouder worden dan een jaar. Trisomie 21 geeft aanleiding tot een complex van afwijkingen, gekend als het Downsyndroom. Een genoommutatie kan gedetecteerd worden d.m.v. een chromosomenkaart, een </a:t>
            </a:r>
            <a:r>
              <a:rPr lang="nl-BE" sz="1100" b="1" dirty="0"/>
              <a:t>karyotype</a:t>
            </a:r>
            <a:r>
              <a:rPr lang="nl-BE" sz="1100" dirty="0"/>
              <a:t>.</a:t>
            </a:r>
          </a:p>
        </p:txBody>
      </p:sp>
      <p:sp>
        <p:nvSpPr>
          <p:cNvPr id="4" name="Slide Number Placeholder 3"/>
          <p:cNvSpPr>
            <a:spLocks noGrp="1"/>
          </p:cNvSpPr>
          <p:nvPr>
            <p:ph type="sldNum" sz="quarter" idx="5"/>
          </p:nvPr>
        </p:nvSpPr>
        <p:spPr/>
        <p:txBody>
          <a:bodyPr/>
          <a:lstStyle/>
          <a:p>
            <a:fld id="{43CBB426-6897-446E-AECC-72C8B871B97D}" type="slidenum">
              <a:rPr lang="en-BE" smtClean="0"/>
              <a:t>17</a:t>
            </a:fld>
            <a:endParaRPr lang="en-BE"/>
          </a:p>
        </p:txBody>
      </p:sp>
    </p:spTree>
    <p:extLst>
      <p:ext uri="{BB962C8B-B14F-4D97-AF65-F5344CB8AC3E}">
        <p14:creationId xmlns:p14="http://schemas.microsoft.com/office/powerpoint/2010/main" val="1764440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43CBB426-6897-446E-AECC-72C8B871B97D}" type="slidenum">
              <a:rPr lang="en-BE" smtClean="0"/>
              <a:t>18</a:t>
            </a:fld>
            <a:endParaRPr lang="en-BE"/>
          </a:p>
        </p:txBody>
      </p:sp>
    </p:spTree>
    <p:extLst>
      <p:ext uri="{BB962C8B-B14F-4D97-AF65-F5344CB8AC3E}">
        <p14:creationId xmlns:p14="http://schemas.microsoft.com/office/powerpoint/2010/main" val="3921232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noProof="0" dirty="0"/>
              <a:t>Cellen bestaan in talloze variaties, in verschillende groottes en in verschillende vormen. Als we echter naar de binnenkant van cellen kijken, zien we een </a:t>
            </a:r>
            <a:r>
              <a:rPr lang="nl-BE" b="1" noProof="0" dirty="0"/>
              <a:t>fundamentele verwantschap</a:t>
            </a:r>
            <a:r>
              <a:rPr lang="nl-BE" noProof="0" dirty="0"/>
              <a:t>. De gemiddelde cel heeft een diameter van ongeveer vijftien micrometer (vijftien miljoenste meter). Dat is ongeveer 200 keer kleiner dan een peperbolletje. Een cel bestaat voor zeventig procent uit water, voor twintig procent uit eiwitten en voor tien procent uit andere biomoleculen en zouten.</a:t>
            </a:r>
          </a:p>
          <a:p>
            <a:r>
              <a:rPr lang="nl-BE" noProof="0" dirty="0"/>
              <a:t>De cel wordt omsloten door een membraan. Het gelachtig materiaal binnenin de cel heet het </a:t>
            </a:r>
            <a:r>
              <a:rPr lang="nl-BE" b="1" noProof="0" dirty="0"/>
              <a:t>cytoplasma</a:t>
            </a:r>
            <a:r>
              <a:rPr lang="nl-BE" noProof="0" dirty="0"/>
              <a:t>. Het is opgebouwd uit een groot aantal </a:t>
            </a:r>
            <a:r>
              <a:rPr lang="nl-BE" b="1" noProof="0" dirty="0"/>
              <a:t>organellen</a:t>
            </a:r>
            <a:r>
              <a:rPr lang="nl-BE" noProof="0" dirty="0"/>
              <a:t>, verschillende kleine fabriekjes die specifieke producten (vooral eiwitten) aanmaken. Deze producten worden elders in de cel of in het lichaam gebruikt. Middenin de cel bevindt zich de celkern. De celkern dicteert hoe de cel zich moet gedragen. Hij bevat het DNA, de basis van de erfelijkheid.</a:t>
            </a:r>
          </a:p>
          <a:p>
            <a:endParaRPr lang="nl-BE" noProof="0" dirty="0"/>
          </a:p>
          <a:p>
            <a:r>
              <a:rPr lang="nl-BE" b="1" noProof="0" dirty="0"/>
              <a:t>Biotrom</a:t>
            </a:r>
            <a:r>
              <a:rPr lang="nl-BE" noProof="0" dirty="0"/>
              <a:t>: (Gratis</a:t>
            </a:r>
            <a:r>
              <a:rPr lang="nl-BE" baseline="0" noProof="0" dirty="0"/>
              <a:t> aan te vragen op http://www.vib.be/biotrom/)</a:t>
            </a:r>
            <a:endParaRPr lang="nl-BE" noProof="0" dirty="0"/>
          </a:p>
          <a:p>
            <a:r>
              <a:rPr lang="nl-BE" sz="1200" kern="1200" noProof="0" dirty="0">
                <a:solidFill>
                  <a:schemeClr val="tx1"/>
                </a:solidFill>
                <a:latin typeface="+mn-lt"/>
                <a:ea typeface="+mn-ea"/>
                <a:cs typeface="+mn-cs"/>
              </a:rPr>
              <a:t>***	</a:t>
            </a:r>
            <a:r>
              <a:rPr lang="nl-BE" sz="1200" i="1" kern="1200" noProof="0" dirty="0">
                <a:solidFill>
                  <a:schemeClr val="tx1"/>
                </a:solidFill>
                <a:latin typeface="+mn-lt"/>
                <a:ea typeface="+mn-ea"/>
                <a:cs typeface="+mn-cs"/>
              </a:rPr>
              <a:t>Wat is een cel				figuren met uitleg</a:t>
            </a:r>
            <a:endParaRPr lang="nl-BE" sz="1200" kern="1200" noProof="0" dirty="0">
              <a:solidFill>
                <a:schemeClr val="tx1"/>
              </a:solidFill>
              <a:latin typeface="+mn-lt"/>
              <a:ea typeface="+mn-ea"/>
              <a:cs typeface="+mn-cs"/>
            </a:endParaRPr>
          </a:p>
          <a:p>
            <a:endParaRPr lang="nl-BE" noProof="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BE" dirty="0"/>
          </a:p>
        </p:txBody>
      </p:sp>
      <p:sp>
        <p:nvSpPr>
          <p:cNvPr id="4" name="Slide Number Placeholder 3"/>
          <p:cNvSpPr>
            <a:spLocks noGrp="1"/>
          </p:cNvSpPr>
          <p:nvPr>
            <p:ph type="sldNum" sz="quarter" idx="5"/>
          </p:nvPr>
        </p:nvSpPr>
        <p:spPr/>
        <p:txBody>
          <a:bodyPr/>
          <a:lstStyle/>
          <a:p>
            <a:fld id="{43CBB426-6897-446E-AECC-72C8B871B97D}" type="slidenum">
              <a:rPr lang="en-BE" smtClean="0"/>
              <a:t>4</a:t>
            </a:fld>
            <a:endParaRPr lang="en-BE"/>
          </a:p>
        </p:txBody>
      </p:sp>
    </p:spTree>
    <p:extLst>
      <p:ext uri="{BB962C8B-B14F-4D97-AF65-F5344CB8AC3E}">
        <p14:creationId xmlns:p14="http://schemas.microsoft.com/office/powerpoint/2010/main" val="331269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l-BE" sz="1100" noProof="0" dirty="0"/>
              <a:t>Informatie</a:t>
            </a:r>
            <a:r>
              <a:rPr lang="nl-BE" sz="1100" baseline="0" noProof="0" dirty="0"/>
              <a:t> hoe levende wezens opgebouwd worden en functioneren wordt van de ene op de andere generatie overgedragen. Dit noemen we erfelijkheid. Bij erfelijkheid mogen we niet enkel denken aan oogkleur, haarkleur en andere zaken waardoor we op onze ouders lijken. Het gaat over alle informatie die we van hen hebben meegekregen. Twee armen, twee benen, hoe ziet een cel eruit, hoe kan een cel voedsel en zuurstof omzetten in energie … de lijst is eindeloos. Al die erfelijke informatie staat ergens op ‘geschreven’ of juister gezegd staat gecodeerd in een zeer grote molecule: het DNA. </a:t>
            </a:r>
          </a:p>
          <a:p>
            <a:pPr eaLnBrk="1" hangingPunct="1"/>
            <a:endParaRPr lang="nl-BE" sz="1100" noProof="0" dirty="0"/>
          </a:p>
          <a:p>
            <a:pPr eaLnBrk="1" hangingPunct="1"/>
            <a:r>
              <a:rPr lang="nl-BE" sz="1100" noProof="0" dirty="0"/>
              <a:t>DNA dicteert hoe cellen zich moeten gedragen. DNA wordt vertaald in functionele eiwitten die heel specifieke activiteiten uitvoeren in de cel. Hun aanwezigheid zorgt voor de specifieke functie van elke cel. Een huidcel heeft hetzelfde DNA als een spiercel maar de vertaling van het DNA gebeurd in elke cel anders. Daardoor zijn er in een vetcel andere eiwitten aanwezig dan in een cel van de hersenen, hierdoor hebben deze cellen ook een andere functie.</a:t>
            </a:r>
          </a:p>
          <a:p>
            <a:pPr eaLnBrk="1" hangingPunct="1"/>
            <a:endParaRPr lang="nl-BE" sz="1100" noProof="0" dirty="0"/>
          </a:p>
          <a:p>
            <a:endParaRPr lang="nl-BE" sz="1100" noProof="0" dirty="0"/>
          </a:p>
        </p:txBody>
      </p:sp>
      <p:sp>
        <p:nvSpPr>
          <p:cNvPr id="4" name="Slide Number Placeholder 3"/>
          <p:cNvSpPr>
            <a:spLocks noGrp="1"/>
          </p:cNvSpPr>
          <p:nvPr>
            <p:ph type="sldNum" sz="quarter" idx="5"/>
          </p:nvPr>
        </p:nvSpPr>
        <p:spPr/>
        <p:txBody>
          <a:bodyPr/>
          <a:lstStyle/>
          <a:p>
            <a:fld id="{43CBB426-6897-446E-AECC-72C8B871B97D}" type="slidenum">
              <a:rPr lang="en-BE" smtClean="0"/>
              <a:t>6</a:t>
            </a:fld>
            <a:endParaRPr lang="en-BE"/>
          </a:p>
        </p:txBody>
      </p:sp>
    </p:spTree>
    <p:extLst>
      <p:ext uri="{BB962C8B-B14F-4D97-AF65-F5344CB8AC3E}">
        <p14:creationId xmlns:p14="http://schemas.microsoft.com/office/powerpoint/2010/main" val="2335539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100" dirty="0"/>
              <a:t>De lange DNA-keten, die in elke cel van het menselijke lichaam voorkomt, kan je vergelijken met een dik boek. De volgorde van de nucleotiden kan je lezen als </a:t>
            </a:r>
            <a:r>
              <a:rPr lang="nl-BE" sz="1100" b="1" dirty="0"/>
              <a:t>de letters van het boek</a:t>
            </a:r>
            <a:r>
              <a:rPr lang="nl-BE" sz="1100" dirty="0"/>
              <a:t>. De specifieke opeenvolging van letters vormen dan de zinnen, onze genen. De genen geven de cel instructies. Ze geven de opdracht voor de aanmaak van eiwitten. Soms zijn het korte zinnen: genen opgebouwd uit amper enkele honderden letters of nucleotiden. Andere genen zijn net heel lang en bestaan uit enkele miljoenen nucleotiden.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err="1"/>
              <a:t>Biotrom</a:t>
            </a:r>
            <a:r>
              <a:rPr lang="en-US" sz="1100" b="0" dirty="0"/>
              <a:t>: </a:t>
            </a:r>
            <a:r>
              <a:rPr lang="nl-BE" sz="1100" noProof="0" dirty="0"/>
              <a:t>(Gratis</a:t>
            </a:r>
            <a:r>
              <a:rPr lang="nl-BE" sz="1100" baseline="0" noProof="0" dirty="0"/>
              <a:t> aan te vragen op http://www.vib.be/biotrom/)</a:t>
            </a:r>
            <a:endParaRPr lang="en-US" sz="1100" b="0" dirty="0"/>
          </a:p>
          <a:p>
            <a:r>
              <a:rPr lang="nl-BE" sz="1100" kern="1200" dirty="0">
                <a:solidFill>
                  <a:schemeClr val="tx1"/>
                </a:solidFill>
                <a:latin typeface="+mn-lt"/>
                <a:ea typeface="+mn-ea"/>
                <a:cs typeface="+mn-cs"/>
              </a:rPr>
              <a:t>**	</a:t>
            </a:r>
            <a:r>
              <a:rPr lang="nl-BE" sz="1100" i="1" kern="1200" dirty="0">
                <a:solidFill>
                  <a:schemeClr val="tx1"/>
                </a:solidFill>
                <a:latin typeface="+mn-lt"/>
                <a:ea typeface="+mn-ea"/>
                <a:cs typeface="+mn-cs"/>
              </a:rPr>
              <a:t>Van cel tot DNA</a:t>
            </a:r>
          </a:p>
          <a:p>
            <a:r>
              <a:rPr lang="nl-BE" sz="1100" i="1" kern="1200" dirty="0">
                <a:solidFill>
                  <a:schemeClr val="tx1"/>
                </a:solidFill>
                <a:latin typeface="+mn-lt"/>
                <a:ea typeface="+mn-ea"/>
                <a:cs typeface="+mn-cs"/>
              </a:rPr>
              <a:t>	</a:t>
            </a:r>
            <a:r>
              <a:rPr lang="nl-BE" sz="1100" kern="1200" dirty="0">
                <a:solidFill>
                  <a:schemeClr val="tx1"/>
                </a:solidFill>
                <a:latin typeface="+mn-lt"/>
                <a:ea typeface="+mn-ea"/>
                <a:cs typeface="+mn-cs"/>
              </a:rPr>
              <a:t>schematische weergave en animatie</a:t>
            </a:r>
          </a:p>
          <a:p>
            <a:r>
              <a:rPr lang="nl-BE" sz="1100" kern="1200" dirty="0">
                <a:solidFill>
                  <a:schemeClr val="tx1"/>
                </a:solidFill>
                <a:latin typeface="+mn-lt"/>
                <a:ea typeface="+mn-ea"/>
                <a:cs typeface="+mn-cs"/>
              </a:rPr>
              <a:t>Vanuit een cel wordt ingezoomd op chromosomen, genen en DNA, zowel schematisch met stilstaande tekeningen als in een filmpje.</a:t>
            </a:r>
          </a:p>
          <a:p>
            <a:r>
              <a:rPr lang="nl-BE" sz="1100" kern="1200" dirty="0">
                <a:solidFill>
                  <a:schemeClr val="tx1"/>
                </a:solidFill>
                <a:latin typeface="+mn-lt"/>
                <a:ea typeface="+mn-ea"/>
                <a:cs typeface="+mn-cs"/>
              </a:rPr>
              <a:t>***	</a:t>
            </a:r>
            <a:r>
              <a:rPr lang="nl-BE" sz="1100" i="1" kern="1200" dirty="0">
                <a:solidFill>
                  <a:schemeClr val="tx1"/>
                </a:solidFill>
                <a:latin typeface="+mn-lt"/>
                <a:ea typeface="+mn-ea"/>
                <a:cs typeface="+mn-cs"/>
              </a:rPr>
              <a:t>Van DNA naar eiwitten	</a:t>
            </a:r>
          </a:p>
          <a:p>
            <a:r>
              <a:rPr lang="nl-BE" sz="1100" i="1" kern="1200" dirty="0">
                <a:solidFill>
                  <a:schemeClr val="tx1"/>
                </a:solidFill>
                <a:latin typeface="+mn-lt"/>
                <a:ea typeface="+mn-ea"/>
                <a:cs typeface="+mn-cs"/>
              </a:rPr>
              <a:t>	animatie met gesproken tekst</a:t>
            </a:r>
            <a:endParaRPr lang="nl-BE" sz="1100" kern="1200" dirty="0">
              <a:solidFill>
                <a:schemeClr val="tx1"/>
              </a:solidFill>
              <a:latin typeface="+mn-lt"/>
              <a:ea typeface="+mn-ea"/>
              <a:cs typeface="+mn-cs"/>
            </a:endParaRPr>
          </a:p>
          <a:p>
            <a:r>
              <a:rPr lang="nl-BE" sz="1100" kern="1200" dirty="0">
                <a:solidFill>
                  <a:schemeClr val="tx1"/>
                </a:solidFill>
                <a:latin typeface="+mn-lt"/>
                <a:ea typeface="+mn-ea"/>
                <a:cs typeface="+mn-cs"/>
              </a:rPr>
              <a:t>In dit filmpje krijg je een aantal belangrijke cellulaire processen te zien.  Zo vind je er naast een opname van delende cellen, er ook een schematische weergave van –waarbij ook aangegeven wordt hoeveel tijd een cel nodig heeft om te delen.  Het grootste deel van het filmpje geeft een overzicht van de omzetting van DNA in eiwitten.</a:t>
            </a:r>
          </a:p>
        </p:txBody>
      </p:sp>
      <p:sp>
        <p:nvSpPr>
          <p:cNvPr id="4" name="Slide Number Placeholder 3"/>
          <p:cNvSpPr>
            <a:spLocks noGrp="1"/>
          </p:cNvSpPr>
          <p:nvPr>
            <p:ph type="sldNum" sz="quarter" idx="5"/>
          </p:nvPr>
        </p:nvSpPr>
        <p:spPr/>
        <p:txBody>
          <a:bodyPr/>
          <a:lstStyle/>
          <a:p>
            <a:fld id="{43CBB426-6897-446E-AECC-72C8B871B97D}" type="slidenum">
              <a:rPr lang="en-BE" smtClean="0"/>
              <a:t>7</a:t>
            </a:fld>
            <a:endParaRPr lang="en-BE"/>
          </a:p>
        </p:txBody>
      </p:sp>
    </p:spTree>
    <p:extLst>
      <p:ext uri="{BB962C8B-B14F-4D97-AF65-F5344CB8AC3E}">
        <p14:creationId xmlns:p14="http://schemas.microsoft.com/office/powerpoint/2010/main" val="2673477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0"/>
              </a:spcBef>
            </a:pPr>
            <a:r>
              <a:rPr lang="nl-BE" sz="1100" dirty="0"/>
              <a:t>Ons erfelijke materiaal is in de celkern opgeslagen. Het bestaat uit een lange streng DNA, die onder een compacte vorm is opgerold. Het DNA bestaat uit slechts vier verschillende bouwstenen of </a:t>
            </a:r>
            <a:r>
              <a:rPr lang="nl-BE" sz="1100" b="1" dirty="0"/>
              <a:t>nucleotiden</a:t>
            </a:r>
            <a:r>
              <a:rPr lang="nl-BE" sz="1100" dirty="0"/>
              <a:t>: adenosine, cytidine, guanosine en thymidine. Een nucleotide bestaat uit een base (adenine (A), guanine (G), cytosine (C) en thymine (T)), een suiker en een fosfaatgroep. De nucleotiden volgen elkaar op in één lange keten. Het menselijk</a:t>
            </a:r>
            <a:r>
              <a:rPr lang="nl-BE" sz="1100" baseline="0" dirty="0"/>
              <a:t> DNA bevat 3.2 miljard nucleotiden. </a:t>
            </a:r>
            <a:r>
              <a:rPr lang="nl-BE" sz="1100" noProof="0" dirty="0"/>
              <a:t>De opeenvolging of sequentie van nucleiotiden wordt het het </a:t>
            </a:r>
            <a:r>
              <a:rPr lang="nl-BE" sz="1100" b="1" noProof="0" dirty="0"/>
              <a:t>genoom</a:t>
            </a:r>
            <a:r>
              <a:rPr lang="nl-BE" sz="1100" b="1" baseline="0" noProof="0" dirty="0"/>
              <a:t> </a:t>
            </a:r>
            <a:r>
              <a:rPr lang="nl-BE" sz="1100" b="0" baseline="0" noProof="0" dirty="0"/>
              <a:t>genoemd</a:t>
            </a:r>
            <a:r>
              <a:rPr lang="nl-BE" sz="1100" noProof="0" dirty="0"/>
              <a:t>. </a:t>
            </a:r>
            <a:r>
              <a:rPr lang="nl-BE" sz="1100" baseline="0" dirty="0"/>
              <a:t>Al deze ‘letters van het boek’ zijn reeds in 2003 een eerste keer gelezen maar de schat aan informatie die ze bevatten wordt nog steeds ontrafeld. </a:t>
            </a:r>
          </a:p>
          <a:p>
            <a:pPr algn="l">
              <a:spcBef>
                <a:spcPct val="0"/>
              </a:spcBef>
            </a:pPr>
            <a:r>
              <a:rPr lang="nl-BE" sz="1100" baseline="0" dirty="0"/>
              <a:t>Het genoom van ander zoogdieren is ongeveer even groot als dat van de mens. Maar het genoom van o.a. verschillende planten insecten en vissen kan veel groter of veel kleiner zijn. </a:t>
            </a:r>
          </a:p>
          <a:p>
            <a:pPr algn="l">
              <a:spcBef>
                <a:spcPct val="0"/>
              </a:spcBef>
            </a:pPr>
            <a:endParaRPr lang="en-US" sz="1100" baseline="0" dirty="0"/>
          </a:p>
          <a:p>
            <a:pPr algn="l">
              <a:spcBef>
                <a:spcPct val="0"/>
              </a:spcBef>
            </a:pPr>
            <a:r>
              <a:rPr lang="nl-BE" sz="1100" dirty="0"/>
              <a:t>http://www.youtube.com/watch?v=983lhh20rGY</a:t>
            </a:r>
          </a:p>
          <a:p>
            <a:pPr algn="l">
              <a:spcBef>
                <a:spcPct val="0"/>
              </a:spcBef>
            </a:pPr>
            <a:r>
              <a:rPr lang="nl-BE" sz="1100" dirty="0"/>
              <a:t>http://www.youtube.com/watch?v=41_Ne5mS2ls</a:t>
            </a:r>
          </a:p>
        </p:txBody>
      </p:sp>
      <p:sp>
        <p:nvSpPr>
          <p:cNvPr id="4" name="Slide Number Placeholder 3"/>
          <p:cNvSpPr>
            <a:spLocks noGrp="1"/>
          </p:cNvSpPr>
          <p:nvPr>
            <p:ph type="sldNum" sz="quarter" idx="5"/>
          </p:nvPr>
        </p:nvSpPr>
        <p:spPr/>
        <p:txBody>
          <a:bodyPr/>
          <a:lstStyle/>
          <a:p>
            <a:fld id="{43CBB426-6897-446E-AECC-72C8B871B97D}" type="slidenum">
              <a:rPr lang="en-BE" smtClean="0"/>
              <a:t>8</a:t>
            </a:fld>
            <a:endParaRPr lang="en-BE"/>
          </a:p>
        </p:txBody>
      </p:sp>
    </p:spTree>
    <p:extLst>
      <p:ext uri="{BB962C8B-B14F-4D97-AF65-F5344CB8AC3E}">
        <p14:creationId xmlns:p14="http://schemas.microsoft.com/office/powerpoint/2010/main" val="459786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ct val="0"/>
              </a:spcBef>
            </a:pPr>
            <a:r>
              <a:rPr lang="nl-BE" sz="1100" noProof="0" dirty="0"/>
              <a:t>Ons DNA-boek is opgebouwd uit </a:t>
            </a:r>
            <a:r>
              <a:rPr lang="nl-BE" sz="1100" b="1" noProof="0" dirty="0"/>
              <a:t>23 000 genen.</a:t>
            </a:r>
            <a:r>
              <a:rPr lang="nl-BE" sz="1100" noProof="0" dirty="0"/>
              <a:t> Het menselijke genoom is compact verpakt in </a:t>
            </a:r>
            <a:r>
              <a:rPr lang="nl-BE" sz="1100" b="1" noProof="0" dirty="0"/>
              <a:t>chromosomen</a:t>
            </a:r>
            <a:r>
              <a:rPr lang="nl-BE" sz="1100" noProof="0" dirty="0"/>
              <a:t>. Elk chromosoom is een lange opgewonden DNA-streng en bevat ongeveer duizend genen. We kunnen eenvoudigweg stellen dat het genoom een reusachtige encyclopedie is, boordevol informatie. Deze informatie is onderverdeeld in verschillende volumes: de chromosomen. </a:t>
            </a:r>
          </a:p>
        </p:txBody>
      </p:sp>
      <p:sp>
        <p:nvSpPr>
          <p:cNvPr id="4" name="Slide Number Placeholder 3"/>
          <p:cNvSpPr>
            <a:spLocks noGrp="1"/>
          </p:cNvSpPr>
          <p:nvPr>
            <p:ph type="sldNum" sz="quarter" idx="5"/>
          </p:nvPr>
        </p:nvSpPr>
        <p:spPr/>
        <p:txBody>
          <a:bodyPr/>
          <a:lstStyle/>
          <a:p>
            <a:fld id="{43CBB426-6897-446E-AECC-72C8B871B97D}" type="slidenum">
              <a:rPr lang="en-BE" smtClean="0"/>
              <a:t>9</a:t>
            </a:fld>
            <a:endParaRPr lang="en-BE"/>
          </a:p>
        </p:txBody>
      </p:sp>
    </p:spTree>
    <p:extLst>
      <p:ext uri="{BB962C8B-B14F-4D97-AF65-F5344CB8AC3E}">
        <p14:creationId xmlns:p14="http://schemas.microsoft.com/office/powerpoint/2010/main" val="1332741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100" noProof="0" dirty="0"/>
              <a:t>De oorsprong van ons DNA-boek vinden we bij de start van het leven: de </a:t>
            </a:r>
            <a:r>
              <a:rPr lang="nl-BE" sz="1100" b="1" noProof="0" dirty="0"/>
              <a:t>bevruchting</a:t>
            </a:r>
            <a:r>
              <a:rPr lang="nl-BE" sz="1100" noProof="0" dirty="0"/>
              <a:t>. Zowel de eicel als de zaadcel bevat een volledig DNA-boek, onder de vorm van 23 chromosomen. Na de versmelting van zaadcel en eicel ontstaat een bevruchte eicel die een dubbele set chromosomen bevat: het DNA van de moeder plus het DNA van de vader. </a:t>
            </a:r>
          </a:p>
          <a:p>
            <a:r>
              <a:rPr lang="nl-BE" sz="1100" noProof="0" dirty="0"/>
              <a:t>De bevruchte eicel is de voorloper van al onze andere lichaamscellen, die dus elk op zich een dubbele set bevatten van het grote instructieboek van het leven: 2 X 23 chromosomen (23 chromosomenparen of 46 chromosomen). </a:t>
            </a:r>
          </a:p>
          <a:p>
            <a:r>
              <a:rPr lang="nl-BE" sz="1100" noProof="0" dirty="0"/>
              <a:t>De chromosomen zijn genummerd volgens grootte. Het grootste chromosoom krijgt nummer 1, het kleinste nummer 22. Nummer 23 is een buitenbeentje: dit zijn de geslachtschromosomen. Op die manier hebben we 23 chromosomenparen (2 keer chromosoom 1, 2 keer chromosoom 2…). Op onze chromosomen liggen onze genen. Hierdoor hebben we ook van elk gen een dubbel exemplaar (zie verder). </a:t>
            </a:r>
          </a:p>
          <a:p>
            <a:r>
              <a:rPr lang="nl-BE" sz="1100" noProof="0" dirty="0"/>
              <a:t>Het </a:t>
            </a:r>
            <a:r>
              <a:rPr lang="nl-BE" sz="1100" b="1" noProof="0" dirty="0"/>
              <a:t>geslacht</a:t>
            </a:r>
            <a:r>
              <a:rPr lang="nl-BE" sz="1100" noProof="0" dirty="0"/>
              <a:t> van een persoon wordt bepaald door het 23ste chromosomenpaar. In de lichaamscellen van de vrouw komen twee X-chromosomen voor. In die van de man één X- en één Y-chromosoom. Dit betekent dat, in het geval van de vrouw, de speciale deling (</a:t>
            </a:r>
            <a:r>
              <a:rPr lang="nl-BE" sz="1100" b="1" noProof="0" dirty="0"/>
              <a:t>meiose</a:t>
            </a:r>
            <a:r>
              <a:rPr lang="nl-BE" sz="1100" noProof="0" dirty="0"/>
              <a:t>) aanleiding geeft tot eicellen met een X-chromosoom en bij de man kan de zaadcel ofwel een X-, ofwel een Y-chromosoom bevatten. Als de eicel versmelt met een zaadcel die een X-chromosoom draagt, wordt er een meisje geboren. Als de eicel echter bevrucht wordt door een zaadcel met een Y-chromosoom, krijgt men een jongen. De vader bepaalt met andere woorden het geslacht van het kind,</a:t>
            </a:r>
            <a:r>
              <a:rPr lang="nl-BE" sz="1100" baseline="0" noProof="0" dirty="0"/>
              <a:t> al is het onbewust</a:t>
            </a:r>
            <a:r>
              <a:rPr lang="nl-BE" sz="1100" noProof="0" dirty="0"/>
              <a:t>. </a:t>
            </a:r>
          </a:p>
          <a:p>
            <a:endParaRPr lang="nl-BE" sz="1100" noProof="0" dirty="0"/>
          </a:p>
          <a:p>
            <a:endParaRPr lang="nl-BE" sz="1100" noProof="0" dirty="0"/>
          </a:p>
        </p:txBody>
      </p:sp>
      <p:sp>
        <p:nvSpPr>
          <p:cNvPr id="4" name="Slide Number Placeholder 3"/>
          <p:cNvSpPr>
            <a:spLocks noGrp="1"/>
          </p:cNvSpPr>
          <p:nvPr>
            <p:ph type="sldNum" sz="quarter" idx="5"/>
          </p:nvPr>
        </p:nvSpPr>
        <p:spPr/>
        <p:txBody>
          <a:bodyPr/>
          <a:lstStyle/>
          <a:p>
            <a:fld id="{43CBB426-6897-446E-AECC-72C8B871B97D}" type="slidenum">
              <a:rPr lang="en-BE" smtClean="0"/>
              <a:t>10</a:t>
            </a:fld>
            <a:endParaRPr lang="en-BE"/>
          </a:p>
        </p:txBody>
      </p:sp>
    </p:spTree>
    <p:extLst>
      <p:ext uri="{BB962C8B-B14F-4D97-AF65-F5344CB8AC3E}">
        <p14:creationId xmlns:p14="http://schemas.microsoft.com/office/powerpoint/2010/main" val="3476703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100" noProof="0" dirty="0">
                <a:solidFill>
                  <a:schemeClr val="tx1"/>
                </a:solidFill>
              </a:rPr>
              <a:t>Het bouwen van </a:t>
            </a:r>
            <a:r>
              <a:rPr lang="nl-BE" sz="1100" b="1" noProof="0" dirty="0">
                <a:solidFill>
                  <a:schemeClr val="tx1"/>
                </a:solidFill>
              </a:rPr>
              <a:t>eiwitten</a:t>
            </a:r>
            <a:r>
              <a:rPr lang="nl-BE" sz="1100" noProof="0" dirty="0">
                <a:solidFill>
                  <a:schemeClr val="tx1"/>
                </a:solidFill>
              </a:rPr>
              <a:t> ligt aan de basis van de celfunctie. Eiwitten zijn de vertaling van wat in onze genen staat. Ze zorgen ervoor dat het lichaam goed functioneert (de vertering van je eten gebeurt door eiwitten die </a:t>
            </a:r>
            <a:r>
              <a:rPr lang="nl-BE" sz="1100" b="1" noProof="0" dirty="0">
                <a:solidFill>
                  <a:schemeClr val="tx1"/>
                </a:solidFill>
              </a:rPr>
              <a:t>enzymen</a:t>
            </a:r>
            <a:r>
              <a:rPr lang="nl-BE" sz="1100" noProof="0" dirty="0">
                <a:solidFill>
                  <a:schemeClr val="tx1"/>
                </a:solidFill>
              </a:rPr>
              <a:t> heten, de afbraak van alcohol in je lever gebeurt ook door enzymen, ...) en bepalen voor een groot stuk je uiterlijk (je haar is eiwit, de kleur van je ogen wordt gemaakt door eiwitten, ...) </a:t>
            </a:r>
          </a:p>
          <a:p>
            <a:r>
              <a:rPr lang="nl-BE" sz="1100" noProof="0" dirty="0">
                <a:solidFill>
                  <a:schemeClr val="tx1"/>
                </a:solidFill>
              </a:rPr>
              <a:t>Om een eiwit te maken wordt de informatie van het gen eerst overgeschreven op een tijdelijke drager: het messenger RNA (</a:t>
            </a:r>
            <a:r>
              <a:rPr lang="nl-BE" sz="1100" b="1" noProof="0" dirty="0">
                <a:solidFill>
                  <a:schemeClr val="tx1"/>
                </a:solidFill>
              </a:rPr>
              <a:t>mRNA</a:t>
            </a:r>
            <a:r>
              <a:rPr lang="nl-BE" sz="1100" noProof="0" dirty="0">
                <a:solidFill>
                  <a:schemeClr val="tx1"/>
                </a:solidFill>
              </a:rPr>
              <a:t>). Dit boodschapper-RNA gaat vervolgens uit de kern naar het cytoplasma waar het door </a:t>
            </a:r>
            <a:r>
              <a:rPr lang="nl-BE" sz="1100" b="1" noProof="0" dirty="0">
                <a:solidFill>
                  <a:schemeClr val="tx1"/>
                </a:solidFill>
              </a:rPr>
              <a:t>ribosomen</a:t>
            </a:r>
            <a:r>
              <a:rPr lang="nl-BE" sz="1100" noProof="0" dirty="0">
                <a:solidFill>
                  <a:schemeClr val="tx1"/>
                </a:solidFill>
              </a:rPr>
              <a:t> vertaald wordt in een keten van aminozuren: een eiwit.</a:t>
            </a:r>
          </a:p>
        </p:txBody>
      </p:sp>
      <p:sp>
        <p:nvSpPr>
          <p:cNvPr id="4" name="Slide Number Placeholder 3"/>
          <p:cNvSpPr>
            <a:spLocks noGrp="1"/>
          </p:cNvSpPr>
          <p:nvPr>
            <p:ph type="sldNum" sz="quarter" idx="5"/>
          </p:nvPr>
        </p:nvSpPr>
        <p:spPr/>
        <p:txBody>
          <a:bodyPr/>
          <a:lstStyle/>
          <a:p>
            <a:fld id="{43CBB426-6897-446E-AECC-72C8B871B97D}" type="slidenum">
              <a:rPr lang="en-BE" smtClean="0"/>
              <a:t>11</a:t>
            </a:fld>
            <a:endParaRPr lang="en-BE"/>
          </a:p>
        </p:txBody>
      </p:sp>
    </p:spTree>
    <p:extLst>
      <p:ext uri="{BB962C8B-B14F-4D97-AF65-F5344CB8AC3E}">
        <p14:creationId xmlns:p14="http://schemas.microsoft.com/office/powerpoint/2010/main" val="1763055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100" dirty="0"/>
              <a:t>Het complexe menselijke lichaam, opgebouwd uit </a:t>
            </a:r>
            <a:r>
              <a:rPr lang="nl-BE" sz="1100" b="1" dirty="0"/>
              <a:t>miljarden cellen</a:t>
            </a:r>
            <a:r>
              <a:rPr lang="nl-BE" sz="1100" dirty="0"/>
              <a:t>, is </a:t>
            </a:r>
            <a:r>
              <a:rPr lang="nl-BE" sz="1100" b="1" dirty="0"/>
              <a:t>gegroeid uit één enkele cel</a:t>
            </a:r>
            <a:r>
              <a:rPr lang="nl-BE" sz="1100" dirty="0"/>
              <a:t>. Die ene cel is ontstaan door een versmelting van een eicel en een zaadcel. Dit eerste celletje deelt zich tot twee dochtercellen die zich op hun beurt opnieuw in twee cellen splitsen. Dit proces blijft zo doorgaan, waarbij alle vitale onderdelen van het menselijke lichaam geleidelijk aan vorm krijgen. Voor elke celdeling wordt een identieke kopij van het DNA gemaakt zodat elke dochtercel hetzelfde DNA bevat als de moedercel. Dankzij dit proces bezit </a:t>
            </a:r>
            <a:r>
              <a:rPr lang="nl-BE" sz="1100" b="1" dirty="0"/>
              <a:t>elke cel in ons lichaam hetzelfde DNA</a:t>
            </a:r>
            <a:r>
              <a:rPr lang="nl-BE" sz="1100" dirty="0"/>
              <a:t>: uiteindelijk bevat elke cel een volledige DNA-kopij van de cel waaruit deze is ontstaan en is identiek aan die allereerste bevruchte eicel. </a:t>
            </a:r>
          </a:p>
        </p:txBody>
      </p:sp>
      <p:sp>
        <p:nvSpPr>
          <p:cNvPr id="4" name="Slide Number Placeholder 3"/>
          <p:cNvSpPr>
            <a:spLocks noGrp="1"/>
          </p:cNvSpPr>
          <p:nvPr>
            <p:ph type="sldNum" sz="quarter" idx="5"/>
          </p:nvPr>
        </p:nvSpPr>
        <p:spPr/>
        <p:txBody>
          <a:bodyPr/>
          <a:lstStyle/>
          <a:p>
            <a:fld id="{43CBB426-6897-446E-AECC-72C8B871B97D}" type="slidenum">
              <a:rPr lang="en-BE" smtClean="0"/>
              <a:t>12</a:t>
            </a:fld>
            <a:endParaRPr lang="en-BE"/>
          </a:p>
        </p:txBody>
      </p:sp>
    </p:spTree>
    <p:extLst>
      <p:ext uri="{BB962C8B-B14F-4D97-AF65-F5344CB8AC3E}">
        <p14:creationId xmlns:p14="http://schemas.microsoft.com/office/powerpoint/2010/main" val="3783976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_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495ED0-0BCE-4961-9665-18BB46448242}"/>
              </a:ext>
            </a:extLst>
          </p:cNvPr>
          <p:cNvSpPr/>
          <p:nvPr userDrawn="1"/>
        </p:nvSpPr>
        <p:spPr>
          <a:xfrm rot="5400000">
            <a:off x="2610618" y="-2610620"/>
            <a:ext cx="6858002" cy="12079237"/>
          </a:xfrm>
          <a:prstGeom prst="rect">
            <a:avLst/>
          </a:prstGeom>
          <a:solidFill>
            <a:srgbClr val="0F6E78"/>
          </a:solidFill>
          <a:ln>
            <a:solidFill>
              <a:srgbClr val="0F6E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5" name="Rectangle 4">
            <a:extLst>
              <a:ext uri="{FF2B5EF4-FFF2-40B4-BE49-F238E27FC236}">
                <a16:creationId xmlns:a16="http://schemas.microsoft.com/office/drawing/2014/main" id="{534949DE-05D1-43A9-ACFF-A9FCF2F6411A}"/>
              </a:ext>
            </a:extLst>
          </p:cNvPr>
          <p:cNvSpPr/>
          <p:nvPr userDrawn="1"/>
        </p:nvSpPr>
        <p:spPr>
          <a:xfrm rot="2709835">
            <a:off x="9421481" y="2928420"/>
            <a:ext cx="3953134" cy="6398292"/>
          </a:xfrm>
          <a:prstGeom prst="rect">
            <a:avLst/>
          </a:prstGeom>
          <a:solidFill>
            <a:srgbClr val="F58C64"/>
          </a:solidFill>
          <a:ln>
            <a:solidFill>
              <a:srgbClr val="F58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2" name="TextBox 1">
            <a:extLst>
              <a:ext uri="{FF2B5EF4-FFF2-40B4-BE49-F238E27FC236}">
                <a16:creationId xmlns:a16="http://schemas.microsoft.com/office/drawing/2014/main" id="{103382AD-F8C1-4115-8E3A-43439319A0A5}"/>
              </a:ext>
            </a:extLst>
          </p:cNvPr>
          <p:cNvSpPr txBox="1"/>
          <p:nvPr userDrawn="1"/>
        </p:nvSpPr>
        <p:spPr>
          <a:xfrm>
            <a:off x="9463237" y="6161522"/>
            <a:ext cx="3016667" cy="461665"/>
          </a:xfrm>
          <a:prstGeom prst="rect">
            <a:avLst/>
          </a:prstGeom>
          <a:noFill/>
        </p:spPr>
        <p:txBody>
          <a:bodyPr wrap="square" rtlCol="0">
            <a:spAutoFit/>
          </a:bodyPr>
          <a:lstStyle/>
          <a:p>
            <a:r>
              <a:rPr lang="en-GB" sz="2400" b="1" dirty="0">
                <a:solidFill>
                  <a:schemeClr val="bg1"/>
                </a:solidFill>
                <a:latin typeface="Dense" panose="02000000000000000000" pitchFamily="50" charset="0"/>
                <a:ea typeface="Open Sans" panose="020B0606030504020204" pitchFamily="34" charset="0"/>
                <a:cs typeface="Open Sans" panose="020B0606030504020204" pitchFamily="34" charset="0"/>
              </a:rPr>
              <a:t>SCIENCE MEETS SCHOOL</a:t>
            </a:r>
            <a:endParaRPr lang="en-BE" sz="2400" b="1" dirty="0">
              <a:solidFill>
                <a:schemeClr val="bg1"/>
              </a:solidFill>
              <a:latin typeface="Dense" panose="02000000000000000000" pitchFamily="50" charset="0"/>
              <a:ea typeface="Open Sans" panose="020B0606030504020204" pitchFamily="34" charset="0"/>
              <a:cs typeface="Open Sans" panose="020B0606030504020204" pitchFamily="34" charset="0"/>
            </a:endParaRPr>
          </a:p>
        </p:txBody>
      </p:sp>
      <p:sp>
        <p:nvSpPr>
          <p:cNvPr id="23" name="Title 1"/>
          <p:cNvSpPr>
            <a:spLocks noGrp="1"/>
          </p:cNvSpPr>
          <p:nvPr>
            <p:ph type="ctrTitle"/>
          </p:nvPr>
        </p:nvSpPr>
        <p:spPr>
          <a:xfrm>
            <a:off x="437702" y="1276473"/>
            <a:ext cx="9418642" cy="2387600"/>
          </a:xfrm>
        </p:spPr>
        <p:txBody>
          <a:bodyPr anchor="b">
            <a:normAutofit/>
          </a:bodyPr>
          <a:lstStyle>
            <a:lvl1pPr algn="l">
              <a:defRPr sz="4800" b="1">
                <a:solidFill>
                  <a:schemeClr val="bg1"/>
                </a:solidFill>
                <a:latin typeface="Corbel" panose="020B0503020204020204" pitchFamily="34" charset="0"/>
              </a:defRPr>
            </a:lvl1pPr>
          </a:lstStyle>
          <a:p>
            <a:r>
              <a:rPr lang="en-US" dirty="0"/>
              <a:t>Click to edit Master title style</a:t>
            </a:r>
            <a:endParaRPr lang="nl-BE" dirty="0"/>
          </a:p>
        </p:txBody>
      </p:sp>
      <p:pic>
        <p:nvPicPr>
          <p:cNvPr id="6" name="Picture 5" descr="Logo&#10;&#10;Description automatically generated">
            <a:extLst>
              <a:ext uri="{FF2B5EF4-FFF2-40B4-BE49-F238E27FC236}">
                <a16:creationId xmlns:a16="http://schemas.microsoft.com/office/drawing/2014/main" id="{3F5FFBE0-4966-453A-8437-B0F76717966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562" y="6036942"/>
            <a:ext cx="1021308" cy="555941"/>
          </a:xfrm>
          <a:prstGeom prst="rect">
            <a:avLst/>
          </a:prstGeom>
        </p:spPr>
      </p:pic>
      <p:sp>
        <p:nvSpPr>
          <p:cNvPr id="9" name="Rectangle 8">
            <a:extLst>
              <a:ext uri="{FF2B5EF4-FFF2-40B4-BE49-F238E27FC236}">
                <a16:creationId xmlns:a16="http://schemas.microsoft.com/office/drawing/2014/main" id="{630BAAB3-578D-4D30-8C44-6FE5D39D9236}"/>
              </a:ext>
            </a:extLst>
          </p:cNvPr>
          <p:cNvSpPr/>
          <p:nvPr userDrawn="1"/>
        </p:nvSpPr>
        <p:spPr>
          <a:xfrm rot="2709835">
            <a:off x="11874633" y="-3017341"/>
            <a:ext cx="3953134" cy="6398292"/>
          </a:xfrm>
          <a:prstGeom prst="rect">
            <a:avLst/>
          </a:prstGeom>
          <a:solidFill>
            <a:srgbClr val="C0B96E"/>
          </a:solidFill>
          <a:ln>
            <a:solidFill>
              <a:srgbClr val="C0B9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Tree>
    <p:extLst>
      <p:ext uri="{BB962C8B-B14F-4D97-AF65-F5344CB8AC3E}">
        <p14:creationId xmlns:p14="http://schemas.microsoft.com/office/powerpoint/2010/main" val="429006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_for multiple logos">
    <p:spTree>
      <p:nvGrpSpPr>
        <p:cNvPr id="1" name=""/>
        <p:cNvGrpSpPr/>
        <p:nvPr/>
      </p:nvGrpSpPr>
      <p:grpSpPr>
        <a:xfrm>
          <a:off x="0" y="0"/>
          <a:ext cx="0" cy="0"/>
          <a:chOff x="0" y="0"/>
          <a:chExt cx="0" cy="0"/>
        </a:xfrm>
      </p:grpSpPr>
      <p:sp>
        <p:nvSpPr>
          <p:cNvPr id="2" name="Title 1"/>
          <p:cNvSpPr>
            <a:spLocks noGrp="1"/>
          </p:cNvSpPr>
          <p:nvPr>
            <p:ph type="ctrTitle"/>
          </p:nvPr>
        </p:nvSpPr>
        <p:spPr>
          <a:xfrm>
            <a:off x="437702" y="1276473"/>
            <a:ext cx="9026338" cy="2387600"/>
          </a:xfrm>
        </p:spPr>
        <p:txBody>
          <a:bodyPr anchor="b">
            <a:normAutofit/>
          </a:bodyPr>
          <a:lstStyle>
            <a:lvl1pPr algn="l">
              <a:defRPr sz="5400" b="1">
                <a:solidFill>
                  <a:srgbClr val="1B2944"/>
                </a:solidFill>
                <a:latin typeface="Corbel" panose="020B0503020204020204" pitchFamily="34" charset="0"/>
              </a:defRPr>
            </a:lvl1pPr>
          </a:lstStyle>
          <a:p>
            <a:r>
              <a:rPr lang="en-US"/>
              <a:t>Click to edit Master title style</a:t>
            </a:r>
            <a:endParaRPr lang="nl-BE" dirty="0"/>
          </a:p>
        </p:txBody>
      </p:sp>
      <p:sp>
        <p:nvSpPr>
          <p:cNvPr id="3" name="Subtitle 2"/>
          <p:cNvSpPr>
            <a:spLocks noGrp="1"/>
          </p:cNvSpPr>
          <p:nvPr>
            <p:ph type="subTitle" idx="1"/>
          </p:nvPr>
        </p:nvSpPr>
        <p:spPr>
          <a:xfrm>
            <a:off x="424301" y="3756148"/>
            <a:ext cx="9039181" cy="822817"/>
          </a:xfrm>
        </p:spPr>
        <p:txBody>
          <a:bodyPr/>
          <a:lstStyle>
            <a:lvl1pPr marL="0" indent="0" algn="l">
              <a:buNone/>
              <a:defRPr sz="2400">
                <a:solidFill>
                  <a:srgbClr val="1B2944"/>
                </a:solidFill>
                <a:latin typeface="Corbel" panose="020B0503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BE" dirty="0"/>
          </a:p>
        </p:txBody>
      </p:sp>
      <p:sp>
        <p:nvSpPr>
          <p:cNvPr id="8" name="Text Placeholder 7"/>
          <p:cNvSpPr>
            <a:spLocks noGrp="1"/>
          </p:cNvSpPr>
          <p:nvPr>
            <p:ph type="body" sz="quarter" idx="13" hasCustomPrompt="1"/>
          </p:nvPr>
        </p:nvSpPr>
        <p:spPr>
          <a:xfrm>
            <a:off x="7887644" y="6343466"/>
            <a:ext cx="3617360" cy="221987"/>
          </a:xfrm>
        </p:spPr>
        <p:txBody>
          <a:bodyPr>
            <a:normAutofit/>
          </a:bodyPr>
          <a:lstStyle>
            <a:lvl1pPr marL="0" indent="0" algn="r">
              <a:buNone/>
              <a:defRPr sz="1200">
                <a:solidFill>
                  <a:schemeClr val="bg1"/>
                </a:solidFill>
              </a:defRPr>
            </a:lvl1pPr>
          </a:lstStyle>
          <a:p>
            <a:pPr lvl="0"/>
            <a:r>
              <a:rPr lang="en-US" dirty="0"/>
              <a:t>Presenter</a:t>
            </a:r>
            <a:endParaRPr lang="nl-BE" dirty="0"/>
          </a:p>
        </p:txBody>
      </p:sp>
      <p:sp>
        <p:nvSpPr>
          <p:cNvPr id="9" name="Text Placeholder 9"/>
          <p:cNvSpPr>
            <a:spLocks noGrp="1"/>
          </p:cNvSpPr>
          <p:nvPr>
            <p:ph type="body" sz="quarter" idx="14" hasCustomPrompt="1"/>
          </p:nvPr>
        </p:nvSpPr>
        <p:spPr>
          <a:xfrm>
            <a:off x="10030852" y="6050735"/>
            <a:ext cx="1474152" cy="216694"/>
          </a:xfrm>
        </p:spPr>
        <p:txBody>
          <a:bodyPr>
            <a:normAutofit/>
          </a:bodyPr>
          <a:lstStyle>
            <a:lvl1pPr marL="0" indent="0" algn="r">
              <a:buNone/>
              <a:defRPr sz="1200">
                <a:solidFill>
                  <a:schemeClr val="bg1"/>
                </a:solidFill>
              </a:defRPr>
            </a:lvl1pPr>
          </a:lstStyle>
          <a:p>
            <a:pPr lvl="0"/>
            <a:r>
              <a:rPr lang="nl-BE" dirty="0"/>
              <a:t>Date</a:t>
            </a:r>
          </a:p>
        </p:txBody>
      </p:sp>
      <p:sp>
        <p:nvSpPr>
          <p:cNvPr id="4" name="Rectangle 3">
            <a:extLst>
              <a:ext uri="{FF2B5EF4-FFF2-40B4-BE49-F238E27FC236}">
                <a16:creationId xmlns:a16="http://schemas.microsoft.com/office/drawing/2014/main" id="{D750E860-0292-4D59-B8BE-A2924B01546E}"/>
              </a:ext>
            </a:extLst>
          </p:cNvPr>
          <p:cNvSpPr/>
          <p:nvPr userDrawn="1"/>
        </p:nvSpPr>
        <p:spPr>
          <a:xfrm rot="2709835">
            <a:off x="8500267" y="-1250004"/>
            <a:ext cx="3953134" cy="3681151"/>
          </a:xfrm>
          <a:prstGeom prst="rect">
            <a:avLst/>
          </a:prstGeom>
          <a:solidFill>
            <a:srgbClr val="0F6E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10" name="Rectangle 9">
            <a:extLst>
              <a:ext uri="{FF2B5EF4-FFF2-40B4-BE49-F238E27FC236}">
                <a16:creationId xmlns:a16="http://schemas.microsoft.com/office/drawing/2014/main" id="{B22A0670-BAA2-408B-B02A-529518C8C997}"/>
              </a:ext>
            </a:extLst>
          </p:cNvPr>
          <p:cNvSpPr/>
          <p:nvPr userDrawn="1"/>
        </p:nvSpPr>
        <p:spPr>
          <a:xfrm rot="2709835">
            <a:off x="12247705" y="-767862"/>
            <a:ext cx="3953134" cy="6398292"/>
          </a:xfrm>
          <a:prstGeom prst="rect">
            <a:avLst/>
          </a:prstGeom>
          <a:solidFill>
            <a:srgbClr val="F58C64"/>
          </a:solidFill>
          <a:ln>
            <a:solidFill>
              <a:srgbClr val="F58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11" name="Rectangle 10">
            <a:extLst>
              <a:ext uri="{FF2B5EF4-FFF2-40B4-BE49-F238E27FC236}">
                <a16:creationId xmlns:a16="http://schemas.microsoft.com/office/drawing/2014/main" id="{CE8AFE08-297F-4F26-9AD0-5FA08A781BB5}"/>
              </a:ext>
            </a:extLst>
          </p:cNvPr>
          <p:cNvSpPr/>
          <p:nvPr userDrawn="1"/>
        </p:nvSpPr>
        <p:spPr>
          <a:xfrm rot="2709835">
            <a:off x="7708169" y="3756819"/>
            <a:ext cx="3953134" cy="6398292"/>
          </a:xfrm>
          <a:prstGeom prst="rect">
            <a:avLst/>
          </a:prstGeom>
          <a:solidFill>
            <a:srgbClr val="C0B96E"/>
          </a:solidFill>
          <a:ln>
            <a:solidFill>
              <a:srgbClr val="C0B9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12" name="TextBox 11">
            <a:extLst>
              <a:ext uri="{FF2B5EF4-FFF2-40B4-BE49-F238E27FC236}">
                <a16:creationId xmlns:a16="http://schemas.microsoft.com/office/drawing/2014/main" id="{3A3EE6CD-A088-4AF6-9864-AD4A1B6D704F}"/>
              </a:ext>
            </a:extLst>
          </p:cNvPr>
          <p:cNvSpPr txBox="1"/>
          <p:nvPr userDrawn="1"/>
        </p:nvSpPr>
        <p:spPr>
          <a:xfrm>
            <a:off x="195200" y="134932"/>
            <a:ext cx="3016667" cy="461665"/>
          </a:xfrm>
          <a:prstGeom prst="rect">
            <a:avLst/>
          </a:prstGeom>
          <a:noFill/>
        </p:spPr>
        <p:txBody>
          <a:bodyPr wrap="square" rtlCol="0">
            <a:spAutoFit/>
          </a:bodyPr>
          <a:lstStyle/>
          <a:p>
            <a:r>
              <a:rPr lang="en-GB" sz="2400" b="1" dirty="0">
                <a:solidFill>
                  <a:srgbClr val="0F6E78"/>
                </a:solidFill>
                <a:latin typeface="Dense" panose="02000000000000000000" pitchFamily="50" charset="0"/>
                <a:ea typeface="Open Sans" panose="020B0606030504020204" pitchFamily="34" charset="0"/>
                <a:cs typeface="Open Sans" panose="020B0606030504020204" pitchFamily="34" charset="0"/>
              </a:rPr>
              <a:t>SCIENCE MEETS SCHOOL</a:t>
            </a:r>
            <a:endParaRPr lang="en-BE" sz="2400" b="1" dirty="0">
              <a:solidFill>
                <a:srgbClr val="0F6E78"/>
              </a:solidFill>
              <a:latin typeface="Dense" panose="02000000000000000000" pitchFamily="50"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1794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B2944"/>
                </a:solidFill>
                <a:latin typeface="Corbel" panose="020B0503020204020204" pitchFamily="34" charset="0"/>
              </a:defRPr>
            </a:lvl1pPr>
          </a:lstStyle>
          <a:p>
            <a:r>
              <a:rPr lang="en-US"/>
              <a:t>Click to edit Master title style</a:t>
            </a:r>
            <a:endParaRPr lang="nl-BE" dirty="0"/>
          </a:p>
        </p:txBody>
      </p:sp>
      <p:sp>
        <p:nvSpPr>
          <p:cNvPr id="17" name="Content Placeholder 2"/>
          <p:cNvSpPr>
            <a:spLocks noGrp="1"/>
          </p:cNvSpPr>
          <p:nvPr>
            <p:ph idx="1"/>
          </p:nvPr>
        </p:nvSpPr>
        <p:spPr>
          <a:xfrm>
            <a:off x="838200" y="1841787"/>
            <a:ext cx="10515600" cy="4274256"/>
          </a:xfrm>
        </p:spPr>
        <p:txBody>
          <a:bodyPr>
            <a:noAutofit/>
          </a:bodyPr>
          <a:lstStyle>
            <a:lvl1pPr marL="228600" indent="-228600">
              <a:buClr>
                <a:srgbClr val="FF681E"/>
              </a:buClr>
              <a:buFont typeface="Arial" panose="020B0604020202020204" pitchFamily="34" charset="0"/>
              <a:buChar char="•"/>
              <a:defRPr>
                <a:solidFill>
                  <a:srgbClr val="1B2944"/>
                </a:solidFill>
                <a:latin typeface="Corbel" panose="020B0503020204020204" pitchFamily="34" charset="0"/>
              </a:defRPr>
            </a:lvl1pPr>
            <a:lvl2pPr marL="685800" indent="-228600">
              <a:buClr>
                <a:srgbClr val="7C7C7C"/>
              </a:buClr>
              <a:buFontTx/>
              <a:buBlip>
                <a:blip r:embed="rId2"/>
              </a:buBlip>
              <a:defRPr>
                <a:solidFill>
                  <a:srgbClr val="1B2944"/>
                </a:solidFill>
                <a:latin typeface="Corbel" panose="020B0503020204020204" pitchFamily="34" charset="0"/>
              </a:defRPr>
            </a:lvl2pPr>
            <a:lvl3pPr marL="1143000" indent="-228600">
              <a:buClr>
                <a:srgbClr val="7C7C7C"/>
              </a:buClr>
              <a:buFont typeface="Arial" panose="020B0604020202020204" pitchFamily="34" charset="0"/>
              <a:buChar char="•"/>
              <a:defRPr>
                <a:solidFill>
                  <a:srgbClr val="1B2944"/>
                </a:solidFill>
                <a:latin typeface="Corbel" panose="020B0503020204020204" pitchFamily="34" charset="0"/>
              </a:defRPr>
            </a:lvl3pPr>
            <a:lvl4pPr marL="1600200" indent="-228600">
              <a:buClr>
                <a:srgbClr val="7C7C7C"/>
              </a:buClr>
              <a:buFont typeface="Arial" panose="020B0604020202020204" pitchFamily="34" charset="0"/>
              <a:buChar char="•"/>
              <a:defRPr>
                <a:solidFill>
                  <a:srgbClr val="1B2944"/>
                </a:solidFill>
                <a:latin typeface="Corbel" panose="020B0503020204020204" pitchFamily="34" charset="0"/>
              </a:defRPr>
            </a:lvl4pPr>
            <a:lvl5pPr marL="2057400" indent="-228600">
              <a:buClr>
                <a:srgbClr val="7C7C7C"/>
              </a:buClr>
              <a:buFont typeface="Arial" panose="020B0604020202020204" pitchFamily="34" charset="0"/>
              <a:buChar char="•"/>
              <a:defRPr>
                <a:solidFill>
                  <a:srgbClr val="1B2944"/>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Tree>
    <p:extLst>
      <p:ext uri="{BB962C8B-B14F-4D97-AF65-F5344CB8AC3E}">
        <p14:creationId xmlns:p14="http://schemas.microsoft.com/office/powerpoint/2010/main" val="413196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2876"/>
          </a:xfrm>
        </p:spPr>
        <p:txBody>
          <a:bodyPr>
            <a:noAutofit/>
          </a:bodyPr>
          <a:lstStyle>
            <a:lvl1pPr>
              <a:defRPr>
                <a:solidFill>
                  <a:srgbClr val="1B2944"/>
                </a:solidFill>
                <a:latin typeface="Corbel" panose="020B0503020204020204" pitchFamily="34" charset="0"/>
              </a:defRPr>
            </a:lvl1pPr>
          </a:lstStyle>
          <a:p>
            <a:r>
              <a:rPr lang="en-US"/>
              <a:t>Click to edit Master title style</a:t>
            </a:r>
            <a:endParaRPr lang="nl-BE" dirty="0"/>
          </a:p>
        </p:txBody>
      </p:sp>
      <p:sp>
        <p:nvSpPr>
          <p:cNvPr id="3" name="Content Placeholder 2"/>
          <p:cNvSpPr>
            <a:spLocks noGrp="1"/>
          </p:cNvSpPr>
          <p:nvPr>
            <p:ph idx="1"/>
          </p:nvPr>
        </p:nvSpPr>
        <p:spPr>
          <a:xfrm>
            <a:off x="838200" y="1841787"/>
            <a:ext cx="10515600" cy="4274256"/>
          </a:xfrm>
        </p:spPr>
        <p:txBody>
          <a:bodyPr>
            <a:noAutofit/>
          </a:bodyPr>
          <a:lstStyle>
            <a:lvl1pPr marL="228600" indent="-228600">
              <a:buClr>
                <a:srgbClr val="FF681E"/>
              </a:buClr>
              <a:buFont typeface="Arial" panose="020B0604020202020204" pitchFamily="34" charset="0"/>
              <a:buChar char="•"/>
              <a:defRPr>
                <a:solidFill>
                  <a:srgbClr val="1B2944"/>
                </a:solidFill>
                <a:latin typeface="Corbel" panose="020B0503020204020204" pitchFamily="34" charset="0"/>
              </a:defRPr>
            </a:lvl1pPr>
            <a:lvl2pPr marL="685800" indent="-228600">
              <a:buClr>
                <a:srgbClr val="7C7C7C"/>
              </a:buClr>
              <a:buFontTx/>
              <a:buBlip>
                <a:blip r:embed="rId2"/>
              </a:buBlip>
              <a:defRPr>
                <a:solidFill>
                  <a:srgbClr val="1B2944"/>
                </a:solidFill>
                <a:latin typeface="Corbel" panose="020B0503020204020204" pitchFamily="34" charset="0"/>
              </a:defRPr>
            </a:lvl2pPr>
            <a:lvl3pPr marL="1143000" indent="-228600">
              <a:buClr>
                <a:srgbClr val="7C7C7C"/>
              </a:buClr>
              <a:buFont typeface="Arial" panose="020B0604020202020204" pitchFamily="34" charset="0"/>
              <a:buChar char="•"/>
              <a:defRPr>
                <a:solidFill>
                  <a:srgbClr val="1B2944"/>
                </a:solidFill>
                <a:latin typeface="Corbel" panose="020B0503020204020204" pitchFamily="34" charset="0"/>
              </a:defRPr>
            </a:lvl3pPr>
            <a:lvl4pPr marL="1600200" indent="-228600">
              <a:buClr>
                <a:srgbClr val="7C7C7C"/>
              </a:buClr>
              <a:buFont typeface="Arial" panose="020B0604020202020204" pitchFamily="34" charset="0"/>
              <a:buChar char="•"/>
              <a:defRPr>
                <a:solidFill>
                  <a:srgbClr val="1B2944"/>
                </a:solidFill>
                <a:latin typeface="Corbel" panose="020B0503020204020204" pitchFamily="34" charset="0"/>
              </a:defRPr>
            </a:lvl4pPr>
            <a:lvl5pPr marL="2057400" indent="-228600">
              <a:buClr>
                <a:srgbClr val="7C7C7C"/>
              </a:buClr>
              <a:buFont typeface="Arial" panose="020B0604020202020204" pitchFamily="34" charset="0"/>
              <a:buChar char="•"/>
              <a:defRPr>
                <a:solidFill>
                  <a:srgbClr val="1B2944"/>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pic>
        <p:nvPicPr>
          <p:cNvPr id="7" name="Picture 6"/>
          <p:cNvPicPr>
            <a:picLocks noChangeAspect="1"/>
          </p:cNvPicPr>
          <p:nvPr userDrawn="1"/>
        </p:nvPicPr>
        <p:blipFill>
          <a:blip r:embed="rId3"/>
          <a:stretch>
            <a:fillRect/>
          </a:stretch>
        </p:blipFill>
        <p:spPr>
          <a:xfrm>
            <a:off x="-1760248" y="333989"/>
            <a:ext cx="975163" cy="780130"/>
          </a:xfrm>
          <a:prstGeom prst="rect">
            <a:avLst/>
          </a:prstGeom>
          <a:solidFill>
            <a:srgbClr val="FF681E"/>
          </a:solidFill>
        </p:spPr>
      </p:pic>
      <p:sp>
        <p:nvSpPr>
          <p:cNvPr id="8" name="TextBox 7"/>
          <p:cNvSpPr txBox="1"/>
          <p:nvPr userDrawn="1"/>
        </p:nvSpPr>
        <p:spPr>
          <a:xfrm>
            <a:off x="-2359859" y="1138001"/>
            <a:ext cx="2012476" cy="369332"/>
          </a:xfrm>
          <a:prstGeom prst="rect">
            <a:avLst/>
          </a:prstGeom>
          <a:noFill/>
        </p:spPr>
        <p:txBody>
          <a:bodyPr wrap="square" rtlCol="0">
            <a:spAutoFit/>
          </a:bodyPr>
          <a:lstStyle/>
          <a:p>
            <a:r>
              <a:rPr lang="nl-BE" dirty="0"/>
              <a:t>R:255 G:104 30</a:t>
            </a:r>
          </a:p>
        </p:txBody>
      </p:sp>
      <p:pic>
        <p:nvPicPr>
          <p:cNvPr id="9" name="Picture 8"/>
          <p:cNvPicPr>
            <a:picLocks noChangeAspect="1"/>
          </p:cNvPicPr>
          <p:nvPr userDrawn="1"/>
        </p:nvPicPr>
        <p:blipFill>
          <a:blip r:embed="rId4"/>
          <a:stretch>
            <a:fillRect/>
          </a:stretch>
        </p:blipFill>
        <p:spPr>
          <a:xfrm>
            <a:off x="-1760250" y="1571312"/>
            <a:ext cx="975165" cy="780132"/>
          </a:xfrm>
          <a:prstGeom prst="rect">
            <a:avLst/>
          </a:prstGeom>
          <a:solidFill>
            <a:srgbClr val="5A2A82"/>
          </a:solidFill>
        </p:spPr>
      </p:pic>
      <p:sp>
        <p:nvSpPr>
          <p:cNvPr id="10" name="TextBox 9"/>
          <p:cNvSpPr txBox="1"/>
          <p:nvPr userDrawn="1"/>
        </p:nvSpPr>
        <p:spPr>
          <a:xfrm>
            <a:off x="-2359859" y="2362165"/>
            <a:ext cx="1899019" cy="369332"/>
          </a:xfrm>
          <a:prstGeom prst="rect">
            <a:avLst/>
          </a:prstGeom>
          <a:noFill/>
        </p:spPr>
        <p:txBody>
          <a:bodyPr wrap="square" rtlCol="0">
            <a:spAutoFit/>
          </a:bodyPr>
          <a:lstStyle/>
          <a:p>
            <a:r>
              <a:rPr lang="nl-BE" dirty="0"/>
              <a:t>R:90 G:42 B:130</a:t>
            </a:r>
          </a:p>
        </p:txBody>
      </p:sp>
      <p:sp>
        <p:nvSpPr>
          <p:cNvPr id="13" name="Rectangle 12"/>
          <p:cNvSpPr/>
          <p:nvPr userDrawn="1"/>
        </p:nvSpPr>
        <p:spPr>
          <a:xfrm>
            <a:off x="-1760248" y="5541279"/>
            <a:ext cx="988564" cy="790853"/>
          </a:xfrm>
          <a:prstGeom prst="rect">
            <a:avLst/>
          </a:prstGeom>
          <a:solidFill>
            <a:srgbClr val="7C7C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4" name="TextBox 13"/>
          <p:cNvSpPr txBox="1"/>
          <p:nvPr userDrawn="1"/>
        </p:nvSpPr>
        <p:spPr>
          <a:xfrm>
            <a:off x="-2419436" y="6352143"/>
            <a:ext cx="2131630" cy="369332"/>
          </a:xfrm>
          <a:prstGeom prst="rect">
            <a:avLst/>
          </a:prstGeom>
          <a:noFill/>
        </p:spPr>
        <p:txBody>
          <a:bodyPr wrap="square" rtlCol="0">
            <a:spAutoFit/>
          </a:bodyPr>
          <a:lstStyle/>
          <a:p>
            <a:r>
              <a:rPr lang="nl-BE" dirty="0"/>
              <a:t>R:124 G:124 </a:t>
            </a:r>
            <a:r>
              <a:rPr lang="nl-BE" baseline="0" dirty="0"/>
              <a:t> </a:t>
            </a:r>
            <a:r>
              <a:rPr lang="nl-BE" dirty="0"/>
              <a:t>B:124</a:t>
            </a:r>
          </a:p>
        </p:txBody>
      </p:sp>
      <p:sp>
        <p:nvSpPr>
          <p:cNvPr id="15" name="Rectangle 14"/>
          <p:cNvSpPr/>
          <p:nvPr userDrawn="1"/>
        </p:nvSpPr>
        <p:spPr>
          <a:xfrm>
            <a:off x="-1773649" y="4203052"/>
            <a:ext cx="988564" cy="790853"/>
          </a:xfrm>
          <a:prstGeom prst="rect">
            <a:avLst/>
          </a:prstGeom>
          <a:solidFill>
            <a:srgbClr val="1B294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6" name="TextBox 15"/>
          <p:cNvSpPr txBox="1"/>
          <p:nvPr userDrawn="1"/>
        </p:nvSpPr>
        <p:spPr>
          <a:xfrm>
            <a:off x="-2293435" y="5011581"/>
            <a:ext cx="1819194" cy="369332"/>
          </a:xfrm>
          <a:prstGeom prst="rect">
            <a:avLst/>
          </a:prstGeom>
          <a:noFill/>
        </p:spPr>
        <p:txBody>
          <a:bodyPr wrap="square" rtlCol="0">
            <a:spAutoFit/>
          </a:bodyPr>
          <a:lstStyle/>
          <a:p>
            <a:r>
              <a:rPr lang="nl-BE" dirty="0"/>
              <a:t>R:27 G:41 </a:t>
            </a:r>
            <a:r>
              <a:rPr lang="nl-BE" baseline="0" dirty="0"/>
              <a:t> </a:t>
            </a:r>
            <a:r>
              <a:rPr lang="nl-BE" dirty="0"/>
              <a:t>B:68</a:t>
            </a:r>
          </a:p>
        </p:txBody>
      </p:sp>
      <p:sp>
        <p:nvSpPr>
          <p:cNvPr id="18" name="Text Placeholder 5"/>
          <p:cNvSpPr>
            <a:spLocks noGrp="1"/>
          </p:cNvSpPr>
          <p:nvPr>
            <p:ph type="body" sz="quarter" idx="10" hasCustomPrompt="1"/>
          </p:nvPr>
        </p:nvSpPr>
        <p:spPr>
          <a:xfrm>
            <a:off x="838200" y="1191349"/>
            <a:ext cx="10515600" cy="586080"/>
          </a:xfrm>
        </p:spPr>
        <p:txBody>
          <a:bodyPr wrap="square">
            <a:noAutofit/>
          </a:bodyPr>
          <a:lstStyle>
            <a:lvl1pPr marL="0" indent="0">
              <a:lnSpc>
                <a:spcPts val="3200"/>
              </a:lnSpc>
              <a:buNone/>
              <a:defRPr sz="3200" baseline="0">
                <a:solidFill>
                  <a:srgbClr val="EA6341"/>
                </a:solidFill>
                <a:latin typeface="Corbel" panose="020B0503020204020204" pitchFamily="34" charset="0"/>
              </a:defRPr>
            </a:lvl1pPr>
          </a:lstStyle>
          <a:p>
            <a:pPr lvl="0"/>
            <a:r>
              <a:rPr lang="nl-BE" dirty="0"/>
              <a:t>Subheadline</a:t>
            </a:r>
          </a:p>
        </p:txBody>
      </p:sp>
      <p:pic>
        <p:nvPicPr>
          <p:cNvPr id="17" name="Picture 16"/>
          <p:cNvPicPr>
            <a:picLocks noChangeAspect="1"/>
          </p:cNvPicPr>
          <p:nvPr userDrawn="1"/>
        </p:nvPicPr>
        <p:blipFill>
          <a:blip r:embed="rId5"/>
          <a:stretch>
            <a:fillRect/>
          </a:stretch>
        </p:blipFill>
        <p:spPr>
          <a:xfrm>
            <a:off x="-1760250" y="2864513"/>
            <a:ext cx="988566" cy="790853"/>
          </a:xfrm>
          <a:prstGeom prst="rect">
            <a:avLst/>
          </a:prstGeom>
          <a:solidFill>
            <a:srgbClr val="42B7BA"/>
          </a:solidFill>
        </p:spPr>
      </p:pic>
      <p:sp>
        <p:nvSpPr>
          <p:cNvPr id="19" name="TextBox 18"/>
          <p:cNvSpPr txBox="1"/>
          <p:nvPr userDrawn="1"/>
        </p:nvSpPr>
        <p:spPr>
          <a:xfrm>
            <a:off x="-2359859" y="3655366"/>
            <a:ext cx="2012476" cy="369332"/>
          </a:xfrm>
          <a:prstGeom prst="rect">
            <a:avLst/>
          </a:prstGeom>
          <a:noFill/>
        </p:spPr>
        <p:txBody>
          <a:bodyPr wrap="square" rtlCol="0">
            <a:spAutoFit/>
          </a:bodyPr>
          <a:lstStyle/>
          <a:p>
            <a:r>
              <a:rPr lang="nl-BE" dirty="0"/>
              <a:t>R:66 G:183</a:t>
            </a:r>
            <a:r>
              <a:rPr lang="nl-BE" baseline="0" dirty="0"/>
              <a:t> </a:t>
            </a:r>
            <a:r>
              <a:rPr lang="nl-BE" dirty="0"/>
              <a:t>B:186</a:t>
            </a:r>
          </a:p>
        </p:txBody>
      </p:sp>
    </p:spTree>
    <p:extLst>
      <p:ext uri="{BB962C8B-B14F-4D97-AF65-F5344CB8AC3E}">
        <p14:creationId xmlns:p14="http://schemas.microsoft.com/office/powerpoint/2010/main" val="183613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B2944"/>
                </a:solidFill>
                <a:latin typeface="Corbel" panose="020B0503020204020204" pitchFamily="34" charset="0"/>
              </a:defRPr>
            </a:lvl1pPr>
          </a:lstStyle>
          <a:p>
            <a:r>
              <a:rPr lang="en-US"/>
              <a:t>Click to edit Master title style</a:t>
            </a:r>
            <a:endParaRPr lang="nl-BE" dirty="0"/>
          </a:p>
        </p:txBody>
      </p:sp>
      <p:sp>
        <p:nvSpPr>
          <p:cNvPr id="3" name="Content Placeholder 2"/>
          <p:cNvSpPr>
            <a:spLocks noGrp="1"/>
          </p:cNvSpPr>
          <p:nvPr>
            <p:ph sz="half" idx="1"/>
          </p:nvPr>
        </p:nvSpPr>
        <p:spPr>
          <a:xfrm>
            <a:off x="838200" y="1825625"/>
            <a:ext cx="5181600" cy="4297772"/>
          </a:xfrm>
        </p:spPr>
        <p:txBody>
          <a:bodyPr>
            <a:noAutofit/>
          </a:bodyPr>
          <a:lstStyle>
            <a:lvl1pPr marL="457200" indent="-457200">
              <a:buClr>
                <a:srgbClr val="FF681E"/>
              </a:buClr>
              <a:buFont typeface="Arial" panose="020B0604020202020204" pitchFamily="34" charset="0"/>
              <a:buChar char="•"/>
              <a:defRPr>
                <a:solidFill>
                  <a:srgbClr val="1B2944"/>
                </a:solidFill>
                <a:latin typeface="Corbel" panose="020B0503020204020204" pitchFamily="34" charset="0"/>
              </a:defRPr>
            </a:lvl1pPr>
            <a:lvl2pPr marL="685800" indent="-228600">
              <a:buClr>
                <a:srgbClr val="7C7C7C"/>
              </a:buClr>
              <a:buFontTx/>
              <a:buBlip>
                <a:blip r:embed="rId2"/>
              </a:buBlip>
              <a:defRPr>
                <a:solidFill>
                  <a:srgbClr val="1B2944"/>
                </a:solidFill>
                <a:latin typeface="Corbel" panose="020B0503020204020204" pitchFamily="34" charset="0"/>
              </a:defRPr>
            </a:lvl2pPr>
            <a:lvl3pPr marL="1143000" indent="-228600">
              <a:buClr>
                <a:srgbClr val="7C7C7C"/>
              </a:buClr>
              <a:buFont typeface="Arial" panose="020B0604020202020204" pitchFamily="34" charset="0"/>
              <a:buChar char="•"/>
              <a:defRPr>
                <a:solidFill>
                  <a:srgbClr val="1B2944"/>
                </a:solidFill>
                <a:latin typeface="Corbel" panose="020B0503020204020204" pitchFamily="34" charset="0"/>
              </a:defRPr>
            </a:lvl3pPr>
            <a:lvl4pPr marL="1600200" indent="-228600">
              <a:buClr>
                <a:srgbClr val="7C7C7C"/>
              </a:buClr>
              <a:buFont typeface="Arial" panose="020B0604020202020204" pitchFamily="34" charset="0"/>
              <a:buChar char="•"/>
              <a:defRPr>
                <a:solidFill>
                  <a:srgbClr val="1B2944"/>
                </a:solidFill>
                <a:latin typeface="Corbel" panose="020B0503020204020204" pitchFamily="34" charset="0"/>
              </a:defRPr>
            </a:lvl4pPr>
            <a:lvl5pPr marL="2057400" indent="-228600">
              <a:buClr>
                <a:srgbClr val="7C7C7C"/>
              </a:buClr>
              <a:buFont typeface="Arial" panose="020B0604020202020204" pitchFamily="34" charset="0"/>
              <a:buChar char="•"/>
              <a:defRPr>
                <a:solidFill>
                  <a:srgbClr val="1B2944"/>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4" name="Content Placeholder 3"/>
          <p:cNvSpPr>
            <a:spLocks noGrp="1"/>
          </p:cNvSpPr>
          <p:nvPr>
            <p:ph sz="half" idx="2"/>
          </p:nvPr>
        </p:nvSpPr>
        <p:spPr>
          <a:xfrm>
            <a:off x="6172200" y="1825625"/>
            <a:ext cx="5181600" cy="4297772"/>
          </a:xfrm>
        </p:spPr>
        <p:txBody>
          <a:bodyPr>
            <a:noAutofit/>
          </a:bodyPr>
          <a:lstStyle>
            <a:lvl1pPr marL="228600" indent="-228600">
              <a:buClr>
                <a:srgbClr val="FF681E"/>
              </a:buClr>
              <a:buFont typeface="Arial" panose="020B0604020202020204" pitchFamily="34" charset="0"/>
              <a:buChar char="•"/>
              <a:defRPr>
                <a:solidFill>
                  <a:srgbClr val="1B2944"/>
                </a:solidFill>
                <a:latin typeface="Corbel" panose="020B0503020204020204" pitchFamily="34" charset="0"/>
              </a:defRPr>
            </a:lvl1pPr>
            <a:lvl2pPr marL="685800" indent="-228600">
              <a:buClr>
                <a:srgbClr val="7C7C7C"/>
              </a:buClr>
              <a:buFontTx/>
              <a:buBlip>
                <a:blip r:embed="rId2"/>
              </a:buBlip>
              <a:defRPr>
                <a:solidFill>
                  <a:srgbClr val="1B2944"/>
                </a:solidFill>
                <a:latin typeface="Corbel" panose="020B0503020204020204" pitchFamily="34" charset="0"/>
              </a:defRPr>
            </a:lvl2pPr>
            <a:lvl3pPr marL="1143000" indent="-228600">
              <a:buClr>
                <a:srgbClr val="7C7C7C"/>
              </a:buClr>
              <a:buFont typeface="Arial" panose="020B0604020202020204" pitchFamily="34" charset="0"/>
              <a:buChar char="•"/>
              <a:defRPr>
                <a:solidFill>
                  <a:srgbClr val="1B2944"/>
                </a:solidFill>
                <a:latin typeface="Corbel" panose="020B0503020204020204" pitchFamily="34" charset="0"/>
              </a:defRPr>
            </a:lvl3pPr>
            <a:lvl4pPr marL="1600200" indent="-228600">
              <a:buClr>
                <a:srgbClr val="7C7C7C"/>
              </a:buClr>
              <a:buFont typeface="Arial" panose="020B0604020202020204" pitchFamily="34" charset="0"/>
              <a:buChar char="•"/>
              <a:defRPr>
                <a:solidFill>
                  <a:srgbClr val="1B2944"/>
                </a:solidFill>
                <a:latin typeface="Corbel" panose="020B0503020204020204" pitchFamily="34" charset="0"/>
              </a:defRPr>
            </a:lvl4pPr>
            <a:lvl5pPr marL="2057400" indent="-228600">
              <a:buClr>
                <a:srgbClr val="7C7C7C"/>
              </a:buClr>
              <a:buFont typeface="Arial" panose="020B0604020202020204" pitchFamily="34" charset="0"/>
              <a:buChar char="•"/>
              <a:defRPr>
                <a:solidFill>
                  <a:srgbClr val="1B2944"/>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pic>
        <p:nvPicPr>
          <p:cNvPr id="8" name="Picture 7"/>
          <p:cNvPicPr>
            <a:picLocks noChangeAspect="1"/>
          </p:cNvPicPr>
          <p:nvPr userDrawn="1"/>
        </p:nvPicPr>
        <p:blipFill>
          <a:blip r:embed="rId3"/>
          <a:stretch>
            <a:fillRect/>
          </a:stretch>
        </p:blipFill>
        <p:spPr>
          <a:xfrm>
            <a:off x="-1760248" y="333989"/>
            <a:ext cx="975163" cy="780130"/>
          </a:xfrm>
          <a:prstGeom prst="rect">
            <a:avLst/>
          </a:prstGeom>
          <a:solidFill>
            <a:srgbClr val="FF681E"/>
          </a:solidFill>
        </p:spPr>
      </p:pic>
      <p:sp>
        <p:nvSpPr>
          <p:cNvPr id="9" name="TextBox 8"/>
          <p:cNvSpPr txBox="1"/>
          <p:nvPr userDrawn="1"/>
        </p:nvSpPr>
        <p:spPr>
          <a:xfrm>
            <a:off x="-2359859" y="1138001"/>
            <a:ext cx="2012476" cy="369332"/>
          </a:xfrm>
          <a:prstGeom prst="rect">
            <a:avLst/>
          </a:prstGeom>
          <a:noFill/>
        </p:spPr>
        <p:txBody>
          <a:bodyPr wrap="square" rtlCol="0">
            <a:spAutoFit/>
          </a:bodyPr>
          <a:lstStyle/>
          <a:p>
            <a:r>
              <a:rPr lang="nl-BE" dirty="0"/>
              <a:t>R:255 G:104 30</a:t>
            </a:r>
          </a:p>
        </p:txBody>
      </p:sp>
      <p:pic>
        <p:nvPicPr>
          <p:cNvPr id="10" name="Picture 9"/>
          <p:cNvPicPr>
            <a:picLocks noChangeAspect="1"/>
          </p:cNvPicPr>
          <p:nvPr userDrawn="1"/>
        </p:nvPicPr>
        <p:blipFill>
          <a:blip r:embed="rId4"/>
          <a:stretch>
            <a:fillRect/>
          </a:stretch>
        </p:blipFill>
        <p:spPr>
          <a:xfrm>
            <a:off x="-1760250" y="1571312"/>
            <a:ext cx="975165" cy="780132"/>
          </a:xfrm>
          <a:prstGeom prst="rect">
            <a:avLst/>
          </a:prstGeom>
          <a:solidFill>
            <a:srgbClr val="5A2A82"/>
          </a:solidFill>
        </p:spPr>
      </p:pic>
      <p:sp>
        <p:nvSpPr>
          <p:cNvPr id="11" name="TextBox 10"/>
          <p:cNvSpPr txBox="1"/>
          <p:nvPr userDrawn="1"/>
        </p:nvSpPr>
        <p:spPr>
          <a:xfrm>
            <a:off x="-2359859" y="2362165"/>
            <a:ext cx="1899019" cy="369332"/>
          </a:xfrm>
          <a:prstGeom prst="rect">
            <a:avLst/>
          </a:prstGeom>
          <a:noFill/>
        </p:spPr>
        <p:txBody>
          <a:bodyPr wrap="square" rtlCol="0">
            <a:spAutoFit/>
          </a:bodyPr>
          <a:lstStyle/>
          <a:p>
            <a:r>
              <a:rPr lang="nl-BE" dirty="0"/>
              <a:t>R:90 G:42 B:130</a:t>
            </a:r>
          </a:p>
        </p:txBody>
      </p:sp>
      <p:sp>
        <p:nvSpPr>
          <p:cNvPr id="14" name="Rectangle 13"/>
          <p:cNvSpPr/>
          <p:nvPr userDrawn="1"/>
        </p:nvSpPr>
        <p:spPr>
          <a:xfrm>
            <a:off x="-1760248" y="5541279"/>
            <a:ext cx="988564" cy="790853"/>
          </a:xfrm>
          <a:prstGeom prst="rect">
            <a:avLst/>
          </a:prstGeom>
          <a:solidFill>
            <a:srgbClr val="7C7C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5" name="TextBox 14"/>
          <p:cNvSpPr txBox="1"/>
          <p:nvPr userDrawn="1"/>
        </p:nvSpPr>
        <p:spPr>
          <a:xfrm>
            <a:off x="-2419436" y="6352143"/>
            <a:ext cx="2131630" cy="369332"/>
          </a:xfrm>
          <a:prstGeom prst="rect">
            <a:avLst/>
          </a:prstGeom>
          <a:noFill/>
        </p:spPr>
        <p:txBody>
          <a:bodyPr wrap="square" rtlCol="0">
            <a:spAutoFit/>
          </a:bodyPr>
          <a:lstStyle/>
          <a:p>
            <a:r>
              <a:rPr lang="nl-BE" dirty="0"/>
              <a:t>R:124 G:124 </a:t>
            </a:r>
            <a:r>
              <a:rPr lang="nl-BE" baseline="0" dirty="0"/>
              <a:t> </a:t>
            </a:r>
            <a:r>
              <a:rPr lang="nl-BE" dirty="0"/>
              <a:t>B:124</a:t>
            </a:r>
          </a:p>
        </p:txBody>
      </p:sp>
      <p:sp>
        <p:nvSpPr>
          <p:cNvPr id="16" name="Rectangle 15"/>
          <p:cNvSpPr/>
          <p:nvPr userDrawn="1"/>
        </p:nvSpPr>
        <p:spPr>
          <a:xfrm>
            <a:off x="-1773649" y="4203052"/>
            <a:ext cx="988564" cy="790853"/>
          </a:xfrm>
          <a:prstGeom prst="rect">
            <a:avLst/>
          </a:prstGeom>
          <a:solidFill>
            <a:srgbClr val="1B294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7" name="TextBox 16"/>
          <p:cNvSpPr txBox="1"/>
          <p:nvPr userDrawn="1"/>
        </p:nvSpPr>
        <p:spPr>
          <a:xfrm>
            <a:off x="-2293435" y="5011581"/>
            <a:ext cx="1819194" cy="369332"/>
          </a:xfrm>
          <a:prstGeom prst="rect">
            <a:avLst/>
          </a:prstGeom>
          <a:noFill/>
        </p:spPr>
        <p:txBody>
          <a:bodyPr wrap="square" rtlCol="0">
            <a:spAutoFit/>
          </a:bodyPr>
          <a:lstStyle/>
          <a:p>
            <a:r>
              <a:rPr lang="nl-BE" dirty="0"/>
              <a:t>R:27 G:41 </a:t>
            </a:r>
            <a:r>
              <a:rPr lang="nl-BE" baseline="0" dirty="0"/>
              <a:t> </a:t>
            </a:r>
            <a:r>
              <a:rPr lang="nl-BE" dirty="0"/>
              <a:t>B:68</a:t>
            </a:r>
          </a:p>
        </p:txBody>
      </p:sp>
      <p:pic>
        <p:nvPicPr>
          <p:cNvPr id="18" name="Picture 17"/>
          <p:cNvPicPr>
            <a:picLocks noChangeAspect="1"/>
          </p:cNvPicPr>
          <p:nvPr userDrawn="1"/>
        </p:nvPicPr>
        <p:blipFill>
          <a:blip r:embed="rId5"/>
          <a:stretch>
            <a:fillRect/>
          </a:stretch>
        </p:blipFill>
        <p:spPr>
          <a:xfrm>
            <a:off x="-1760250" y="2864513"/>
            <a:ext cx="988566" cy="790853"/>
          </a:xfrm>
          <a:prstGeom prst="rect">
            <a:avLst/>
          </a:prstGeom>
          <a:solidFill>
            <a:srgbClr val="42B7BA"/>
          </a:solidFill>
        </p:spPr>
      </p:pic>
      <p:sp>
        <p:nvSpPr>
          <p:cNvPr id="19" name="TextBox 18"/>
          <p:cNvSpPr txBox="1"/>
          <p:nvPr userDrawn="1"/>
        </p:nvSpPr>
        <p:spPr>
          <a:xfrm>
            <a:off x="-2359859" y="3655366"/>
            <a:ext cx="2012476" cy="369332"/>
          </a:xfrm>
          <a:prstGeom prst="rect">
            <a:avLst/>
          </a:prstGeom>
          <a:noFill/>
        </p:spPr>
        <p:txBody>
          <a:bodyPr wrap="square" rtlCol="0">
            <a:spAutoFit/>
          </a:bodyPr>
          <a:lstStyle/>
          <a:p>
            <a:r>
              <a:rPr lang="nl-BE" dirty="0"/>
              <a:t>R:66 G:183</a:t>
            </a:r>
            <a:r>
              <a:rPr lang="nl-BE" baseline="0" dirty="0"/>
              <a:t> </a:t>
            </a:r>
            <a:r>
              <a:rPr lang="nl-BE" dirty="0"/>
              <a:t>B:186</a:t>
            </a:r>
          </a:p>
        </p:txBody>
      </p:sp>
    </p:spTree>
    <p:extLst>
      <p:ext uri="{BB962C8B-B14F-4D97-AF65-F5344CB8AC3E}">
        <p14:creationId xmlns:p14="http://schemas.microsoft.com/office/powerpoint/2010/main" val="245499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B2944"/>
                </a:solidFill>
              </a:defRPr>
            </a:lvl1pPr>
          </a:lstStyle>
          <a:p>
            <a:r>
              <a:rPr lang="en-US"/>
              <a:t>Click to edit Master title style</a:t>
            </a:r>
            <a:endParaRPr lang="nl-BE"/>
          </a:p>
        </p:txBody>
      </p:sp>
      <p:pic>
        <p:nvPicPr>
          <p:cNvPr id="6" name="Picture 5"/>
          <p:cNvPicPr>
            <a:picLocks noChangeAspect="1"/>
          </p:cNvPicPr>
          <p:nvPr userDrawn="1"/>
        </p:nvPicPr>
        <p:blipFill>
          <a:blip r:embed="rId2"/>
          <a:stretch>
            <a:fillRect/>
          </a:stretch>
        </p:blipFill>
        <p:spPr>
          <a:xfrm>
            <a:off x="-1760248" y="333989"/>
            <a:ext cx="975163" cy="780130"/>
          </a:xfrm>
          <a:prstGeom prst="rect">
            <a:avLst/>
          </a:prstGeom>
          <a:solidFill>
            <a:srgbClr val="FF681E"/>
          </a:solidFill>
        </p:spPr>
      </p:pic>
      <p:sp>
        <p:nvSpPr>
          <p:cNvPr id="7" name="TextBox 6"/>
          <p:cNvSpPr txBox="1"/>
          <p:nvPr userDrawn="1"/>
        </p:nvSpPr>
        <p:spPr>
          <a:xfrm>
            <a:off x="-2359859" y="1138001"/>
            <a:ext cx="2012476" cy="369332"/>
          </a:xfrm>
          <a:prstGeom prst="rect">
            <a:avLst/>
          </a:prstGeom>
          <a:noFill/>
        </p:spPr>
        <p:txBody>
          <a:bodyPr wrap="square" rtlCol="0">
            <a:spAutoFit/>
          </a:bodyPr>
          <a:lstStyle/>
          <a:p>
            <a:r>
              <a:rPr lang="nl-BE" dirty="0"/>
              <a:t>R:255 G:104 30</a:t>
            </a:r>
          </a:p>
        </p:txBody>
      </p:sp>
      <p:pic>
        <p:nvPicPr>
          <p:cNvPr id="8" name="Picture 7"/>
          <p:cNvPicPr>
            <a:picLocks noChangeAspect="1"/>
          </p:cNvPicPr>
          <p:nvPr userDrawn="1"/>
        </p:nvPicPr>
        <p:blipFill>
          <a:blip r:embed="rId3"/>
          <a:stretch>
            <a:fillRect/>
          </a:stretch>
        </p:blipFill>
        <p:spPr>
          <a:xfrm>
            <a:off x="-1760250" y="1571312"/>
            <a:ext cx="975165" cy="780132"/>
          </a:xfrm>
          <a:prstGeom prst="rect">
            <a:avLst/>
          </a:prstGeom>
          <a:solidFill>
            <a:srgbClr val="5A2A82"/>
          </a:solidFill>
        </p:spPr>
      </p:pic>
      <p:sp>
        <p:nvSpPr>
          <p:cNvPr id="9" name="TextBox 8"/>
          <p:cNvSpPr txBox="1"/>
          <p:nvPr userDrawn="1"/>
        </p:nvSpPr>
        <p:spPr>
          <a:xfrm>
            <a:off x="-2359859" y="2362165"/>
            <a:ext cx="1899019" cy="369332"/>
          </a:xfrm>
          <a:prstGeom prst="rect">
            <a:avLst/>
          </a:prstGeom>
          <a:noFill/>
        </p:spPr>
        <p:txBody>
          <a:bodyPr wrap="square" rtlCol="0">
            <a:spAutoFit/>
          </a:bodyPr>
          <a:lstStyle/>
          <a:p>
            <a:r>
              <a:rPr lang="nl-BE" dirty="0"/>
              <a:t>R:90 G:42 B:130</a:t>
            </a:r>
          </a:p>
        </p:txBody>
      </p:sp>
      <p:sp>
        <p:nvSpPr>
          <p:cNvPr id="12" name="Rectangle 11"/>
          <p:cNvSpPr/>
          <p:nvPr userDrawn="1"/>
        </p:nvSpPr>
        <p:spPr>
          <a:xfrm>
            <a:off x="-1760248" y="5541279"/>
            <a:ext cx="988564" cy="790853"/>
          </a:xfrm>
          <a:prstGeom prst="rect">
            <a:avLst/>
          </a:prstGeom>
          <a:solidFill>
            <a:srgbClr val="7C7C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3" name="TextBox 12"/>
          <p:cNvSpPr txBox="1"/>
          <p:nvPr userDrawn="1"/>
        </p:nvSpPr>
        <p:spPr>
          <a:xfrm>
            <a:off x="-2419436" y="6352143"/>
            <a:ext cx="2131630" cy="369332"/>
          </a:xfrm>
          <a:prstGeom prst="rect">
            <a:avLst/>
          </a:prstGeom>
          <a:noFill/>
        </p:spPr>
        <p:txBody>
          <a:bodyPr wrap="square" rtlCol="0">
            <a:spAutoFit/>
          </a:bodyPr>
          <a:lstStyle/>
          <a:p>
            <a:r>
              <a:rPr lang="nl-BE" dirty="0"/>
              <a:t>R:124 G:124 </a:t>
            </a:r>
            <a:r>
              <a:rPr lang="nl-BE" baseline="0" dirty="0"/>
              <a:t> </a:t>
            </a:r>
            <a:r>
              <a:rPr lang="nl-BE" dirty="0"/>
              <a:t>B:124</a:t>
            </a:r>
          </a:p>
        </p:txBody>
      </p:sp>
      <p:sp>
        <p:nvSpPr>
          <p:cNvPr id="14" name="Rectangle 13"/>
          <p:cNvSpPr/>
          <p:nvPr userDrawn="1"/>
        </p:nvSpPr>
        <p:spPr>
          <a:xfrm>
            <a:off x="-1773649" y="4203052"/>
            <a:ext cx="988564" cy="790853"/>
          </a:xfrm>
          <a:prstGeom prst="rect">
            <a:avLst/>
          </a:prstGeom>
          <a:solidFill>
            <a:srgbClr val="1B294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5" name="TextBox 14"/>
          <p:cNvSpPr txBox="1"/>
          <p:nvPr userDrawn="1"/>
        </p:nvSpPr>
        <p:spPr>
          <a:xfrm>
            <a:off x="-2293435" y="5011581"/>
            <a:ext cx="1819194" cy="369332"/>
          </a:xfrm>
          <a:prstGeom prst="rect">
            <a:avLst/>
          </a:prstGeom>
          <a:noFill/>
        </p:spPr>
        <p:txBody>
          <a:bodyPr wrap="square" rtlCol="0">
            <a:spAutoFit/>
          </a:bodyPr>
          <a:lstStyle/>
          <a:p>
            <a:r>
              <a:rPr lang="nl-BE" dirty="0"/>
              <a:t>R:27 G:41 </a:t>
            </a:r>
            <a:r>
              <a:rPr lang="nl-BE" baseline="0" dirty="0"/>
              <a:t> </a:t>
            </a:r>
            <a:r>
              <a:rPr lang="nl-BE" dirty="0"/>
              <a:t>B:68</a:t>
            </a:r>
          </a:p>
        </p:txBody>
      </p:sp>
      <p:pic>
        <p:nvPicPr>
          <p:cNvPr id="16" name="Picture 15"/>
          <p:cNvPicPr>
            <a:picLocks noChangeAspect="1"/>
          </p:cNvPicPr>
          <p:nvPr userDrawn="1"/>
        </p:nvPicPr>
        <p:blipFill>
          <a:blip r:embed="rId4"/>
          <a:stretch>
            <a:fillRect/>
          </a:stretch>
        </p:blipFill>
        <p:spPr>
          <a:xfrm>
            <a:off x="-1760250" y="2864513"/>
            <a:ext cx="988566" cy="790853"/>
          </a:xfrm>
          <a:prstGeom prst="rect">
            <a:avLst/>
          </a:prstGeom>
          <a:solidFill>
            <a:srgbClr val="42B7BA"/>
          </a:solidFill>
        </p:spPr>
      </p:pic>
      <p:sp>
        <p:nvSpPr>
          <p:cNvPr id="17" name="TextBox 16"/>
          <p:cNvSpPr txBox="1"/>
          <p:nvPr userDrawn="1"/>
        </p:nvSpPr>
        <p:spPr>
          <a:xfrm>
            <a:off x="-2359859" y="3655366"/>
            <a:ext cx="2012476" cy="369332"/>
          </a:xfrm>
          <a:prstGeom prst="rect">
            <a:avLst/>
          </a:prstGeom>
          <a:noFill/>
        </p:spPr>
        <p:txBody>
          <a:bodyPr wrap="square" rtlCol="0">
            <a:spAutoFit/>
          </a:bodyPr>
          <a:lstStyle/>
          <a:p>
            <a:r>
              <a:rPr lang="nl-BE" dirty="0"/>
              <a:t>R:66 G:183</a:t>
            </a:r>
            <a:r>
              <a:rPr lang="nl-BE" baseline="0" dirty="0"/>
              <a:t> </a:t>
            </a:r>
            <a:r>
              <a:rPr lang="nl-BE" dirty="0"/>
              <a:t>B:186</a:t>
            </a:r>
          </a:p>
        </p:txBody>
      </p:sp>
    </p:spTree>
    <p:extLst>
      <p:ext uri="{BB962C8B-B14F-4D97-AF65-F5344CB8AC3E}">
        <p14:creationId xmlns:p14="http://schemas.microsoft.com/office/powerpoint/2010/main" val="201862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1760248" y="333989"/>
            <a:ext cx="975163" cy="780130"/>
          </a:xfrm>
          <a:prstGeom prst="rect">
            <a:avLst/>
          </a:prstGeom>
          <a:solidFill>
            <a:srgbClr val="FF681E"/>
          </a:solidFill>
        </p:spPr>
      </p:pic>
      <p:sp>
        <p:nvSpPr>
          <p:cNvPr id="6" name="TextBox 5"/>
          <p:cNvSpPr txBox="1"/>
          <p:nvPr userDrawn="1"/>
        </p:nvSpPr>
        <p:spPr>
          <a:xfrm>
            <a:off x="-2359859" y="1138001"/>
            <a:ext cx="2012476" cy="369332"/>
          </a:xfrm>
          <a:prstGeom prst="rect">
            <a:avLst/>
          </a:prstGeom>
          <a:noFill/>
        </p:spPr>
        <p:txBody>
          <a:bodyPr wrap="square" rtlCol="0">
            <a:spAutoFit/>
          </a:bodyPr>
          <a:lstStyle/>
          <a:p>
            <a:r>
              <a:rPr lang="nl-BE" dirty="0"/>
              <a:t>R:255 G:104 30</a:t>
            </a:r>
          </a:p>
        </p:txBody>
      </p:sp>
      <p:pic>
        <p:nvPicPr>
          <p:cNvPr id="7" name="Picture 6"/>
          <p:cNvPicPr>
            <a:picLocks noChangeAspect="1"/>
          </p:cNvPicPr>
          <p:nvPr userDrawn="1"/>
        </p:nvPicPr>
        <p:blipFill>
          <a:blip r:embed="rId3"/>
          <a:stretch>
            <a:fillRect/>
          </a:stretch>
        </p:blipFill>
        <p:spPr>
          <a:xfrm>
            <a:off x="-1760250" y="1571312"/>
            <a:ext cx="975165" cy="780132"/>
          </a:xfrm>
          <a:prstGeom prst="rect">
            <a:avLst/>
          </a:prstGeom>
          <a:solidFill>
            <a:srgbClr val="5A2A82"/>
          </a:solidFill>
        </p:spPr>
      </p:pic>
      <p:sp>
        <p:nvSpPr>
          <p:cNvPr id="8" name="TextBox 7"/>
          <p:cNvSpPr txBox="1"/>
          <p:nvPr userDrawn="1"/>
        </p:nvSpPr>
        <p:spPr>
          <a:xfrm>
            <a:off x="-2359859" y="2362165"/>
            <a:ext cx="1899019" cy="369332"/>
          </a:xfrm>
          <a:prstGeom prst="rect">
            <a:avLst/>
          </a:prstGeom>
          <a:noFill/>
        </p:spPr>
        <p:txBody>
          <a:bodyPr wrap="square" rtlCol="0">
            <a:spAutoFit/>
          </a:bodyPr>
          <a:lstStyle/>
          <a:p>
            <a:r>
              <a:rPr lang="nl-BE" dirty="0"/>
              <a:t>R:90 G:42 B:130</a:t>
            </a:r>
          </a:p>
        </p:txBody>
      </p:sp>
      <p:sp>
        <p:nvSpPr>
          <p:cNvPr id="11" name="Rectangle 10"/>
          <p:cNvSpPr/>
          <p:nvPr userDrawn="1"/>
        </p:nvSpPr>
        <p:spPr>
          <a:xfrm>
            <a:off x="-1760248" y="5541279"/>
            <a:ext cx="988564" cy="790853"/>
          </a:xfrm>
          <a:prstGeom prst="rect">
            <a:avLst/>
          </a:prstGeom>
          <a:solidFill>
            <a:srgbClr val="7C7C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2" name="TextBox 11"/>
          <p:cNvSpPr txBox="1"/>
          <p:nvPr userDrawn="1"/>
        </p:nvSpPr>
        <p:spPr>
          <a:xfrm>
            <a:off x="-2419436" y="6352143"/>
            <a:ext cx="2131630" cy="369332"/>
          </a:xfrm>
          <a:prstGeom prst="rect">
            <a:avLst/>
          </a:prstGeom>
          <a:noFill/>
        </p:spPr>
        <p:txBody>
          <a:bodyPr wrap="square" rtlCol="0">
            <a:spAutoFit/>
          </a:bodyPr>
          <a:lstStyle/>
          <a:p>
            <a:r>
              <a:rPr lang="nl-BE" dirty="0"/>
              <a:t>R:124 G:124 </a:t>
            </a:r>
            <a:r>
              <a:rPr lang="nl-BE" baseline="0" dirty="0"/>
              <a:t> </a:t>
            </a:r>
            <a:r>
              <a:rPr lang="nl-BE" dirty="0"/>
              <a:t>B:124</a:t>
            </a:r>
          </a:p>
        </p:txBody>
      </p:sp>
      <p:sp>
        <p:nvSpPr>
          <p:cNvPr id="13" name="Rectangle 12"/>
          <p:cNvSpPr/>
          <p:nvPr userDrawn="1"/>
        </p:nvSpPr>
        <p:spPr>
          <a:xfrm>
            <a:off x="-1773649" y="4203052"/>
            <a:ext cx="988564" cy="790853"/>
          </a:xfrm>
          <a:prstGeom prst="rect">
            <a:avLst/>
          </a:prstGeom>
          <a:solidFill>
            <a:srgbClr val="1B294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4" name="TextBox 13"/>
          <p:cNvSpPr txBox="1"/>
          <p:nvPr userDrawn="1"/>
        </p:nvSpPr>
        <p:spPr>
          <a:xfrm>
            <a:off x="-2293435" y="5011581"/>
            <a:ext cx="1819194" cy="369332"/>
          </a:xfrm>
          <a:prstGeom prst="rect">
            <a:avLst/>
          </a:prstGeom>
          <a:noFill/>
        </p:spPr>
        <p:txBody>
          <a:bodyPr wrap="square" rtlCol="0">
            <a:spAutoFit/>
          </a:bodyPr>
          <a:lstStyle/>
          <a:p>
            <a:r>
              <a:rPr lang="nl-BE" dirty="0"/>
              <a:t>R:27 G:41 </a:t>
            </a:r>
            <a:r>
              <a:rPr lang="nl-BE" baseline="0" dirty="0"/>
              <a:t> </a:t>
            </a:r>
            <a:r>
              <a:rPr lang="nl-BE" dirty="0"/>
              <a:t>B:68</a:t>
            </a:r>
          </a:p>
        </p:txBody>
      </p:sp>
      <p:pic>
        <p:nvPicPr>
          <p:cNvPr id="15" name="Picture 14"/>
          <p:cNvPicPr>
            <a:picLocks noChangeAspect="1"/>
          </p:cNvPicPr>
          <p:nvPr userDrawn="1"/>
        </p:nvPicPr>
        <p:blipFill>
          <a:blip r:embed="rId4"/>
          <a:stretch>
            <a:fillRect/>
          </a:stretch>
        </p:blipFill>
        <p:spPr>
          <a:xfrm>
            <a:off x="-1760250" y="2864513"/>
            <a:ext cx="988566" cy="790853"/>
          </a:xfrm>
          <a:prstGeom prst="rect">
            <a:avLst/>
          </a:prstGeom>
          <a:solidFill>
            <a:srgbClr val="42B7BA"/>
          </a:solidFill>
        </p:spPr>
      </p:pic>
      <p:sp>
        <p:nvSpPr>
          <p:cNvPr id="16" name="TextBox 15"/>
          <p:cNvSpPr txBox="1"/>
          <p:nvPr userDrawn="1"/>
        </p:nvSpPr>
        <p:spPr>
          <a:xfrm>
            <a:off x="-2359859" y="3655366"/>
            <a:ext cx="2012476" cy="369332"/>
          </a:xfrm>
          <a:prstGeom prst="rect">
            <a:avLst/>
          </a:prstGeom>
          <a:noFill/>
        </p:spPr>
        <p:txBody>
          <a:bodyPr wrap="square" rtlCol="0">
            <a:spAutoFit/>
          </a:bodyPr>
          <a:lstStyle/>
          <a:p>
            <a:r>
              <a:rPr lang="nl-BE" dirty="0"/>
              <a:t>R:66 G:183</a:t>
            </a:r>
            <a:r>
              <a:rPr lang="nl-BE" baseline="0" dirty="0"/>
              <a:t> </a:t>
            </a:r>
            <a:r>
              <a:rPr lang="nl-BE" dirty="0"/>
              <a:t>B:186</a:t>
            </a:r>
          </a:p>
        </p:txBody>
      </p:sp>
    </p:spTree>
    <p:extLst>
      <p:ext uri="{BB962C8B-B14F-4D97-AF65-F5344CB8AC3E}">
        <p14:creationId xmlns:p14="http://schemas.microsoft.com/office/powerpoint/2010/main" val="135430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56313A84-7FC2-45FF-81BB-7FC02639A723}"/>
              </a:ext>
            </a:extLst>
          </p:cNvPr>
          <p:cNvSpPr/>
          <p:nvPr userDrawn="1"/>
        </p:nvSpPr>
        <p:spPr>
          <a:xfrm rot="5400000">
            <a:off x="2667000" y="-2667001"/>
            <a:ext cx="6858002" cy="12192000"/>
          </a:xfrm>
          <a:prstGeom prst="rect">
            <a:avLst/>
          </a:prstGeom>
          <a:solidFill>
            <a:srgbClr val="0F6E78"/>
          </a:solidFill>
          <a:ln>
            <a:solidFill>
              <a:srgbClr val="0F6E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pic>
        <p:nvPicPr>
          <p:cNvPr id="16" name="Picture 15" descr="Logo&#10;&#10;Description automatically generated">
            <a:extLst>
              <a:ext uri="{FF2B5EF4-FFF2-40B4-BE49-F238E27FC236}">
                <a16:creationId xmlns:a16="http://schemas.microsoft.com/office/drawing/2014/main" id="{7C5F7C97-1448-3AB0-9981-330C2365594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38662" y="2581275"/>
            <a:ext cx="3114675" cy="1695450"/>
          </a:xfrm>
          <a:prstGeom prst="rect">
            <a:avLst/>
          </a:prstGeom>
        </p:spPr>
      </p:pic>
    </p:spTree>
    <p:extLst>
      <p:ext uri="{BB962C8B-B14F-4D97-AF65-F5344CB8AC3E}">
        <p14:creationId xmlns:p14="http://schemas.microsoft.com/office/powerpoint/2010/main" val="3124130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BE"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rbel" panose="020B0503020204020204" pitchFamily="34" charset="0"/>
              </a:defRPr>
            </a:lvl1pPr>
          </a:lstStyle>
          <a:p>
            <a:fld id="{39063F29-F45C-4C97-BF98-45F4DEB27730}" type="datetimeFigureOut">
              <a:rPr lang="nl-BE" smtClean="0"/>
              <a:pPr/>
              <a:t>14/06/2022</a:t>
            </a:fld>
            <a:endParaRPr lang="nl-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rbel" panose="020B0503020204020204" pitchFamily="34" charset="0"/>
              </a:defRPr>
            </a:lvl1pPr>
          </a:lstStyle>
          <a:p>
            <a:fld id="{B1E3F558-74D7-4DE7-865B-0F3399673619}" type="slidenum">
              <a:rPr lang="nl-BE" smtClean="0"/>
              <a:pPr/>
              <a:t>‹#›</a:t>
            </a:fld>
            <a:endParaRPr lang="nl-BE"/>
          </a:p>
        </p:txBody>
      </p:sp>
      <p:sp>
        <p:nvSpPr>
          <p:cNvPr id="8" name="TextBox 7">
            <a:extLst>
              <a:ext uri="{FF2B5EF4-FFF2-40B4-BE49-F238E27FC236}">
                <a16:creationId xmlns:a16="http://schemas.microsoft.com/office/drawing/2014/main" id="{27CC87AC-E13C-4AE5-803D-C17335539CFC}"/>
              </a:ext>
            </a:extLst>
          </p:cNvPr>
          <p:cNvSpPr txBox="1"/>
          <p:nvPr userDrawn="1"/>
        </p:nvSpPr>
        <p:spPr>
          <a:xfrm>
            <a:off x="9452061" y="6162864"/>
            <a:ext cx="3016667" cy="461665"/>
          </a:xfrm>
          <a:prstGeom prst="rect">
            <a:avLst/>
          </a:prstGeom>
          <a:noFill/>
        </p:spPr>
        <p:txBody>
          <a:bodyPr wrap="square" rtlCol="0">
            <a:spAutoFit/>
          </a:bodyPr>
          <a:lstStyle/>
          <a:p>
            <a:r>
              <a:rPr lang="en-GB" sz="2400" b="1" dirty="0">
                <a:solidFill>
                  <a:srgbClr val="0F6E78"/>
                </a:solidFill>
                <a:latin typeface="Dense" panose="02000000000000000000" pitchFamily="50" charset="0"/>
                <a:ea typeface="Open Sans" panose="020B0606030504020204" pitchFamily="34" charset="0"/>
                <a:cs typeface="Open Sans" panose="020B0606030504020204" pitchFamily="34" charset="0"/>
              </a:rPr>
              <a:t>SCIENCE MEETS SCHOOL</a:t>
            </a:r>
            <a:endParaRPr lang="en-BE" sz="2400" b="1" dirty="0">
              <a:solidFill>
                <a:srgbClr val="0F6E78"/>
              </a:solidFill>
              <a:latin typeface="Dense" panose="02000000000000000000" pitchFamily="50" charset="0"/>
              <a:ea typeface="Open Sans" panose="020B0606030504020204" pitchFamily="34" charset="0"/>
              <a:cs typeface="Open Sans" panose="020B0606030504020204" pitchFamily="34" charset="0"/>
            </a:endParaRPr>
          </a:p>
        </p:txBody>
      </p:sp>
      <p:pic>
        <p:nvPicPr>
          <p:cNvPr id="9" name="Picture 8" descr="Logo&#10;&#10;Description automatically generated">
            <a:extLst>
              <a:ext uri="{FF2B5EF4-FFF2-40B4-BE49-F238E27FC236}">
                <a16:creationId xmlns:a16="http://schemas.microsoft.com/office/drawing/2014/main" id="{34E3A4D8-28CB-47B2-A217-57D8B170592B}"/>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39055" y="6024990"/>
            <a:ext cx="1054931" cy="573870"/>
          </a:xfrm>
          <a:prstGeom prst="rect">
            <a:avLst/>
          </a:prstGeom>
        </p:spPr>
      </p:pic>
    </p:spTree>
    <p:extLst>
      <p:ext uri="{BB962C8B-B14F-4D97-AF65-F5344CB8AC3E}">
        <p14:creationId xmlns:p14="http://schemas.microsoft.com/office/powerpoint/2010/main" val="2076236364"/>
      </p:ext>
    </p:extLst>
  </p:cSld>
  <p:clrMap bg1="lt1" tx1="dk1" bg2="lt2" tx2="dk2" accent1="accent1" accent2="accent2" accent3="accent3" accent4="accent4" accent5="accent5" accent6="accent6" hlink="hlink" folHlink="folHlink"/>
  <p:sldLayoutIdLst>
    <p:sldLayoutId id="2147483659" r:id="rId1"/>
    <p:sldLayoutId id="2147483661" r:id="rId2"/>
    <p:sldLayoutId id="2147483650" r:id="rId3"/>
    <p:sldLayoutId id="2147483658" r:id="rId4"/>
    <p:sldLayoutId id="2147483652" r:id="rId5"/>
    <p:sldLayoutId id="2147483654" r:id="rId6"/>
    <p:sldLayoutId id="2147483655" r:id="rId7"/>
    <p:sldLayoutId id="2147483660" r:id="rId8"/>
  </p:sldLayoutIdLst>
  <p:txStyles>
    <p:titleStyle>
      <a:lvl1pPr algn="l" defTabSz="914400" rtl="0" eaLnBrk="1" latinLnBrk="0" hangingPunct="1">
        <a:lnSpc>
          <a:spcPct val="90000"/>
        </a:lnSpc>
        <a:spcBef>
          <a:spcPct val="0"/>
        </a:spcBef>
        <a:buNone/>
        <a:defRPr sz="4400" b="1" kern="1200">
          <a:solidFill>
            <a:srgbClr val="1B2944"/>
          </a:solidFill>
          <a:latin typeface="Corbel" panose="020B05030202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B2944"/>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Tx/>
        <a:buBlip>
          <a:blip r:embed="rId11"/>
        </a:buBlip>
        <a:defRPr sz="2400" kern="1200">
          <a:solidFill>
            <a:srgbClr val="1B2944"/>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2944"/>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2944"/>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2944"/>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2.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21BA26-4F25-4973-8257-C137BAAC6C3B}"/>
              </a:ext>
            </a:extLst>
          </p:cNvPr>
          <p:cNvSpPr>
            <a:spLocks noGrp="1"/>
          </p:cNvSpPr>
          <p:nvPr>
            <p:ph type="ctrTitle"/>
          </p:nvPr>
        </p:nvSpPr>
        <p:spPr/>
        <p:txBody>
          <a:bodyPr/>
          <a:lstStyle/>
          <a:p>
            <a:r>
              <a:rPr lang="nl-BE" dirty="0"/>
              <a:t>Basisbegrippen </a:t>
            </a:r>
            <a:br>
              <a:rPr lang="nl-BE" dirty="0"/>
            </a:br>
            <a:r>
              <a:rPr lang="nl-BE" dirty="0"/>
              <a:t>uit de Biotechnologie </a:t>
            </a:r>
            <a:endParaRPr lang="en-BE" dirty="0"/>
          </a:p>
        </p:txBody>
      </p:sp>
    </p:spTree>
    <p:extLst>
      <p:ext uri="{BB962C8B-B14F-4D97-AF65-F5344CB8AC3E}">
        <p14:creationId xmlns:p14="http://schemas.microsoft.com/office/powerpoint/2010/main" val="320415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Menselijke chromosomen</a:t>
            </a:r>
            <a:endParaRPr lang="en-BE" sz="3200" dirty="0">
              <a:solidFill>
                <a:srgbClr val="F58C64"/>
              </a:solidFill>
            </a:endParaRPr>
          </a:p>
        </p:txBody>
      </p:sp>
      <p:grpSp>
        <p:nvGrpSpPr>
          <p:cNvPr id="13" name="Group 12">
            <a:extLst>
              <a:ext uri="{FF2B5EF4-FFF2-40B4-BE49-F238E27FC236}">
                <a16:creationId xmlns:a16="http://schemas.microsoft.com/office/drawing/2014/main" id="{9EAED4DC-A0A8-72A3-C8F5-BE11CD90FFDA}"/>
              </a:ext>
            </a:extLst>
          </p:cNvPr>
          <p:cNvGrpSpPr/>
          <p:nvPr/>
        </p:nvGrpSpPr>
        <p:grpSpPr>
          <a:xfrm>
            <a:off x="989965" y="1553533"/>
            <a:ext cx="7053796" cy="4511272"/>
            <a:chOff x="1450850" y="1503957"/>
            <a:chExt cx="7513638" cy="4805363"/>
          </a:xfrm>
        </p:grpSpPr>
        <p:pic>
          <p:nvPicPr>
            <p:cNvPr id="14" name="Picture 28" descr="chromosomenkaart-LR">
              <a:extLst>
                <a:ext uri="{FF2B5EF4-FFF2-40B4-BE49-F238E27FC236}">
                  <a16:creationId xmlns:a16="http://schemas.microsoft.com/office/drawing/2014/main" id="{C7EA3693-106F-929F-D7E7-41B79D3B59CD}"/>
                </a:ext>
              </a:extLst>
            </p:cNvPr>
            <p:cNvPicPr>
              <a:picLocks noChangeAspect="1" noChangeArrowheads="1"/>
            </p:cNvPicPr>
            <p:nvPr/>
          </p:nvPicPr>
          <p:blipFill>
            <a:blip r:embed="rId3" cstate="print"/>
            <a:srcRect/>
            <a:stretch>
              <a:fillRect/>
            </a:stretch>
          </p:blipFill>
          <p:spPr bwMode="auto">
            <a:xfrm>
              <a:off x="1450850" y="1503957"/>
              <a:ext cx="7412038" cy="4298950"/>
            </a:xfrm>
            <a:prstGeom prst="rect">
              <a:avLst/>
            </a:prstGeom>
            <a:noFill/>
          </p:spPr>
        </p:pic>
        <p:sp>
          <p:nvSpPr>
            <p:cNvPr id="15" name="Rectangle 4">
              <a:extLst>
                <a:ext uri="{FF2B5EF4-FFF2-40B4-BE49-F238E27FC236}">
                  <a16:creationId xmlns:a16="http://schemas.microsoft.com/office/drawing/2014/main" id="{358BDB30-413A-471D-F099-BFBDD0F0B1D8}"/>
                </a:ext>
              </a:extLst>
            </p:cNvPr>
            <p:cNvSpPr>
              <a:spLocks noChangeArrowheads="1"/>
            </p:cNvSpPr>
            <p:nvPr/>
          </p:nvSpPr>
          <p:spPr bwMode="auto">
            <a:xfrm>
              <a:off x="1613592" y="2489795"/>
              <a:ext cx="311150" cy="366712"/>
            </a:xfrm>
            <a:prstGeom prst="rect">
              <a:avLst/>
            </a:prstGeom>
            <a:noFill/>
            <a:ln w="25400">
              <a:noFill/>
              <a:miter lim="800000"/>
              <a:headEnd/>
              <a:tailEnd/>
            </a:ln>
            <a:effectLst/>
          </p:spPr>
          <p:txBody>
            <a:bodyPr wrap="none">
              <a:spAutoFit/>
            </a:bodyPr>
            <a:lstStyle/>
            <a:p>
              <a:pPr eaLnBrk="0" hangingPunct="0"/>
              <a:r>
                <a:rPr lang="en-US" sz="1800" b="1" dirty="0">
                  <a:latin typeface="Arial" charset="0"/>
                </a:rPr>
                <a:t>1</a:t>
              </a:r>
            </a:p>
          </p:txBody>
        </p:sp>
        <p:sp>
          <p:nvSpPr>
            <p:cNvPr id="16" name="Rectangle 5">
              <a:extLst>
                <a:ext uri="{FF2B5EF4-FFF2-40B4-BE49-F238E27FC236}">
                  <a16:creationId xmlns:a16="http://schemas.microsoft.com/office/drawing/2014/main" id="{83C2945A-7A8E-6665-02A2-8FFBE76F6521}"/>
                </a:ext>
              </a:extLst>
            </p:cNvPr>
            <p:cNvSpPr>
              <a:spLocks noChangeArrowheads="1"/>
            </p:cNvSpPr>
            <p:nvPr/>
          </p:nvSpPr>
          <p:spPr bwMode="auto">
            <a:xfrm>
              <a:off x="2607367" y="2489795"/>
              <a:ext cx="311150" cy="366712"/>
            </a:xfrm>
            <a:prstGeom prst="rect">
              <a:avLst/>
            </a:prstGeom>
            <a:noFill/>
            <a:ln w="25400">
              <a:noFill/>
              <a:miter lim="800000"/>
              <a:headEnd/>
              <a:tailEnd/>
            </a:ln>
            <a:effectLst/>
          </p:spPr>
          <p:txBody>
            <a:bodyPr wrap="none">
              <a:spAutoFit/>
            </a:bodyPr>
            <a:lstStyle/>
            <a:p>
              <a:pPr eaLnBrk="0" hangingPunct="0"/>
              <a:r>
                <a:rPr lang="en-US" sz="1800" b="1" dirty="0">
                  <a:latin typeface="Arial" charset="0"/>
                </a:rPr>
                <a:t>2</a:t>
              </a:r>
            </a:p>
          </p:txBody>
        </p:sp>
        <p:sp>
          <p:nvSpPr>
            <p:cNvPr id="17" name="Rectangle 6">
              <a:extLst>
                <a:ext uri="{FF2B5EF4-FFF2-40B4-BE49-F238E27FC236}">
                  <a16:creationId xmlns:a16="http://schemas.microsoft.com/office/drawing/2014/main" id="{0BB0410A-19C4-7693-B27B-1B148510EEBD}"/>
                </a:ext>
              </a:extLst>
            </p:cNvPr>
            <p:cNvSpPr>
              <a:spLocks noChangeArrowheads="1"/>
            </p:cNvSpPr>
            <p:nvPr/>
          </p:nvSpPr>
          <p:spPr bwMode="auto">
            <a:xfrm>
              <a:off x="3563042" y="2489795"/>
              <a:ext cx="311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3</a:t>
              </a:r>
            </a:p>
          </p:txBody>
        </p:sp>
        <p:sp>
          <p:nvSpPr>
            <p:cNvPr id="18" name="Rectangle 7">
              <a:extLst>
                <a:ext uri="{FF2B5EF4-FFF2-40B4-BE49-F238E27FC236}">
                  <a16:creationId xmlns:a16="http://schemas.microsoft.com/office/drawing/2014/main" id="{582131CB-EC50-1134-254D-748635FC4F95}"/>
                </a:ext>
              </a:extLst>
            </p:cNvPr>
            <p:cNvSpPr>
              <a:spLocks noChangeArrowheads="1"/>
            </p:cNvSpPr>
            <p:nvPr/>
          </p:nvSpPr>
          <p:spPr bwMode="auto">
            <a:xfrm>
              <a:off x="4551238" y="2489795"/>
              <a:ext cx="311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4</a:t>
              </a:r>
            </a:p>
          </p:txBody>
        </p:sp>
        <p:sp>
          <p:nvSpPr>
            <p:cNvPr id="19" name="Rectangle 8">
              <a:extLst>
                <a:ext uri="{FF2B5EF4-FFF2-40B4-BE49-F238E27FC236}">
                  <a16:creationId xmlns:a16="http://schemas.microsoft.com/office/drawing/2014/main" id="{C6BF55B7-E584-067F-D85B-D9B32AC3DD37}"/>
                </a:ext>
              </a:extLst>
            </p:cNvPr>
            <p:cNvSpPr>
              <a:spLocks noChangeArrowheads="1"/>
            </p:cNvSpPr>
            <p:nvPr/>
          </p:nvSpPr>
          <p:spPr bwMode="auto">
            <a:xfrm>
              <a:off x="5518025" y="2489795"/>
              <a:ext cx="311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5</a:t>
              </a:r>
            </a:p>
          </p:txBody>
        </p:sp>
        <p:sp>
          <p:nvSpPr>
            <p:cNvPr id="20" name="Rectangle 9">
              <a:extLst>
                <a:ext uri="{FF2B5EF4-FFF2-40B4-BE49-F238E27FC236}">
                  <a16:creationId xmlns:a16="http://schemas.microsoft.com/office/drawing/2014/main" id="{CD20B31A-FB01-B346-AC24-C6F59C9C6912}"/>
                </a:ext>
              </a:extLst>
            </p:cNvPr>
            <p:cNvSpPr>
              <a:spLocks noChangeArrowheads="1"/>
            </p:cNvSpPr>
            <p:nvPr/>
          </p:nvSpPr>
          <p:spPr bwMode="auto">
            <a:xfrm>
              <a:off x="6530850" y="2489795"/>
              <a:ext cx="311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6</a:t>
              </a:r>
            </a:p>
          </p:txBody>
        </p:sp>
        <p:sp>
          <p:nvSpPr>
            <p:cNvPr id="21" name="Rectangle 10">
              <a:extLst>
                <a:ext uri="{FF2B5EF4-FFF2-40B4-BE49-F238E27FC236}">
                  <a16:creationId xmlns:a16="http://schemas.microsoft.com/office/drawing/2014/main" id="{AEDF25CB-4198-D7E8-CDAA-96DD25C91F79}"/>
                </a:ext>
              </a:extLst>
            </p:cNvPr>
            <p:cNvSpPr>
              <a:spLocks noChangeArrowheads="1"/>
            </p:cNvSpPr>
            <p:nvPr/>
          </p:nvSpPr>
          <p:spPr bwMode="auto">
            <a:xfrm>
              <a:off x="7467475" y="2489795"/>
              <a:ext cx="311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7</a:t>
              </a:r>
            </a:p>
          </p:txBody>
        </p:sp>
        <p:sp>
          <p:nvSpPr>
            <p:cNvPr id="22" name="Rectangle 11">
              <a:extLst>
                <a:ext uri="{FF2B5EF4-FFF2-40B4-BE49-F238E27FC236}">
                  <a16:creationId xmlns:a16="http://schemas.microsoft.com/office/drawing/2014/main" id="{05B557CE-024A-A5C4-8B81-2747D883C6B4}"/>
                </a:ext>
              </a:extLst>
            </p:cNvPr>
            <p:cNvSpPr>
              <a:spLocks noChangeArrowheads="1"/>
            </p:cNvSpPr>
            <p:nvPr/>
          </p:nvSpPr>
          <p:spPr bwMode="auto">
            <a:xfrm>
              <a:off x="8458075" y="2489795"/>
              <a:ext cx="311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8</a:t>
              </a:r>
            </a:p>
          </p:txBody>
        </p:sp>
        <p:sp>
          <p:nvSpPr>
            <p:cNvPr id="23" name="Rectangle 12">
              <a:extLst>
                <a:ext uri="{FF2B5EF4-FFF2-40B4-BE49-F238E27FC236}">
                  <a16:creationId xmlns:a16="http://schemas.microsoft.com/office/drawing/2014/main" id="{F46FA96D-4D70-6ED9-544A-9D4CBF501BBD}"/>
                </a:ext>
              </a:extLst>
            </p:cNvPr>
            <p:cNvSpPr>
              <a:spLocks noChangeArrowheads="1"/>
            </p:cNvSpPr>
            <p:nvPr/>
          </p:nvSpPr>
          <p:spPr bwMode="auto">
            <a:xfrm>
              <a:off x="1600075" y="4264620"/>
              <a:ext cx="311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9</a:t>
              </a:r>
            </a:p>
          </p:txBody>
        </p:sp>
        <p:sp>
          <p:nvSpPr>
            <p:cNvPr id="24" name="Rectangle 13">
              <a:extLst>
                <a:ext uri="{FF2B5EF4-FFF2-40B4-BE49-F238E27FC236}">
                  <a16:creationId xmlns:a16="http://schemas.microsoft.com/office/drawing/2014/main" id="{7B9850C3-BCA3-40A5-87E0-A6FDA7174FB7}"/>
                </a:ext>
              </a:extLst>
            </p:cNvPr>
            <p:cNvSpPr>
              <a:spLocks noChangeArrowheads="1"/>
            </p:cNvSpPr>
            <p:nvPr/>
          </p:nvSpPr>
          <p:spPr bwMode="auto">
            <a:xfrm>
              <a:off x="2538288" y="4264620"/>
              <a:ext cx="438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10</a:t>
              </a:r>
            </a:p>
          </p:txBody>
        </p:sp>
        <p:sp>
          <p:nvSpPr>
            <p:cNvPr id="25" name="Rectangle 14">
              <a:extLst>
                <a:ext uri="{FF2B5EF4-FFF2-40B4-BE49-F238E27FC236}">
                  <a16:creationId xmlns:a16="http://schemas.microsoft.com/office/drawing/2014/main" id="{A4661688-2670-E032-7CC5-40A42ECD33E4}"/>
                </a:ext>
              </a:extLst>
            </p:cNvPr>
            <p:cNvSpPr>
              <a:spLocks noChangeArrowheads="1"/>
            </p:cNvSpPr>
            <p:nvPr/>
          </p:nvSpPr>
          <p:spPr bwMode="auto">
            <a:xfrm>
              <a:off x="3493963" y="4264620"/>
              <a:ext cx="438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11</a:t>
              </a:r>
            </a:p>
          </p:txBody>
        </p:sp>
        <p:sp>
          <p:nvSpPr>
            <p:cNvPr id="26" name="Rectangle 15">
              <a:extLst>
                <a:ext uri="{FF2B5EF4-FFF2-40B4-BE49-F238E27FC236}">
                  <a16:creationId xmlns:a16="http://schemas.microsoft.com/office/drawing/2014/main" id="{82D1F496-9DCA-810E-728F-3FF7D303A4C6}"/>
                </a:ext>
              </a:extLst>
            </p:cNvPr>
            <p:cNvSpPr>
              <a:spLocks noChangeArrowheads="1"/>
            </p:cNvSpPr>
            <p:nvPr/>
          </p:nvSpPr>
          <p:spPr bwMode="auto">
            <a:xfrm>
              <a:off x="4495675" y="4264620"/>
              <a:ext cx="438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12</a:t>
              </a:r>
            </a:p>
          </p:txBody>
        </p:sp>
        <p:sp>
          <p:nvSpPr>
            <p:cNvPr id="27" name="Rectangle 16">
              <a:extLst>
                <a:ext uri="{FF2B5EF4-FFF2-40B4-BE49-F238E27FC236}">
                  <a16:creationId xmlns:a16="http://schemas.microsoft.com/office/drawing/2014/main" id="{00F790D1-686C-E66E-2448-2D49DDC9C70C}"/>
                </a:ext>
              </a:extLst>
            </p:cNvPr>
            <p:cNvSpPr>
              <a:spLocks noChangeArrowheads="1"/>
            </p:cNvSpPr>
            <p:nvPr/>
          </p:nvSpPr>
          <p:spPr bwMode="auto">
            <a:xfrm>
              <a:off x="5462463" y="4264620"/>
              <a:ext cx="438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13</a:t>
              </a:r>
            </a:p>
          </p:txBody>
        </p:sp>
        <p:sp>
          <p:nvSpPr>
            <p:cNvPr id="28" name="Rectangle 17">
              <a:extLst>
                <a:ext uri="{FF2B5EF4-FFF2-40B4-BE49-F238E27FC236}">
                  <a16:creationId xmlns:a16="http://schemas.microsoft.com/office/drawing/2014/main" id="{012BBC99-DB8F-CE32-C111-EE3CCA37EEE9}"/>
                </a:ext>
              </a:extLst>
            </p:cNvPr>
            <p:cNvSpPr>
              <a:spLocks noChangeArrowheads="1"/>
            </p:cNvSpPr>
            <p:nvPr/>
          </p:nvSpPr>
          <p:spPr bwMode="auto">
            <a:xfrm>
              <a:off x="6475288" y="4264620"/>
              <a:ext cx="438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14</a:t>
              </a:r>
            </a:p>
          </p:txBody>
        </p:sp>
        <p:sp>
          <p:nvSpPr>
            <p:cNvPr id="29" name="Rectangle 18">
              <a:extLst>
                <a:ext uri="{FF2B5EF4-FFF2-40B4-BE49-F238E27FC236}">
                  <a16:creationId xmlns:a16="http://schemas.microsoft.com/office/drawing/2014/main" id="{1FE1AB60-41D0-41BB-D5BC-53E878D473C0}"/>
                </a:ext>
              </a:extLst>
            </p:cNvPr>
            <p:cNvSpPr>
              <a:spLocks noChangeArrowheads="1"/>
            </p:cNvSpPr>
            <p:nvPr/>
          </p:nvSpPr>
          <p:spPr bwMode="auto">
            <a:xfrm>
              <a:off x="7411913" y="4264620"/>
              <a:ext cx="438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15</a:t>
              </a:r>
            </a:p>
          </p:txBody>
        </p:sp>
        <p:sp>
          <p:nvSpPr>
            <p:cNvPr id="30" name="Rectangle 19">
              <a:extLst>
                <a:ext uri="{FF2B5EF4-FFF2-40B4-BE49-F238E27FC236}">
                  <a16:creationId xmlns:a16="http://schemas.microsoft.com/office/drawing/2014/main" id="{14726D04-956E-BB30-4DE6-D95BB954816C}"/>
                </a:ext>
              </a:extLst>
            </p:cNvPr>
            <p:cNvSpPr>
              <a:spLocks noChangeArrowheads="1"/>
            </p:cNvSpPr>
            <p:nvPr/>
          </p:nvSpPr>
          <p:spPr bwMode="auto">
            <a:xfrm>
              <a:off x="8402513" y="4264620"/>
              <a:ext cx="438150" cy="366712"/>
            </a:xfrm>
            <a:prstGeom prst="rect">
              <a:avLst/>
            </a:prstGeom>
            <a:noFill/>
            <a:ln w="25400">
              <a:noFill/>
              <a:miter lim="800000"/>
              <a:headEnd/>
              <a:tailEnd/>
            </a:ln>
            <a:effectLst/>
          </p:spPr>
          <p:txBody>
            <a:bodyPr wrap="none">
              <a:spAutoFit/>
            </a:bodyPr>
            <a:lstStyle/>
            <a:p>
              <a:pPr eaLnBrk="0" hangingPunct="0"/>
              <a:r>
                <a:rPr lang="en-US" sz="1800" b="1">
                  <a:latin typeface="Arial" charset="0"/>
                </a:rPr>
                <a:t>16</a:t>
              </a:r>
            </a:p>
          </p:txBody>
        </p:sp>
        <p:sp>
          <p:nvSpPr>
            <p:cNvPr id="31" name="Rectangle 20">
              <a:extLst>
                <a:ext uri="{FF2B5EF4-FFF2-40B4-BE49-F238E27FC236}">
                  <a16:creationId xmlns:a16="http://schemas.microsoft.com/office/drawing/2014/main" id="{98F9AB1D-775D-8A1B-D9B7-0C1198110305}"/>
                </a:ext>
              </a:extLst>
            </p:cNvPr>
            <p:cNvSpPr>
              <a:spLocks noChangeArrowheads="1"/>
            </p:cNvSpPr>
            <p:nvPr/>
          </p:nvSpPr>
          <p:spPr bwMode="auto">
            <a:xfrm>
              <a:off x="1544513" y="5942607"/>
              <a:ext cx="438150" cy="366713"/>
            </a:xfrm>
            <a:prstGeom prst="rect">
              <a:avLst/>
            </a:prstGeom>
            <a:noFill/>
            <a:ln w="25400">
              <a:noFill/>
              <a:miter lim="800000"/>
              <a:headEnd/>
              <a:tailEnd/>
            </a:ln>
            <a:effectLst/>
          </p:spPr>
          <p:txBody>
            <a:bodyPr wrap="none">
              <a:spAutoFit/>
            </a:bodyPr>
            <a:lstStyle/>
            <a:p>
              <a:pPr eaLnBrk="0" hangingPunct="0"/>
              <a:r>
                <a:rPr lang="en-US" sz="1800" b="1">
                  <a:latin typeface="Arial" charset="0"/>
                </a:rPr>
                <a:t>17</a:t>
              </a:r>
            </a:p>
          </p:txBody>
        </p:sp>
        <p:sp>
          <p:nvSpPr>
            <p:cNvPr id="32" name="Rectangle 21">
              <a:extLst>
                <a:ext uri="{FF2B5EF4-FFF2-40B4-BE49-F238E27FC236}">
                  <a16:creationId xmlns:a16="http://schemas.microsoft.com/office/drawing/2014/main" id="{26A7049F-F2FC-F9DB-6AA5-D558E3576A82}"/>
                </a:ext>
              </a:extLst>
            </p:cNvPr>
            <p:cNvSpPr>
              <a:spLocks noChangeArrowheads="1"/>
            </p:cNvSpPr>
            <p:nvPr/>
          </p:nvSpPr>
          <p:spPr bwMode="auto">
            <a:xfrm>
              <a:off x="2538288" y="5942607"/>
              <a:ext cx="438150" cy="366713"/>
            </a:xfrm>
            <a:prstGeom prst="rect">
              <a:avLst/>
            </a:prstGeom>
            <a:noFill/>
            <a:ln w="25400">
              <a:noFill/>
              <a:miter lim="800000"/>
              <a:headEnd/>
              <a:tailEnd/>
            </a:ln>
            <a:effectLst/>
          </p:spPr>
          <p:txBody>
            <a:bodyPr wrap="none">
              <a:spAutoFit/>
            </a:bodyPr>
            <a:lstStyle/>
            <a:p>
              <a:pPr eaLnBrk="0" hangingPunct="0"/>
              <a:r>
                <a:rPr lang="en-US" sz="1800" b="1">
                  <a:latin typeface="Arial" charset="0"/>
                </a:rPr>
                <a:t>18</a:t>
              </a:r>
            </a:p>
          </p:txBody>
        </p:sp>
        <p:sp>
          <p:nvSpPr>
            <p:cNvPr id="33" name="Rectangle 22">
              <a:extLst>
                <a:ext uri="{FF2B5EF4-FFF2-40B4-BE49-F238E27FC236}">
                  <a16:creationId xmlns:a16="http://schemas.microsoft.com/office/drawing/2014/main" id="{B443FE3A-D599-8B0A-7718-09F2A3C3B505}"/>
                </a:ext>
              </a:extLst>
            </p:cNvPr>
            <p:cNvSpPr>
              <a:spLocks noChangeArrowheads="1"/>
            </p:cNvSpPr>
            <p:nvPr/>
          </p:nvSpPr>
          <p:spPr bwMode="auto">
            <a:xfrm>
              <a:off x="3493963" y="5942607"/>
              <a:ext cx="438150" cy="366713"/>
            </a:xfrm>
            <a:prstGeom prst="rect">
              <a:avLst/>
            </a:prstGeom>
            <a:noFill/>
            <a:ln w="25400">
              <a:noFill/>
              <a:miter lim="800000"/>
              <a:headEnd/>
              <a:tailEnd/>
            </a:ln>
            <a:effectLst/>
          </p:spPr>
          <p:txBody>
            <a:bodyPr wrap="none">
              <a:spAutoFit/>
            </a:bodyPr>
            <a:lstStyle/>
            <a:p>
              <a:pPr eaLnBrk="0" hangingPunct="0"/>
              <a:r>
                <a:rPr lang="en-US" sz="1800" b="1">
                  <a:latin typeface="Arial" charset="0"/>
                </a:rPr>
                <a:t>19</a:t>
              </a:r>
            </a:p>
          </p:txBody>
        </p:sp>
        <p:sp>
          <p:nvSpPr>
            <p:cNvPr id="34" name="Rectangle 23">
              <a:extLst>
                <a:ext uri="{FF2B5EF4-FFF2-40B4-BE49-F238E27FC236}">
                  <a16:creationId xmlns:a16="http://schemas.microsoft.com/office/drawing/2014/main" id="{EB6E7B69-53BF-54ED-4828-FEFCCD41099E}"/>
                </a:ext>
              </a:extLst>
            </p:cNvPr>
            <p:cNvSpPr>
              <a:spLocks noChangeArrowheads="1"/>
            </p:cNvSpPr>
            <p:nvPr/>
          </p:nvSpPr>
          <p:spPr bwMode="auto">
            <a:xfrm>
              <a:off x="4495675" y="5942607"/>
              <a:ext cx="438150" cy="366713"/>
            </a:xfrm>
            <a:prstGeom prst="rect">
              <a:avLst/>
            </a:prstGeom>
            <a:noFill/>
            <a:ln w="25400">
              <a:noFill/>
              <a:miter lim="800000"/>
              <a:headEnd/>
              <a:tailEnd/>
            </a:ln>
            <a:effectLst/>
          </p:spPr>
          <p:txBody>
            <a:bodyPr wrap="none">
              <a:spAutoFit/>
            </a:bodyPr>
            <a:lstStyle/>
            <a:p>
              <a:pPr eaLnBrk="0" hangingPunct="0"/>
              <a:r>
                <a:rPr lang="en-US" sz="1800" b="1">
                  <a:latin typeface="Arial" charset="0"/>
                </a:rPr>
                <a:t>20</a:t>
              </a:r>
            </a:p>
          </p:txBody>
        </p:sp>
        <p:sp>
          <p:nvSpPr>
            <p:cNvPr id="35" name="Rectangle 24">
              <a:extLst>
                <a:ext uri="{FF2B5EF4-FFF2-40B4-BE49-F238E27FC236}">
                  <a16:creationId xmlns:a16="http://schemas.microsoft.com/office/drawing/2014/main" id="{A64F4FC8-FB83-F734-84CC-D83AFEFCD8C8}"/>
                </a:ext>
              </a:extLst>
            </p:cNvPr>
            <p:cNvSpPr>
              <a:spLocks noChangeArrowheads="1"/>
            </p:cNvSpPr>
            <p:nvPr/>
          </p:nvSpPr>
          <p:spPr bwMode="auto">
            <a:xfrm>
              <a:off x="5462463" y="5942607"/>
              <a:ext cx="438150" cy="366713"/>
            </a:xfrm>
            <a:prstGeom prst="rect">
              <a:avLst/>
            </a:prstGeom>
            <a:noFill/>
            <a:ln w="25400">
              <a:noFill/>
              <a:miter lim="800000"/>
              <a:headEnd/>
              <a:tailEnd/>
            </a:ln>
            <a:effectLst/>
          </p:spPr>
          <p:txBody>
            <a:bodyPr wrap="none">
              <a:spAutoFit/>
            </a:bodyPr>
            <a:lstStyle/>
            <a:p>
              <a:pPr eaLnBrk="0" hangingPunct="0"/>
              <a:r>
                <a:rPr lang="en-US" sz="1800" b="1">
                  <a:latin typeface="Arial" charset="0"/>
                </a:rPr>
                <a:t>21</a:t>
              </a:r>
            </a:p>
          </p:txBody>
        </p:sp>
        <p:sp>
          <p:nvSpPr>
            <p:cNvPr id="36" name="Rectangle 25">
              <a:extLst>
                <a:ext uri="{FF2B5EF4-FFF2-40B4-BE49-F238E27FC236}">
                  <a16:creationId xmlns:a16="http://schemas.microsoft.com/office/drawing/2014/main" id="{930AC31B-0C30-64C5-3D92-8C179340959F}"/>
                </a:ext>
              </a:extLst>
            </p:cNvPr>
            <p:cNvSpPr>
              <a:spLocks noChangeArrowheads="1"/>
            </p:cNvSpPr>
            <p:nvPr/>
          </p:nvSpPr>
          <p:spPr bwMode="auto">
            <a:xfrm>
              <a:off x="6475288" y="5942607"/>
              <a:ext cx="438150" cy="366713"/>
            </a:xfrm>
            <a:prstGeom prst="rect">
              <a:avLst/>
            </a:prstGeom>
            <a:noFill/>
            <a:ln w="25400">
              <a:noFill/>
              <a:miter lim="800000"/>
              <a:headEnd/>
              <a:tailEnd/>
            </a:ln>
            <a:effectLst/>
          </p:spPr>
          <p:txBody>
            <a:bodyPr wrap="none">
              <a:spAutoFit/>
            </a:bodyPr>
            <a:lstStyle/>
            <a:p>
              <a:pPr eaLnBrk="0" hangingPunct="0"/>
              <a:r>
                <a:rPr lang="en-US" sz="1800" b="1">
                  <a:latin typeface="Arial" charset="0"/>
                </a:rPr>
                <a:t>22</a:t>
              </a:r>
            </a:p>
          </p:txBody>
        </p:sp>
        <p:sp>
          <p:nvSpPr>
            <p:cNvPr id="38" name="Rectangle 26">
              <a:extLst>
                <a:ext uri="{FF2B5EF4-FFF2-40B4-BE49-F238E27FC236}">
                  <a16:creationId xmlns:a16="http://schemas.microsoft.com/office/drawing/2014/main" id="{4E85EC24-A9EC-0DE6-440C-B51DD44EC553}"/>
                </a:ext>
              </a:extLst>
            </p:cNvPr>
            <p:cNvSpPr>
              <a:spLocks noChangeArrowheads="1"/>
            </p:cNvSpPr>
            <p:nvPr/>
          </p:nvSpPr>
          <p:spPr bwMode="auto">
            <a:xfrm>
              <a:off x="8264400" y="5942607"/>
              <a:ext cx="700088" cy="366713"/>
            </a:xfrm>
            <a:prstGeom prst="rect">
              <a:avLst/>
            </a:prstGeom>
            <a:noFill/>
            <a:ln w="25400">
              <a:noFill/>
              <a:miter lim="800000"/>
              <a:headEnd/>
              <a:tailEnd/>
            </a:ln>
            <a:effectLst/>
          </p:spPr>
          <p:txBody>
            <a:bodyPr wrap="none">
              <a:spAutoFit/>
            </a:bodyPr>
            <a:lstStyle/>
            <a:p>
              <a:pPr eaLnBrk="0" hangingPunct="0"/>
              <a:r>
                <a:rPr lang="en-US" sz="1800" b="1">
                  <a:latin typeface="Arial" charset="0"/>
                </a:rPr>
                <a:t>X </a:t>
              </a:r>
              <a:r>
                <a:rPr lang="en-US" sz="600" b="1">
                  <a:latin typeface="Arial" charset="0"/>
                </a:rPr>
                <a:t> </a:t>
              </a:r>
              <a:r>
                <a:rPr lang="en-US" sz="1800" b="1">
                  <a:latin typeface="Arial" charset="0"/>
                </a:rPr>
                <a:t>  Y</a:t>
              </a:r>
            </a:p>
          </p:txBody>
        </p:sp>
      </p:grpSp>
    </p:spTree>
    <p:extLst>
      <p:ext uri="{BB962C8B-B14F-4D97-AF65-F5344CB8AC3E}">
        <p14:creationId xmlns:p14="http://schemas.microsoft.com/office/powerpoint/2010/main" val="23576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DNA -&gt; RNA -&gt; eiwit</a:t>
            </a:r>
            <a:endParaRPr lang="en-BE" sz="3200" dirty="0">
              <a:solidFill>
                <a:srgbClr val="F58C64"/>
              </a:solidFill>
            </a:endParaRPr>
          </a:p>
        </p:txBody>
      </p:sp>
      <p:pic>
        <p:nvPicPr>
          <p:cNvPr id="37" name="Picture 23" descr="DNA-RNA-eiwit LR">
            <a:extLst>
              <a:ext uri="{FF2B5EF4-FFF2-40B4-BE49-F238E27FC236}">
                <a16:creationId xmlns:a16="http://schemas.microsoft.com/office/drawing/2014/main" id="{CC3BD50F-3A4C-88A6-0068-109DBBA29CD7}"/>
              </a:ext>
            </a:extLst>
          </p:cNvPr>
          <p:cNvPicPr>
            <a:picLocks noChangeAspect="1" noChangeArrowheads="1"/>
          </p:cNvPicPr>
          <p:nvPr/>
        </p:nvPicPr>
        <p:blipFill>
          <a:blip r:embed="rId3" cstate="print"/>
          <a:srcRect/>
          <a:stretch>
            <a:fillRect/>
          </a:stretch>
        </p:blipFill>
        <p:spPr bwMode="auto">
          <a:xfrm>
            <a:off x="1652711" y="2185988"/>
            <a:ext cx="6965950" cy="3636962"/>
          </a:xfrm>
          <a:prstGeom prst="rect">
            <a:avLst/>
          </a:prstGeom>
          <a:noFill/>
        </p:spPr>
      </p:pic>
      <p:sp>
        <p:nvSpPr>
          <p:cNvPr id="39" name="Rectangle 3">
            <a:extLst>
              <a:ext uri="{FF2B5EF4-FFF2-40B4-BE49-F238E27FC236}">
                <a16:creationId xmlns:a16="http://schemas.microsoft.com/office/drawing/2014/main" id="{B5182E2F-97A9-A66A-4B19-5489EF3753B5}"/>
              </a:ext>
            </a:extLst>
          </p:cNvPr>
          <p:cNvSpPr>
            <a:spLocks noChangeArrowheads="1"/>
          </p:cNvSpPr>
          <p:nvPr/>
        </p:nvSpPr>
        <p:spPr bwMode="auto">
          <a:xfrm>
            <a:off x="3991099" y="1719263"/>
            <a:ext cx="7048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Kern</a:t>
            </a:r>
          </a:p>
        </p:txBody>
      </p:sp>
      <p:sp>
        <p:nvSpPr>
          <p:cNvPr id="40" name="Rectangle 4">
            <a:extLst>
              <a:ext uri="{FF2B5EF4-FFF2-40B4-BE49-F238E27FC236}">
                <a16:creationId xmlns:a16="http://schemas.microsoft.com/office/drawing/2014/main" id="{885921DC-44B6-B6B2-D3AE-61B82FF8A88F}"/>
              </a:ext>
            </a:extLst>
          </p:cNvPr>
          <p:cNvSpPr>
            <a:spLocks noChangeArrowheads="1"/>
          </p:cNvSpPr>
          <p:nvPr/>
        </p:nvSpPr>
        <p:spPr bwMode="auto">
          <a:xfrm>
            <a:off x="3719636" y="2728913"/>
            <a:ext cx="990600" cy="574675"/>
          </a:xfrm>
          <a:prstGeom prst="rect">
            <a:avLst/>
          </a:prstGeom>
          <a:noFill/>
          <a:ln w="25400">
            <a:noFill/>
            <a:miter lim="800000"/>
            <a:headEnd/>
            <a:tailEnd/>
          </a:ln>
          <a:effectLst/>
        </p:spPr>
        <p:txBody>
          <a:bodyPr>
            <a:spAutoFit/>
          </a:bodyPr>
          <a:lstStyle/>
          <a:p>
            <a:pPr eaLnBrk="0" hangingPunct="0">
              <a:lnSpc>
                <a:spcPts val="1900"/>
              </a:lnSpc>
            </a:pPr>
            <a:r>
              <a:rPr lang="en-US" sz="1800" b="1">
                <a:latin typeface="Arial" charset="0"/>
              </a:rPr>
              <a:t>DNA basen</a:t>
            </a:r>
          </a:p>
        </p:txBody>
      </p:sp>
      <p:sp>
        <p:nvSpPr>
          <p:cNvPr id="41" name="Rectangle 5">
            <a:extLst>
              <a:ext uri="{FF2B5EF4-FFF2-40B4-BE49-F238E27FC236}">
                <a16:creationId xmlns:a16="http://schemas.microsoft.com/office/drawing/2014/main" id="{1F6EA607-B352-4B92-8AA4-159732E8F400}"/>
              </a:ext>
            </a:extLst>
          </p:cNvPr>
          <p:cNvSpPr>
            <a:spLocks noChangeArrowheads="1"/>
          </p:cNvSpPr>
          <p:nvPr/>
        </p:nvSpPr>
        <p:spPr bwMode="auto">
          <a:xfrm>
            <a:off x="5081711" y="2970213"/>
            <a:ext cx="8826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mRNA</a:t>
            </a:r>
          </a:p>
        </p:txBody>
      </p:sp>
      <p:sp>
        <p:nvSpPr>
          <p:cNvPr id="42" name="Rectangle 6">
            <a:extLst>
              <a:ext uri="{FF2B5EF4-FFF2-40B4-BE49-F238E27FC236}">
                <a16:creationId xmlns:a16="http://schemas.microsoft.com/office/drawing/2014/main" id="{D3362906-95AC-B014-2CF6-EA1C8B83E66E}"/>
              </a:ext>
            </a:extLst>
          </p:cNvPr>
          <p:cNvSpPr>
            <a:spLocks noChangeArrowheads="1"/>
          </p:cNvSpPr>
          <p:nvPr/>
        </p:nvSpPr>
        <p:spPr bwMode="auto">
          <a:xfrm>
            <a:off x="2805236" y="1719263"/>
            <a:ext cx="6794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DNA</a:t>
            </a:r>
          </a:p>
        </p:txBody>
      </p:sp>
      <p:sp>
        <p:nvSpPr>
          <p:cNvPr id="43" name="Rectangle 7">
            <a:extLst>
              <a:ext uri="{FF2B5EF4-FFF2-40B4-BE49-F238E27FC236}">
                <a16:creationId xmlns:a16="http://schemas.microsoft.com/office/drawing/2014/main" id="{4EF0AC8F-B783-48CF-9041-41B3DBCE7437}"/>
              </a:ext>
            </a:extLst>
          </p:cNvPr>
          <p:cNvSpPr>
            <a:spLocks noChangeArrowheads="1"/>
          </p:cNvSpPr>
          <p:nvPr/>
        </p:nvSpPr>
        <p:spPr bwMode="auto">
          <a:xfrm>
            <a:off x="7558211" y="5013325"/>
            <a:ext cx="6921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eiwit</a:t>
            </a:r>
          </a:p>
        </p:txBody>
      </p:sp>
      <p:sp>
        <p:nvSpPr>
          <p:cNvPr id="44" name="Rectangle 8">
            <a:extLst>
              <a:ext uri="{FF2B5EF4-FFF2-40B4-BE49-F238E27FC236}">
                <a16:creationId xmlns:a16="http://schemas.microsoft.com/office/drawing/2014/main" id="{5FEB9E76-4E66-AA16-05B3-E15FBD8A2CFD}"/>
              </a:ext>
            </a:extLst>
          </p:cNvPr>
          <p:cNvSpPr>
            <a:spLocks noChangeArrowheads="1"/>
          </p:cNvSpPr>
          <p:nvPr/>
        </p:nvSpPr>
        <p:spPr bwMode="auto">
          <a:xfrm>
            <a:off x="5470649" y="6048375"/>
            <a:ext cx="13017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Ribosoom</a:t>
            </a:r>
          </a:p>
        </p:txBody>
      </p:sp>
      <p:sp>
        <p:nvSpPr>
          <p:cNvPr id="45" name="Rectangle 9">
            <a:extLst>
              <a:ext uri="{FF2B5EF4-FFF2-40B4-BE49-F238E27FC236}">
                <a16:creationId xmlns:a16="http://schemas.microsoft.com/office/drawing/2014/main" id="{9C7FB334-3F25-95A1-5CE5-79236E843A2A}"/>
              </a:ext>
            </a:extLst>
          </p:cNvPr>
          <p:cNvSpPr>
            <a:spLocks noChangeArrowheads="1"/>
          </p:cNvSpPr>
          <p:nvPr/>
        </p:nvSpPr>
        <p:spPr bwMode="auto">
          <a:xfrm>
            <a:off x="7443911" y="1477963"/>
            <a:ext cx="1700089" cy="333375"/>
          </a:xfrm>
          <a:prstGeom prst="rect">
            <a:avLst/>
          </a:prstGeom>
          <a:noFill/>
          <a:ln w="25400">
            <a:noFill/>
            <a:miter lim="800000"/>
            <a:headEnd/>
            <a:tailEnd/>
          </a:ln>
          <a:effectLst/>
        </p:spPr>
        <p:txBody>
          <a:bodyPr wrap="square">
            <a:spAutoFit/>
          </a:bodyPr>
          <a:lstStyle/>
          <a:p>
            <a:pPr eaLnBrk="0" hangingPunct="0">
              <a:lnSpc>
                <a:spcPts val="1900"/>
              </a:lnSpc>
            </a:pPr>
            <a:r>
              <a:rPr lang="en-US" sz="1800" b="1" dirty="0" err="1">
                <a:latin typeface="Arial" charset="0"/>
              </a:rPr>
              <a:t>Celmembraan</a:t>
            </a:r>
            <a:endParaRPr lang="en-US" sz="1800" b="1" dirty="0">
              <a:latin typeface="Arial" charset="0"/>
            </a:endParaRPr>
          </a:p>
        </p:txBody>
      </p:sp>
      <p:sp>
        <p:nvSpPr>
          <p:cNvPr id="46" name="Rectangle 10">
            <a:extLst>
              <a:ext uri="{FF2B5EF4-FFF2-40B4-BE49-F238E27FC236}">
                <a16:creationId xmlns:a16="http://schemas.microsoft.com/office/drawing/2014/main" id="{18A4127F-5EAF-E4C3-A343-2187F0881344}"/>
              </a:ext>
            </a:extLst>
          </p:cNvPr>
          <p:cNvSpPr>
            <a:spLocks noChangeArrowheads="1"/>
          </p:cNvSpPr>
          <p:nvPr/>
        </p:nvSpPr>
        <p:spPr bwMode="auto">
          <a:xfrm>
            <a:off x="662111" y="3657600"/>
            <a:ext cx="6286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Gen</a:t>
            </a:r>
          </a:p>
        </p:txBody>
      </p:sp>
      <p:sp>
        <p:nvSpPr>
          <p:cNvPr id="47" name="Line 11">
            <a:extLst>
              <a:ext uri="{FF2B5EF4-FFF2-40B4-BE49-F238E27FC236}">
                <a16:creationId xmlns:a16="http://schemas.microsoft.com/office/drawing/2014/main" id="{8B904135-3C69-1209-FA6C-9FD45BB2E5C4}"/>
              </a:ext>
            </a:extLst>
          </p:cNvPr>
          <p:cNvSpPr>
            <a:spLocks noChangeShapeType="1"/>
          </p:cNvSpPr>
          <p:nvPr/>
        </p:nvSpPr>
        <p:spPr bwMode="auto">
          <a:xfrm flipV="1">
            <a:off x="6169149" y="4143375"/>
            <a:ext cx="0" cy="457200"/>
          </a:xfrm>
          <a:prstGeom prst="line">
            <a:avLst/>
          </a:prstGeom>
          <a:noFill/>
          <a:ln w="25400">
            <a:solidFill>
              <a:schemeClr val="tx1"/>
            </a:solidFill>
            <a:round/>
            <a:headEnd/>
            <a:tailEnd type="triangle" w="sm" len="sm"/>
          </a:ln>
          <a:effectLst/>
        </p:spPr>
        <p:txBody>
          <a:bodyPr wrap="none" anchor="ctr"/>
          <a:lstStyle/>
          <a:p>
            <a:endParaRPr lang="nl-BE"/>
          </a:p>
        </p:txBody>
      </p:sp>
      <p:sp>
        <p:nvSpPr>
          <p:cNvPr id="48" name="Line 12">
            <a:extLst>
              <a:ext uri="{FF2B5EF4-FFF2-40B4-BE49-F238E27FC236}">
                <a16:creationId xmlns:a16="http://schemas.microsoft.com/office/drawing/2014/main" id="{4B19842E-6FA6-410A-52A4-14107172C81A}"/>
              </a:ext>
            </a:extLst>
          </p:cNvPr>
          <p:cNvSpPr>
            <a:spLocks noChangeShapeType="1"/>
          </p:cNvSpPr>
          <p:nvPr/>
        </p:nvSpPr>
        <p:spPr bwMode="auto">
          <a:xfrm flipV="1">
            <a:off x="6124699" y="5286375"/>
            <a:ext cx="0" cy="757238"/>
          </a:xfrm>
          <a:prstGeom prst="line">
            <a:avLst/>
          </a:prstGeom>
          <a:noFill/>
          <a:ln w="25400">
            <a:solidFill>
              <a:schemeClr val="tx1"/>
            </a:solidFill>
            <a:round/>
            <a:headEnd/>
            <a:tailEnd/>
          </a:ln>
          <a:effectLst/>
        </p:spPr>
        <p:txBody>
          <a:bodyPr wrap="none" anchor="ctr"/>
          <a:lstStyle/>
          <a:p>
            <a:endParaRPr lang="nl-BE"/>
          </a:p>
        </p:txBody>
      </p:sp>
      <p:sp>
        <p:nvSpPr>
          <p:cNvPr id="49" name="Freeform 13">
            <a:extLst>
              <a:ext uri="{FF2B5EF4-FFF2-40B4-BE49-F238E27FC236}">
                <a16:creationId xmlns:a16="http://schemas.microsoft.com/office/drawing/2014/main" id="{2D2C78E1-9500-099B-F9CA-DFD552A268B9}"/>
              </a:ext>
            </a:extLst>
          </p:cNvPr>
          <p:cNvSpPr>
            <a:spLocks/>
          </p:cNvSpPr>
          <p:nvPr/>
        </p:nvSpPr>
        <p:spPr bwMode="auto">
          <a:xfrm>
            <a:off x="3837111" y="3260725"/>
            <a:ext cx="304800" cy="558800"/>
          </a:xfrm>
          <a:custGeom>
            <a:avLst/>
            <a:gdLst/>
            <a:ahLst/>
            <a:cxnLst>
              <a:cxn ang="0">
                <a:pos x="0" y="240"/>
              </a:cxn>
              <a:cxn ang="0">
                <a:pos x="144" y="0"/>
              </a:cxn>
              <a:cxn ang="0">
                <a:pos x="192" y="384"/>
              </a:cxn>
            </a:cxnLst>
            <a:rect l="0" t="0" r="r" b="b"/>
            <a:pathLst>
              <a:path w="192" h="384">
                <a:moveTo>
                  <a:pt x="0" y="240"/>
                </a:moveTo>
                <a:lnTo>
                  <a:pt x="144" y="0"/>
                </a:lnTo>
                <a:lnTo>
                  <a:pt x="192" y="384"/>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50" name="Freeform 14">
            <a:extLst>
              <a:ext uri="{FF2B5EF4-FFF2-40B4-BE49-F238E27FC236}">
                <a16:creationId xmlns:a16="http://schemas.microsoft.com/office/drawing/2014/main" id="{E22AE460-7244-EF5D-C2DE-1C8F98F1F842}"/>
              </a:ext>
            </a:extLst>
          </p:cNvPr>
          <p:cNvSpPr>
            <a:spLocks/>
          </p:cNvSpPr>
          <p:nvPr/>
        </p:nvSpPr>
        <p:spPr bwMode="auto">
          <a:xfrm>
            <a:off x="4948361" y="3275013"/>
            <a:ext cx="666750" cy="1249362"/>
          </a:xfrm>
          <a:custGeom>
            <a:avLst/>
            <a:gdLst/>
            <a:ahLst/>
            <a:cxnLst>
              <a:cxn ang="0">
                <a:pos x="0" y="528"/>
              </a:cxn>
              <a:cxn ang="0">
                <a:pos x="432" y="0"/>
              </a:cxn>
              <a:cxn ang="0">
                <a:pos x="480" y="816"/>
              </a:cxn>
            </a:cxnLst>
            <a:rect l="0" t="0" r="r" b="b"/>
            <a:pathLst>
              <a:path w="480" h="816">
                <a:moveTo>
                  <a:pt x="0" y="528"/>
                </a:moveTo>
                <a:lnTo>
                  <a:pt x="432" y="0"/>
                </a:lnTo>
                <a:lnTo>
                  <a:pt x="480" y="816"/>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51" name="Freeform 15">
            <a:extLst>
              <a:ext uri="{FF2B5EF4-FFF2-40B4-BE49-F238E27FC236}">
                <a16:creationId xmlns:a16="http://schemas.microsoft.com/office/drawing/2014/main" id="{D2CDF8D7-6BBD-5872-A5DF-D935B8F6D580}"/>
              </a:ext>
            </a:extLst>
          </p:cNvPr>
          <p:cNvSpPr>
            <a:spLocks/>
          </p:cNvSpPr>
          <p:nvPr/>
        </p:nvSpPr>
        <p:spPr bwMode="auto">
          <a:xfrm>
            <a:off x="2414711" y="2847975"/>
            <a:ext cx="596900" cy="2743200"/>
          </a:xfrm>
          <a:custGeom>
            <a:avLst/>
            <a:gdLst/>
            <a:ahLst/>
            <a:cxnLst>
              <a:cxn ang="0">
                <a:pos x="432" y="1728"/>
              </a:cxn>
              <a:cxn ang="0">
                <a:pos x="0" y="1728"/>
              </a:cxn>
              <a:cxn ang="0">
                <a:pos x="0" y="0"/>
              </a:cxn>
              <a:cxn ang="0">
                <a:pos x="384" y="0"/>
              </a:cxn>
            </a:cxnLst>
            <a:rect l="0" t="0" r="r" b="b"/>
            <a:pathLst>
              <a:path w="432" h="1728">
                <a:moveTo>
                  <a:pt x="432" y="1728"/>
                </a:moveTo>
                <a:lnTo>
                  <a:pt x="0" y="1728"/>
                </a:lnTo>
                <a:lnTo>
                  <a:pt x="0" y="0"/>
                </a:lnTo>
                <a:lnTo>
                  <a:pt x="384" y="0"/>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52" name="Line 16">
            <a:extLst>
              <a:ext uri="{FF2B5EF4-FFF2-40B4-BE49-F238E27FC236}">
                <a16:creationId xmlns:a16="http://schemas.microsoft.com/office/drawing/2014/main" id="{91BC83A7-CB1A-D928-0C84-BC1765CA3F2F}"/>
              </a:ext>
            </a:extLst>
          </p:cNvPr>
          <p:cNvSpPr>
            <a:spLocks noChangeShapeType="1"/>
          </p:cNvSpPr>
          <p:nvPr/>
        </p:nvSpPr>
        <p:spPr bwMode="auto">
          <a:xfrm>
            <a:off x="1424111" y="3838575"/>
            <a:ext cx="838200" cy="0"/>
          </a:xfrm>
          <a:prstGeom prst="line">
            <a:avLst/>
          </a:prstGeom>
          <a:noFill/>
          <a:ln w="25400">
            <a:solidFill>
              <a:schemeClr val="tx1"/>
            </a:solidFill>
            <a:round/>
            <a:headEnd/>
            <a:tailEnd/>
          </a:ln>
          <a:effectLst/>
        </p:spPr>
        <p:txBody>
          <a:bodyPr wrap="none" anchor="ctr"/>
          <a:lstStyle/>
          <a:p>
            <a:endParaRPr lang="nl-BE"/>
          </a:p>
        </p:txBody>
      </p:sp>
      <p:sp>
        <p:nvSpPr>
          <p:cNvPr id="53" name="Line 17">
            <a:extLst>
              <a:ext uri="{FF2B5EF4-FFF2-40B4-BE49-F238E27FC236}">
                <a16:creationId xmlns:a16="http://schemas.microsoft.com/office/drawing/2014/main" id="{6F001DBC-0CB9-2CB3-4DE2-37094C136E9F}"/>
              </a:ext>
            </a:extLst>
          </p:cNvPr>
          <p:cNvSpPr>
            <a:spLocks noChangeShapeType="1"/>
          </p:cNvSpPr>
          <p:nvPr/>
        </p:nvSpPr>
        <p:spPr bwMode="auto">
          <a:xfrm>
            <a:off x="1741611" y="3838575"/>
            <a:ext cx="673100" cy="0"/>
          </a:xfrm>
          <a:prstGeom prst="line">
            <a:avLst/>
          </a:prstGeom>
          <a:noFill/>
          <a:ln w="25400">
            <a:solidFill>
              <a:schemeClr val="tx1"/>
            </a:solidFill>
            <a:round/>
            <a:headEnd/>
            <a:tailEnd/>
          </a:ln>
          <a:effectLst/>
        </p:spPr>
        <p:txBody>
          <a:bodyPr wrap="none" anchor="ctr"/>
          <a:lstStyle/>
          <a:p>
            <a:endParaRPr lang="nl-BE"/>
          </a:p>
        </p:txBody>
      </p:sp>
      <p:sp>
        <p:nvSpPr>
          <p:cNvPr id="54" name="Line 18">
            <a:extLst>
              <a:ext uri="{FF2B5EF4-FFF2-40B4-BE49-F238E27FC236}">
                <a16:creationId xmlns:a16="http://schemas.microsoft.com/office/drawing/2014/main" id="{9F9714A1-874A-AF31-309F-EA0697510B31}"/>
              </a:ext>
            </a:extLst>
          </p:cNvPr>
          <p:cNvSpPr>
            <a:spLocks noChangeShapeType="1"/>
          </p:cNvSpPr>
          <p:nvPr/>
        </p:nvSpPr>
        <p:spPr bwMode="auto">
          <a:xfrm rot="5400000">
            <a:off x="4069680" y="2369344"/>
            <a:ext cx="652462" cy="0"/>
          </a:xfrm>
          <a:prstGeom prst="line">
            <a:avLst/>
          </a:prstGeom>
          <a:noFill/>
          <a:ln w="25400">
            <a:solidFill>
              <a:schemeClr val="tx1"/>
            </a:solidFill>
            <a:round/>
            <a:headEnd/>
            <a:tailEnd/>
          </a:ln>
          <a:effectLst/>
        </p:spPr>
        <p:txBody>
          <a:bodyPr wrap="none" anchor="ctr"/>
          <a:lstStyle/>
          <a:p>
            <a:endParaRPr lang="nl-BE"/>
          </a:p>
        </p:txBody>
      </p:sp>
      <p:sp>
        <p:nvSpPr>
          <p:cNvPr id="55" name="Line 19">
            <a:extLst>
              <a:ext uri="{FF2B5EF4-FFF2-40B4-BE49-F238E27FC236}">
                <a16:creationId xmlns:a16="http://schemas.microsoft.com/office/drawing/2014/main" id="{E66B5F20-B326-5992-73C3-101A370A403E}"/>
              </a:ext>
            </a:extLst>
          </p:cNvPr>
          <p:cNvSpPr>
            <a:spLocks noChangeShapeType="1"/>
          </p:cNvSpPr>
          <p:nvPr/>
        </p:nvSpPr>
        <p:spPr bwMode="auto">
          <a:xfrm rot="5400000">
            <a:off x="2821905" y="2369344"/>
            <a:ext cx="652462" cy="0"/>
          </a:xfrm>
          <a:prstGeom prst="line">
            <a:avLst/>
          </a:prstGeom>
          <a:noFill/>
          <a:ln w="25400">
            <a:solidFill>
              <a:schemeClr val="tx1"/>
            </a:solidFill>
            <a:round/>
            <a:headEnd/>
            <a:tailEnd/>
          </a:ln>
          <a:effectLst/>
        </p:spPr>
        <p:txBody>
          <a:bodyPr wrap="none" anchor="ctr"/>
          <a:lstStyle/>
          <a:p>
            <a:endParaRPr lang="nl-BE"/>
          </a:p>
        </p:txBody>
      </p:sp>
      <p:sp>
        <p:nvSpPr>
          <p:cNvPr id="56" name="Freeform 20">
            <a:extLst>
              <a:ext uri="{FF2B5EF4-FFF2-40B4-BE49-F238E27FC236}">
                <a16:creationId xmlns:a16="http://schemas.microsoft.com/office/drawing/2014/main" id="{F10E3C13-F17D-B7D7-282B-F3688E6B54B9}"/>
              </a:ext>
            </a:extLst>
          </p:cNvPr>
          <p:cNvSpPr>
            <a:spLocks/>
          </p:cNvSpPr>
          <p:nvPr/>
        </p:nvSpPr>
        <p:spPr bwMode="auto">
          <a:xfrm>
            <a:off x="8485311" y="2024063"/>
            <a:ext cx="212725" cy="900112"/>
          </a:xfrm>
          <a:custGeom>
            <a:avLst/>
            <a:gdLst/>
            <a:ahLst/>
            <a:cxnLst>
              <a:cxn ang="0">
                <a:pos x="288" y="0"/>
              </a:cxn>
              <a:cxn ang="0">
                <a:pos x="288" y="432"/>
              </a:cxn>
              <a:cxn ang="0">
                <a:pos x="0" y="432"/>
              </a:cxn>
            </a:cxnLst>
            <a:rect l="0" t="0" r="r" b="b"/>
            <a:pathLst>
              <a:path w="288" h="432">
                <a:moveTo>
                  <a:pt x="288" y="0"/>
                </a:moveTo>
                <a:lnTo>
                  <a:pt x="288" y="432"/>
                </a:lnTo>
                <a:lnTo>
                  <a:pt x="0" y="432"/>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57" name="Rectangle 21">
            <a:extLst>
              <a:ext uri="{FF2B5EF4-FFF2-40B4-BE49-F238E27FC236}">
                <a16:creationId xmlns:a16="http://schemas.microsoft.com/office/drawing/2014/main" id="{CFA17562-C956-A79F-0001-F391E3DF56AE}"/>
              </a:ext>
            </a:extLst>
          </p:cNvPr>
          <p:cNvSpPr>
            <a:spLocks noChangeArrowheads="1"/>
          </p:cNvSpPr>
          <p:nvPr/>
        </p:nvSpPr>
        <p:spPr bwMode="auto">
          <a:xfrm>
            <a:off x="7026399" y="2565400"/>
            <a:ext cx="1584325" cy="815975"/>
          </a:xfrm>
          <a:prstGeom prst="rect">
            <a:avLst/>
          </a:prstGeom>
          <a:noFill/>
          <a:ln w="25400">
            <a:noFill/>
            <a:miter lim="800000"/>
            <a:headEnd/>
            <a:tailEnd/>
          </a:ln>
          <a:effectLst/>
        </p:spPr>
        <p:txBody>
          <a:bodyPr>
            <a:spAutoFit/>
          </a:bodyPr>
          <a:lstStyle/>
          <a:p>
            <a:pPr eaLnBrk="0" hangingPunct="0">
              <a:lnSpc>
                <a:spcPts val="1900"/>
              </a:lnSpc>
            </a:pPr>
            <a:r>
              <a:rPr lang="en-US" sz="1800" b="1">
                <a:latin typeface="Arial" charset="0"/>
              </a:rPr>
              <a:t>Aminozuur-keten </a:t>
            </a:r>
            <a:br>
              <a:rPr lang="en-US" sz="1800" b="1">
                <a:latin typeface="Arial" charset="0"/>
              </a:rPr>
            </a:br>
            <a:r>
              <a:rPr lang="en-US" sz="1800" b="1">
                <a:latin typeface="Arial" charset="0"/>
              </a:rPr>
              <a:t>(= eiwit)</a:t>
            </a:r>
          </a:p>
        </p:txBody>
      </p:sp>
    </p:spTree>
    <p:extLst>
      <p:ext uri="{BB962C8B-B14F-4D97-AF65-F5344CB8AC3E}">
        <p14:creationId xmlns:p14="http://schemas.microsoft.com/office/powerpoint/2010/main" val="3285290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Hetzelfde DNA in elke cel</a:t>
            </a:r>
            <a:endParaRPr lang="en-BE" sz="3200" dirty="0">
              <a:solidFill>
                <a:srgbClr val="F58C64"/>
              </a:solidFill>
            </a:endParaRPr>
          </a:p>
        </p:txBody>
      </p:sp>
      <p:grpSp>
        <p:nvGrpSpPr>
          <p:cNvPr id="23" name="Group 22">
            <a:extLst>
              <a:ext uri="{FF2B5EF4-FFF2-40B4-BE49-F238E27FC236}">
                <a16:creationId xmlns:a16="http://schemas.microsoft.com/office/drawing/2014/main" id="{239EBC9C-6AD9-C334-D071-8CE77519A9E6}"/>
              </a:ext>
            </a:extLst>
          </p:cNvPr>
          <p:cNvGrpSpPr/>
          <p:nvPr/>
        </p:nvGrpSpPr>
        <p:grpSpPr>
          <a:xfrm>
            <a:off x="5313509" y="253812"/>
            <a:ext cx="6374924" cy="5635110"/>
            <a:chOff x="1547664" y="1114425"/>
            <a:chExt cx="6497629" cy="5743575"/>
          </a:xfrm>
        </p:grpSpPr>
        <p:pic>
          <p:nvPicPr>
            <p:cNvPr id="24" name="Picture 6" descr="celdeling-LR">
              <a:extLst>
                <a:ext uri="{FF2B5EF4-FFF2-40B4-BE49-F238E27FC236}">
                  <a16:creationId xmlns:a16="http://schemas.microsoft.com/office/drawing/2014/main" id="{A5306188-B6B3-8833-172C-F24E6DA4A88E}"/>
                </a:ext>
              </a:extLst>
            </p:cNvPr>
            <p:cNvPicPr>
              <a:picLocks noChangeAspect="1" noChangeArrowheads="1"/>
            </p:cNvPicPr>
            <p:nvPr/>
          </p:nvPicPr>
          <p:blipFill rotWithShape="1">
            <a:blip r:embed="rId3" cstate="print"/>
            <a:srcRect r="2547"/>
            <a:stretch/>
          </p:blipFill>
          <p:spPr bwMode="auto">
            <a:xfrm>
              <a:off x="1547664" y="1114425"/>
              <a:ext cx="6497629" cy="5743575"/>
            </a:xfrm>
            <a:prstGeom prst="rect">
              <a:avLst/>
            </a:prstGeom>
            <a:noFill/>
          </p:spPr>
        </p:pic>
        <p:sp>
          <p:nvSpPr>
            <p:cNvPr id="25" name="TextBox 24">
              <a:extLst>
                <a:ext uri="{FF2B5EF4-FFF2-40B4-BE49-F238E27FC236}">
                  <a16:creationId xmlns:a16="http://schemas.microsoft.com/office/drawing/2014/main" id="{DBD6FFCE-A7BA-8874-8C7A-F245A0C81F3E}"/>
                </a:ext>
              </a:extLst>
            </p:cNvPr>
            <p:cNvSpPr txBox="1"/>
            <p:nvPr/>
          </p:nvSpPr>
          <p:spPr>
            <a:xfrm>
              <a:off x="1619672" y="2924944"/>
              <a:ext cx="1308307"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nl-BE" dirty="0"/>
                <a:t>Bevruchting</a:t>
              </a:r>
            </a:p>
          </p:txBody>
        </p:sp>
        <p:sp>
          <p:nvSpPr>
            <p:cNvPr id="26" name="TextBox 25">
              <a:extLst>
                <a:ext uri="{FF2B5EF4-FFF2-40B4-BE49-F238E27FC236}">
                  <a16:creationId xmlns:a16="http://schemas.microsoft.com/office/drawing/2014/main" id="{10911938-1C04-482B-8AB2-24845CB260E1}"/>
                </a:ext>
              </a:extLst>
            </p:cNvPr>
            <p:cNvSpPr txBox="1"/>
            <p:nvPr/>
          </p:nvSpPr>
          <p:spPr>
            <a:xfrm>
              <a:off x="5940152" y="1484784"/>
              <a:ext cx="931345"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nl-BE" dirty="0"/>
                <a:t>4 dagen</a:t>
              </a:r>
            </a:p>
          </p:txBody>
        </p:sp>
        <p:sp>
          <p:nvSpPr>
            <p:cNvPr id="27" name="TextBox 26">
              <a:extLst>
                <a:ext uri="{FF2B5EF4-FFF2-40B4-BE49-F238E27FC236}">
                  <a16:creationId xmlns:a16="http://schemas.microsoft.com/office/drawing/2014/main" id="{06C7962F-BEF9-720B-CAF4-7BA3B015D75A}"/>
                </a:ext>
              </a:extLst>
            </p:cNvPr>
            <p:cNvSpPr txBox="1"/>
            <p:nvPr/>
          </p:nvSpPr>
          <p:spPr>
            <a:xfrm>
              <a:off x="6804248" y="6309320"/>
              <a:ext cx="1241045"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nl-BE" dirty="0"/>
                <a:t>9 maanden</a:t>
              </a:r>
            </a:p>
          </p:txBody>
        </p:sp>
      </p:grpSp>
    </p:spTree>
    <p:extLst>
      <p:ext uri="{BB962C8B-B14F-4D97-AF65-F5344CB8AC3E}">
        <p14:creationId xmlns:p14="http://schemas.microsoft.com/office/powerpoint/2010/main" val="1520626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Verschillende genen, verschillende functies</a:t>
            </a:r>
            <a:endParaRPr lang="en-BE" sz="3200" dirty="0">
              <a:solidFill>
                <a:srgbClr val="F58C64"/>
              </a:solidFill>
            </a:endParaRPr>
          </a:p>
        </p:txBody>
      </p:sp>
      <p:pic>
        <p:nvPicPr>
          <p:cNvPr id="8" name="Picture 8" descr="verschillende-cellen-LR">
            <a:extLst>
              <a:ext uri="{FF2B5EF4-FFF2-40B4-BE49-F238E27FC236}">
                <a16:creationId xmlns:a16="http://schemas.microsoft.com/office/drawing/2014/main" id="{9A1E9A5B-5CD9-E0E4-11F9-22628FB8821C}"/>
              </a:ext>
            </a:extLst>
          </p:cNvPr>
          <p:cNvPicPr>
            <a:picLocks noChangeAspect="1" noChangeArrowheads="1"/>
          </p:cNvPicPr>
          <p:nvPr/>
        </p:nvPicPr>
        <p:blipFill>
          <a:blip r:embed="rId3" cstate="print"/>
          <a:srcRect/>
          <a:stretch>
            <a:fillRect/>
          </a:stretch>
        </p:blipFill>
        <p:spPr bwMode="auto">
          <a:xfrm>
            <a:off x="1283550" y="1288256"/>
            <a:ext cx="7089775" cy="4281488"/>
          </a:xfrm>
          <a:prstGeom prst="rect">
            <a:avLst/>
          </a:prstGeom>
          <a:noFill/>
        </p:spPr>
      </p:pic>
      <p:sp>
        <p:nvSpPr>
          <p:cNvPr id="9" name="Rectangle 3">
            <a:extLst>
              <a:ext uri="{FF2B5EF4-FFF2-40B4-BE49-F238E27FC236}">
                <a16:creationId xmlns:a16="http://schemas.microsoft.com/office/drawing/2014/main" id="{1F301022-34A0-95B0-70BD-5EE561467896}"/>
              </a:ext>
            </a:extLst>
          </p:cNvPr>
          <p:cNvSpPr>
            <a:spLocks noChangeArrowheads="1"/>
          </p:cNvSpPr>
          <p:nvPr/>
        </p:nvSpPr>
        <p:spPr bwMode="auto">
          <a:xfrm>
            <a:off x="3801325" y="5753894"/>
            <a:ext cx="1460849" cy="335989"/>
          </a:xfrm>
          <a:prstGeom prst="rect">
            <a:avLst/>
          </a:prstGeom>
          <a:noFill/>
          <a:ln w="25400">
            <a:noFill/>
            <a:miter lim="800000"/>
            <a:headEnd/>
            <a:tailEnd/>
          </a:ln>
          <a:effectLst/>
        </p:spPr>
        <p:txBody>
          <a:bodyPr wrap="none">
            <a:spAutoFit/>
          </a:bodyPr>
          <a:lstStyle/>
          <a:p>
            <a:pPr eaLnBrk="0" hangingPunct="0">
              <a:lnSpc>
                <a:spcPts val="1900"/>
              </a:lnSpc>
            </a:pPr>
            <a:r>
              <a:rPr lang="en-US" dirty="0" err="1">
                <a:latin typeface="Open Sans" panose="020B0606030504020204" pitchFamily="34" charset="0"/>
                <a:ea typeface="Open Sans" panose="020B0606030504020204" pitchFamily="34" charset="0"/>
                <a:cs typeface="Open Sans" panose="020B0606030504020204" pitchFamily="34" charset="0"/>
              </a:rPr>
              <a:t>P</a:t>
            </a:r>
            <a:r>
              <a:rPr lang="en-US" sz="1800" dirty="0" err="1">
                <a:latin typeface="Open Sans" panose="020B0606030504020204" pitchFamily="34" charset="0"/>
                <a:ea typeface="Open Sans" panose="020B0606030504020204" pitchFamily="34" charset="0"/>
                <a:cs typeface="Open Sans" panose="020B0606030504020204" pitchFamily="34" charset="0"/>
              </a:rPr>
              <a:t>ancreascel</a:t>
            </a: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4">
            <a:extLst>
              <a:ext uri="{FF2B5EF4-FFF2-40B4-BE49-F238E27FC236}">
                <a16:creationId xmlns:a16="http://schemas.microsoft.com/office/drawing/2014/main" id="{DFF4E7C7-C245-DC4A-B155-AF58CDF5EA2E}"/>
              </a:ext>
            </a:extLst>
          </p:cNvPr>
          <p:cNvSpPr>
            <a:spLocks noChangeArrowheads="1"/>
          </p:cNvSpPr>
          <p:nvPr/>
        </p:nvSpPr>
        <p:spPr bwMode="auto">
          <a:xfrm>
            <a:off x="1567712" y="5753894"/>
            <a:ext cx="1032655" cy="335989"/>
          </a:xfrm>
          <a:prstGeom prst="rect">
            <a:avLst/>
          </a:prstGeom>
          <a:noFill/>
          <a:ln w="25400">
            <a:noFill/>
            <a:miter lim="800000"/>
            <a:headEnd/>
            <a:tailEnd/>
          </a:ln>
          <a:effectLst/>
        </p:spPr>
        <p:txBody>
          <a:bodyPr wrap="none">
            <a:spAutoFit/>
          </a:bodyPr>
          <a:lstStyle/>
          <a:p>
            <a:pPr eaLnBrk="0" hangingPunct="0">
              <a:lnSpc>
                <a:spcPts val="1900"/>
              </a:lnSpc>
            </a:pPr>
            <a:r>
              <a:rPr lang="en-US" dirty="0" err="1">
                <a:latin typeface="Open Sans" panose="020B0606030504020204" pitchFamily="34" charset="0"/>
                <a:ea typeface="Open Sans" panose="020B0606030504020204" pitchFamily="34" charset="0"/>
                <a:cs typeface="Open Sans" panose="020B0606030504020204" pitchFamily="34" charset="0"/>
              </a:rPr>
              <a:t>B</a:t>
            </a:r>
            <a:r>
              <a:rPr lang="en-US" sz="1800" dirty="0" err="1">
                <a:latin typeface="Open Sans" panose="020B0606030504020204" pitchFamily="34" charset="0"/>
                <a:ea typeface="Open Sans" panose="020B0606030504020204" pitchFamily="34" charset="0"/>
                <a:cs typeface="Open Sans" panose="020B0606030504020204" pitchFamily="34" charset="0"/>
              </a:rPr>
              <a:t>eencel</a:t>
            </a: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5">
            <a:extLst>
              <a:ext uri="{FF2B5EF4-FFF2-40B4-BE49-F238E27FC236}">
                <a16:creationId xmlns:a16="http://schemas.microsoft.com/office/drawing/2014/main" id="{AE623097-CAF8-3F3C-4076-575EF836EA39}"/>
              </a:ext>
            </a:extLst>
          </p:cNvPr>
          <p:cNvSpPr>
            <a:spLocks noChangeArrowheads="1"/>
          </p:cNvSpPr>
          <p:nvPr/>
        </p:nvSpPr>
        <p:spPr bwMode="auto">
          <a:xfrm>
            <a:off x="6511187" y="5753894"/>
            <a:ext cx="1258678" cy="335989"/>
          </a:xfrm>
          <a:prstGeom prst="rect">
            <a:avLst/>
          </a:prstGeom>
          <a:noFill/>
          <a:ln w="25400">
            <a:noFill/>
            <a:miter lim="800000"/>
            <a:headEnd/>
            <a:tailEnd/>
          </a:ln>
          <a:effectLst/>
        </p:spPr>
        <p:txBody>
          <a:bodyPr wrap="none">
            <a:spAutoFit/>
          </a:bodyPr>
          <a:lstStyle/>
          <a:p>
            <a:pPr eaLnBrk="0" hangingPunct="0">
              <a:lnSpc>
                <a:spcPts val="1900"/>
              </a:lnSpc>
            </a:pPr>
            <a:r>
              <a:rPr lang="en-US" dirty="0" err="1">
                <a:latin typeface="Open Sans" panose="020B0606030504020204" pitchFamily="34" charset="0"/>
                <a:ea typeface="Open Sans" panose="020B0606030504020204" pitchFamily="34" charset="0"/>
                <a:cs typeface="Open Sans" panose="020B0606030504020204" pitchFamily="34" charset="0"/>
              </a:rPr>
              <a:t>H</a:t>
            </a:r>
            <a:r>
              <a:rPr lang="en-US" sz="1800" dirty="0" err="1">
                <a:latin typeface="Open Sans" panose="020B0606030504020204" pitchFamily="34" charset="0"/>
                <a:ea typeface="Open Sans" panose="020B0606030504020204" pitchFamily="34" charset="0"/>
                <a:cs typeface="Open Sans" panose="020B0606030504020204" pitchFamily="34" charset="0"/>
              </a:rPr>
              <a:t>ersencel</a:t>
            </a: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768301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5F33D6-03F3-42AA-AF1A-8357A5F952CA}"/>
              </a:ext>
            </a:extLst>
          </p:cNvPr>
          <p:cNvSpPr>
            <a:spLocks noGrp="1"/>
          </p:cNvSpPr>
          <p:nvPr>
            <p:ph type="ctrTitle"/>
          </p:nvPr>
        </p:nvSpPr>
        <p:spPr/>
        <p:txBody>
          <a:bodyPr/>
          <a:lstStyle/>
          <a:p>
            <a:r>
              <a:rPr lang="en-GB" dirty="0" err="1"/>
              <a:t>Mutaties</a:t>
            </a:r>
            <a:endParaRPr lang="en-BE" dirty="0"/>
          </a:p>
        </p:txBody>
      </p:sp>
    </p:spTree>
    <p:extLst>
      <p:ext uri="{BB962C8B-B14F-4D97-AF65-F5344CB8AC3E}">
        <p14:creationId xmlns:p14="http://schemas.microsoft.com/office/powerpoint/2010/main" val="505529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Mutaties </a:t>
            </a:r>
            <a:endParaRPr lang="en-BE" sz="3200" dirty="0">
              <a:solidFill>
                <a:srgbClr val="F58C64"/>
              </a:solidFill>
            </a:endParaRPr>
          </a:p>
        </p:txBody>
      </p:sp>
      <p:pic>
        <p:nvPicPr>
          <p:cNvPr id="7" name="Picture 2" descr="http://library.thinkquest.org/17498/Images/replicatie.gif">
            <a:extLst>
              <a:ext uri="{FF2B5EF4-FFF2-40B4-BE49-F238E27FC236}">
                <a16:creationId xmlns:a16="http://schemas.microsoft.com/office/drawing/2014/main" id="{2AB1C5E1-CF62-C5C2-A13B-D8287283BDED}"/>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287053" y="1322294"/>
            <a:ext cx="4057650" cy="288607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4">
            <a:extLst>
              <a:ext uri="{FF2B5EF4-FFF2-40B4-BE49-F238E27FC236}">
                <a16:creationId xmlns:a16="http://schemas.microsoft.com/office/drawing/2014/main" id="{089609F0-876A-3864-2B8F-F27C2DD7FC23}"/>
              </a:ext>
            </a:extLst>
          </p:cNvPr>
          <p:cNvSpPr>
            <a:spLocks noChangeArrowheads="1"/>
          </p:cNvSpPr>
          <p:nvPr/>
        </p:nvSpPr>
        <p:spPr bwMode="auto">
          <a:xfrm>
            <a:off x="838200" y="2005136"/>
            <a:ext cx="3822393" cy="369332"/>
          </a:xfrm>
          <a:prstGeom prst="rect">
            <a:avLst/>
          </a:prstGeom>
          <a:noFill/>
          <a:ln w="25400">
            <a:noFill/>
            <a:miter lim="800000"/>
            <a:headEnd/>
            <a:tailEnd/>
          </a:ln>
          <a:effectLst/>
        </p:spPr>
        <p:txBody>
          <a:bodyPr wrap="none">
            <a:spAutoFit/>
          </a:bodyPr>
          <a:lstStyle/>
          <a:p>
            <a:r>
              <a:rPr lang="nl-BE" dirty="0"/>
              <a:t>Fout bij kopiëren DNA tijdens celdeling</a:t>
            </a:r>
          </a:p>
        </p:txBody>
      </p:sp>
    </p:spTree>
    <p:extLst>
      <p:ext uri="{BB962C8B-B14F-4D97-AF65-F5344CB8AC3E}">
        <p14:creationId xmlns:p14="http://schemas.microsoft.com/office/powerpoint/2010/main" val="3661482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Soorten mutaties </a:t>
            </a:r>
            <a:endParaRPr lang="en-BE" sz="3200" dirty="0">
              <a:solidFill>
                <a:srgbClr val="F58C64"/>
              </a:solidFill>
            </a:endParaRPr>
          </a:p>
        </p:txBody>
      </p:sp>
      <p:sp>
        <p:nvSpPr>
          <p:cNvPr id="12" name="Rectangle 4">
            <a:extLst>
              <a:ext uri="{FF2B5EF4-FFF2-40B4-BE49-F238E27FC236}">
                <a16:creationId xmlns:a16="http://schemas.microsoft.com/office/drawing/2014/main" id="{089609F0-876A-3864-2B8F-F27C2DD7FC23}"/>
              </a:ext>
            </a:extLst>
          </p:cNvPr>
          <p:cNvSpPr>
            <a:spLocks noChangeArrowheads="1"/>
          </p:cNvSpPr>
          <p:nvPr/>
        </p:nvSpPr>
        <p:spPr bwMode="auto">
          <a:xfrm>
            <a:off x="838200" y="2005136"/>
            <a:ext cx="7885364" cy="2431435"/>
          </a:xfrm>
          <a:prstGeom prst="rect">
            <a:avLst/>
          </a:prstGeom>
          <a:noFill/>
          <a:ln w="25400">
            <a:noFill/>
            <a:miter lim="800000"/>
            <a:headEnd/>
            <a:tailEnd/>
          </a:ln>
          <a:effectLst/>
        </p:spPr>
        <p:txBody>
          <a:bodyPr wrap="none">
            <a:spAutoFit/>
          </a:bodyPr>
          <a:lstStyle/>
          <a:p>
            <a:r>
              <a:rPr lang="nl-BE" dirty="0"/>
              <a:t>Genoommutatie</a:t>
            </a:r>
          </a:p>
          <a:p>
            <a:pPr lvl="1">
              <a:buFontTx/>
              <a:buNone/>
            </a:pPr>
            <a:r>
              <a:rPr lang="nl-BE" sz="2800" dirty="0"/>
              <a:t>	een chromosoom te veel of te weinig </a:t>
            </a:r>
          </a:p>
          <a:p>
            <a:r>
              <a:rPr lang="nl-BE" dirty="0"/>
              <a:t>Chromosoommutatie</a:t>
            </a:r>
            <a:r>
              <a:rPr lang="nl-BE" sz="3200" dirty="0"/>
              <a:t> </a:t>
            </a:r>
          </a:p>
          <a:p>
            <a:pPr lvl="1">
              <a:buFontTx/>
              <a:buNone/>
            </a:pPr>
            <a:r>
              <a:rPr lang="nl-BE" sz="2800" dirty="0"/>
              <a:t>	afwijking in de structuur van een chromosoom</a:t>
            </a:r>
          </a:p>
          <a:p>
            <a:r>
              <a:rPr lang="nl-BE" dirty="0"/>
              <a:t>Genmutatie</a:t>
            </a:r>
          </a:p>
          <a:p>
            <a:pPr lvl="1">
              <a:buFontTx/>
              <a:buNone/>
            </a:pPr>
            <a:r>
              <a:rPr lang="nl-BE" sz="2800" dirty="0"/>
              <a:t>	verandering in één gen</a:t>
            </a:r>
          </a:p>
        </p:txBody>
      </p:sp>
    </p:spTree>
    <p:extLst>
      <p:ext uri="{BB962C8B-B14F-4D97-AF65-F5344CB8AC3E}">
        <p14:creationId xmlns:p14="http://schemas.microsoft.com/office/powerpoint/2010/main" val="566990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Genoommutaties  </a:t>
            </a:r>
            <a:endParaRPr lang="en-BE" sz="3200" dirty="0">
              <a:solidFill>
                <a:srgbClr val="F58C64"/>
              </a:solidFill>
            </a:endParaRPr>
          </a:p>
        </p:txBody>
      </p:sp>
      <p:sp>
        <p:nvSpPr>
          <p:cNvPr id="12" name="Rectangle 4">
            <a:extLst>
              <a:ext uri="{FF2B5EF4-FFF2-40B4-BE49-F238E27FC236}">
                <a16:creationId xmlns:a16="http://schemas.microsoft.com/office/drawing/2014/main" id="{089609F0-876A-3864-2B8F-F27C2DD7FC23}"/>
              </a:ext>
            </a:extLst>
          </p:cNvPr>
          <p:cNvSpPr>
            <a:spLocks noChangeArrowheads="1"/>
          </p:cNvSpPr>
          <p:nvPr/>
        </p:nvSpPr>
        <p:spPr bwMode="auto">
          <a:xfrm>
            <a:off x="838200" y="2005136"/>
            <a:ext cx="5246629" cy="369332"/>
          </a:xfrm>
          <a:prstGeom prst="rect">
            <a:avLst/>
          </a:prstGeom>
          <a:noFill/>
          <a:ln w="25400">
            <a:noFill/>
            <a:miter lim="800000"/>
            <a:headEnd/>
            <a:tailEnd/>
          </a:ln>
          <a:effectLst/>
        </p:spPr>
        <p:txBody>
          <a:bodyPr wrap="none">
            <a:spAutoFit/>
          </a:bodyPr>
          <a:lstStyle/>
          <a:p>
            <a:r>
              <a:rPr lang="nl-BE" sz="1800" dirty="0"/>
              <a:t>Onderzoek aantal chromosomen d.m.v. een karyotype</a:t>
            </a:r>
            <a:endParaRPr lang="nl-NL" sz="1800" dirty="0"/>
          </a:p>
        </p:txBody>
      </p:sp>
      <p:pic>
        <p:nvPicPr>
          <p:cNvPr id="5" name="Picture 4" descr="2">
            <a:extLst>
              <a:ext uri="{FF2B5EF4-FFF2-40B4-BE49-F238E27FC236}">
                <a16:creationId xmlns:a16="http://schemas.microsoft.com/office/drawing/2014/main" id="{F09A1EBA-C3E3-7564-250B-EAE1FEBB282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69048" y="2667374"/>
            <a:ext cx="2701938" cy="2807133"/>
          </a:xfrm>
          <a:prstGeom prst="rect">
            <a:avLst/>
          </a:prstGeom>
          <a:noFill/>
        </p:spPr>
      </p:pic>
      <p:pic>
        <p:nvPicPr>
          <p:cNvPr id="8" name="Picture 7" descr="Down syndrome boy iStock_000014040993XSmall.jpg">
            <a:extLst>
              <a:ext uri="{FF2B5EF4-FFF2-40B4-BE49-F238E27FC236}">
                <a16:creationId xmlns:a16="http://schemas.microsoft.com/office/drawing/2014/main" id="{71AC6F4A-8CE7-DA64-9965-98D2CD48308B}"/>
              </a:ext>
            </a:extLst>
          </p:cNvPr>
          <p:cNvPicPr>
            <a:picLocks noChangeAspect="1"/>
          </p:cNvPicPr>
          <p:nvPr/>
        </p:nvPicPr>
        <p:blipFill>
          <a:blip r:embed="rId4" cstate="print"/>
          <a:stretch>
            <a:fillRect/>
          </a:stretch>
        </p:blipFill>
        <p:spPr>
          <a:xfrm>
            <a:off x="941440" y="2688916"/>
            <a:ext cx="4176464" cy="2771207"/>
          </a:xfrm>
          <a:prstGeom prst="rect">
            <a:avLst/>
          </a:prstGeom>
        </p:spPr>
      </p:pic>
      <p:sp>
        <p:nvSpPr>
          <p:cNvPr id="9" name="Rectangle 3">
            <a:extLst>
              <a:ext uri="{FF2B5EF4-FFF2-40B4-BE49-F238E27FC236}">
                <a16:creationId xmlns:a16="http://schemas.microsoft.com/office/drawing/2014/main" id="{F7C8214D-A4A0-613A-5B23-AD776B01E2A2}"/>
              </a:ext>
            </a:extLst>
          </p:cNvPr>
          <p:cNvSpPr>
            <a:spLocks noChangeArrowheads="1"/>
          </p:cNvSpPr>
          <p:nvPr/>
        </p:nvSpPr>
        <p:spPr bwMode="auto">
          <a:xfrm>
            <a:off x="5469048" y="5636060"/>
            <a:ext cx="2733441" cy="823302"/>
          </a:xfrm>
          <a:prstGeom prst="rect">
            <a:avLst/>
          </a:prstGeom>
          <a:noFill/>
          <a:ln w="25400">
            <a:noFill/>
            <a:miter lim="800000"/>
            <a:headEnd/>
            <a:tailEnd/>
          </a:ln>
          <a:effectLst/>
        </p:spPr>
        <p:txBody>
          <a:bodyPr wrap="none">
            <a:spAutoFit/>
          </a:bodyPr>
          <a:lstStyle/>
          <a:p>
            <a:pPr eaLnBrk="0" hangingPunct="0">
              <a:lnSpc>
                <a:spcPts val="1900"/>
              </a:lnSpc>
            </a:pPr>
            <a:r>
              <a:rPr lang="nl-NL" dirty="0">
                <a:latin typeface="Open Sans" panose="020B0606030504020204" pitchFamily="34" charset="0"/>
                <a:ea typeface="Open Sans" panose="020B0606030504020204" pitchFamily="34" charset="0"/>
                <a:cs typeface="Open Sans" panose="020B0606030504020204" pitchFamily="34" charset="0"/>
              </a:rPr>
              <a:t>Karyotype van persoon </a:t>
            </a:r>
          </a:p>
          <a:p>
            <a:pPr eaLnBrk="0" hangingPunct="0">
              <a:lnSpc>
                <a:spcPts val="1900"/>
              </a:lnSpc>
            </a:pPr>
            <a:r>
              <a:rPr lang="nl-NL" dirty="0">
                <a:latin typeface="Open Sans" panose="020B0606030504020204" pitchFamily="34" charset="0"/>
                <a:ea typeface="Open Sans" panose="020B0606030504020204" pitchFamily="34" charset="0"/>
                <a:cs typeface="Open Sans" panose="020B0606030504020204" pitchFamily="34" charset="0"/>
              </a:rPr>
              <a:t>met trisomie 21</a:t>
            </a:r>
          </a:p>
          <a:p>
            <a:pPr eaLnBrk="0" hangingPunct="0">
              <a:lnSpc>
                <a:spcPts val="1900"/>
              </a:lnSpc>
            </a:pP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4">
            <a:extLst>
              <a:ext uri="{FF2B5EF4-FFF2-40B4-BE49-F238E27FC236}">
                <a16:creationId xmlns:a16="http://schemas.microsoft.com/office/drawing/2014/main" id="{714D18B4-E4EF-D38A-63C5-CD2A3DBDD65A}"/>
              </a:ext>
            </a:extLst>
          </p:cNvPr>
          <p:cNvSpPr>
            <a:spLocks noChangeArrowheads="1"/>
          </p:cNvSpPr>
          <p:nvPr/>
        </p:nvSpPr>
        <p:spPr bwMode="auto">
          <a:xfrm>
            <a:off x="838200" y="5606576"/>
            <a:ext cx="3235116" cy="579646"/>
          </a:xfrm>
          <a:prstGeom prst="rect">
            <a:avLst/>
          </a:prstGeom>
          <a:noFill/>
          <a:ln w="25400">
            <a:noFill/>
            <a:miter lim="800000"/>
            <a:headEnd/>
            <a:tailEnd/>
          </a:ln>
          <a:effectLst/>
        </p:spPr>
        <p:txBody>
          <a:bodyPr wrap="none">
            <a:spAutoFit/>
          </a:bodyPr>
          <a:lstStyle/>
          <a:p>
            <a:pPr eaLnBrk="0" hangingPunct="0">
              <a:lnSpc>
                <a:spcPts val="1900"/>
              </a:lnSpc>
            </a:pPr>
            <a:r>
              <a:rPr lang="nl-NL" dirty="0">
                <a:latin typeface="Open Sans" panose="020B0606030504020204" pitchFamily="34" charset="0"/>
                <a:ea typeface="Open Sans" panose="020B0606030504020204" pitchFamily="34" charset="0"/>
                <a:cs typeface="Open Sans" panose="020B0606030504020204" pitchFamily="34" charset="0"/>
              </a:rPr>
              <a:t>Trisomie 21 veroorzaakt het </a:t>
            </a:r>
          </a:p>
          <a:p>
            <a:pPr eaLnBrk="0" hangingPunct="0">
              <a:lnSpc>
                <a:spcPts val="1900"/>
              </a:lnSpc>
            </a:pPr>
            <a:r>
              <a:rPr lang="nl-NL" dirty="0">
                <a:latin typeface="Open Sans" panose="020B0606030504020204" pitchFamily="34" charset="0"/>
                <a:ea typeface="Open Sans" panose="020B0606030504020204" pitchFamily="34" charset="0"/>
                <a:cs typeface="Open Sans" panose="020B0606030504020204" pitchFamily="34" charset="0"/>
              </a:rPr>
              <a:t>syndroom van Down</a:t>
            </a:r>
          </a:p>
        </p:txBody>
      </p:sp>
    </p:spTree>
    <p:extLst>
      <p:ext uri="{BB962C8B-B14F-4D97-AF65-F5344CB8AC3E}">
        <p14:creationId xmlns:p14="http://schemas.microsoft.com/office/powerpoint/2010/main" val="315574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1598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5F33D6-03F3-42AA-AF1A-8357A5F952CA}"/>
              </a:ext>
            </a:extLst>
          </p:cNvPr>
          <p:cNvSpPr>
            <a:spLocks noGrp="1"/>
          </p:cNvSpPr>
          <p:nvPr>
            <p:ph type="ctrTitle"/>
          </p:nvPr>
        </p:nvSpPr>
        <p:spPr/>
        <p:txBody>
          <a:bodyPr/>
          <a:lstStyle/>
          <a:p>
            <a:r>
              <a:rPr lang="en-GB" dirty="0"/>
              <a:t>De </a:t>
            </a:r>
            <a:r>
              <a:rPr lang="en-GB" dirty="0" err="1"/>
              <a:t>cel</a:t>
            </a:r>
            <a:endParaRPr lang="en-BE" dirty="0"/>
          </a:p>
        </p:txBody>
      </p:sp>
    </p:spTree>
    <p:extLst>
      <p:ext uri="{BB962C8B-B14F-4D97-AF65-F5344CB8AC3E}">
        <p14:creationId xmlns:p14="http://schemas.microsoft.com/office/powerpoint/2010/main" val="398209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De cel: in al zijn diversiteit</a:t>
            </a:r>
            <a:endParaRPr lang="en-BE" sz="3200" dirty="0">
              <a:solidFill>
                <a:srgbClr val="F58C64"/>
              </a:solidFill>
            </a:endParaRPr>
          </a:p>
        </p:txBody>
      </p:sp>
      <p:sp>
        <p:nvSpPr>
          <p:cNvPr id="7" name="Content Placeholder 6">
            <a:extLst>
              <a:ext uri="{FF2B5EF4-FFF2-40B4-BE49-F238E27FC236}">
                <a16:creationId xmlns:a16="http://schemas.microsoft.com/office/drawing/2014/main" id="{1295F508-956C-4890-BE10-727453605536}"/>
              </a:ext>
            </a:extLst>
          </p:cNvPr>
          <p:cNvSpPr>
            <a:spLocks noGrp="1"/>
          </p:cNvSpPr>
          <p:nvPr>
            <p:ph idx="1"/>
          </p:nvPr>
        </p:nvSpPr>
        <p:spPr/>
        <p:txBody>
          <a:bodyPr/>
          <a:lstStyle/>
          <a:p>
            <a:pPr marL="0" marR="0" indent="0">
              <a:buNone/>
            </a:pPr>
            <a:endParaRPr lang="nl-NL" dirty="0"/>
          </a:p>
          <a:p>
            <a:pPr marR="0"/>
            <a:endParaRPr lang="nl-NL" dirty="0"/>
          </a:p>
        </p:txBody>
      </p:sp>
      <p:sp>
        <p:nvSpPr>
          <p:cNvPr id="11" name="Title 1">
            <a:extLst>
              <a:ext uri="{FF2B5EF4-FFF2-40B4-BE49-F238E27FC236}">
                <a16:creationId xmlns:a16="http://schemas.microsoft.com/office/drawing/2014/main" id="{8824184E-A20E-4D4C-80AA-60CFD641CEB0}"/>
              </a:ext>
            </a:extLst>
          </p:cNvPr>
          <p:cNvSpPr txBox="1">
            <a:spLocks/>
          </p:cNvSpPr>
          <p:nvPr/>
        </p:nvSpPr>
        <p:spPr>
          <a:xfrm>
            <a:off x="2074859" y="2286012"/>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WETENSCHAP</a:t>
            </a:r>
            <a:endParaRPr lang="nl-NL" sz="2000" b="0" dirty="0">
              <a:solidFill>
                <a:schemeClr val="bg1"/>
              </a:solidFill>
            </a:endParaRPr>
          </a:p>
          <a:p>
            <a:pPr algn="ctr"/>
            <a:endParaRPr lang="nl-NL" sz="2000" dirty="0">
              <a:solidFill>
                <a:schemeClr val="bg1"/>
              </a:solidFill>
            </a:endParaRPr>
          </a:p>
        </p:txBody>
      </p:sp>
      <p:sp>
        <p:nvSpPr>
          <p:cNvPr id="14" name="Title 1">
            <a:extLst>
              <a:ext uri="{FF2B5EF4-FFF2-40B4-BE49-F238E27FC236}">
                <a16:creationId xmlns:a16="http://schemas.microsoft.com/office/drawing/2014/main" id="{D6FC56A9-5F19-481F-B088-B0F79593F507}"/>
              </a:ext>
            </a:extLst>
          </p:cNvPr>
          <p:cNvSpPr txBox="1">
            <a:spLocks/>
          </p:cNvSpPr>
          <p:nvPr/>
        </p:nvSpPr>
        <p:spPr>
          <a:xfrm>
            <a:off x="4480989" y="2286011"/>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NIEUWE</a:t>
            </a:r>
            <a:br>
              <a:rPr lang="nl-NL" sz="2000" dirty="0">
                <a:solidFill>
                  <a:schemeClr val="bg1"/>
                </a:solidFill>
              </a:rPr>
            </a:br>
            <a:r>
              <a:rPr lang="nl-NL" sz="2000" dirty="0">
                <a:solidFill>
                  <a:schemeClr val="bg1"/>
                </a:solidFill>
              </a:rPr>
              <a:t>ONTDEKNGEN</a:t>
            </a:r>
            <a:endParaRPr lang="nl-NL" sz="2000" b="0" dirty="0">
              <a:solidFill>
                <a:schemeClr val="bg1"/>
              </a:solidFill>
            </a:endParaRPr>
          </a:p>
          <a:p>
            <a:pPr algn="ctr"/>
            <a:endParaRPr lang="nl-NL" sz="2000" dirty="0">
              <a:solidFill>
                <a:schemeClr val="bg1"/>
              </a:solidFill>
            </a:endParaRPr>
          </a:p>
        </p:txBody>
      </p:sp>
      <p:pic>
        <p:nvPicPr>
          <p:cNvPr id="12" name="Picture 11" descr="iStock_000014244745Small.jpg">
            <a:extLst>
              <a:ext uri="{FF2B5EF4-FFF2-40B4-BE49-F238E27FC236}">
                <a16:creationId xmlns:a16="http://schemas.microsoft.com/office/drawing/2014/main" id="{A622109C-91AF-907E-298D-955526D3648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788608" y="524210"/>
            <a:ext cx="3402380" cy="5591833"/>
          </a:xfrm>
          <a:prstGeom prst="rect">
            <a:avLst/>
          </a:prstGeom>
        </p:spPr>
      </p:pic>
      <p:pic>
        <p:nvPicPr>
          <p:cNvPr id="13" name="Picture 12" descr="Blood cells_HR-3.jpg">
            <a:extLst>
              <a:ext uri="{FF2B5EF4-FFF2-40B4-BE49-F238E27FC236}">
                <a16:creationId xmlns:a16="http://schemas.microsoft.com/office/drawing/2014/main" id="{54D7A1A9-0660-D37E-FDCF-2F6CFA85B6F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677040" y="2511813"/>
            <a:ext cx="1798320" cy="1443990"/>
          </a:xfrm>
          <a:prstGeom prst="rect">
            <a:avLst/>
          </a:prstGeom>
        </p:spPr>
      </p:pic>
      <p:pic>
        <p:nvPicPr>
          <p:cNvPr id="16" name="Picture 15" descr="Braincells.jpg">
            <a:extLst>
              <a:ext uri="{FF2B5EF4-FFF2-40B4-BE49-F238E27FC236}">
                <a16:creationId xmlns:a16="http://schemas.microsoft.com/office/drawing/2014/main" id="{E07A7E98-BEB7-4293-8EFF-050E1A5AB92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21056" y="492915"/>
            <a:ext cx="1463040" cy="1950720"/>
          </a:xfrm>
          <a:prstGeom prst="rect">
            <a:avLst/>
          </a:prstGeom>
        </p:spPr>
      </p:pic>
      <p:cxnSp>
        <p:nvCxnSpPr>
          <p:cNvPr id="17" name="Straight Connector 16">
            <a:extLst>
              <a:ext uri="{FF2B5EF4-FFF2-40B4-BE49-F238E27FC236}">
                <a16:creationId xmlns:a16="http://schemas.microsoft.com/office/drawing/2014/main" id="{BCFB922D-26D7-697D-61E8-C7A288E8601E}"/>
              </a:ext>
            </a:extLst>
          </p:cNvPr>
          <p:cNvCxnSpPr/>
          <p:nvPr/>
        </p:nvCxnSpPr>
        <p:spPr>
          <a:xfrm>
            <a:off x="7516800" y="958851"/>
            <a:ext cx="2304256" cy="0"/>
          </a:xfrm>
          <a:prstGeom prst="line">
            <a:avLst/>
          </a:prstGeom>
          <a:ln w="28575">
            <a:solidFill>
              <a:schemeClr val="tx1"/>
            </a:solidFill>
            <a:headEnd type="oval" w="med" len="sm"/>
            <a:tailEnd type="oval" w="med" len="sm"/>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549CD04-861F-FE0C-3D84-DAF078561964}"/>
              </a:ext>
            </a:extLst>
          </p:cNvPr>
          <p:cNvCxnSpPr/>
          <p:nvPr/>
        </p:nvCxnSpPr>
        <p:spPr>
          <a:xfrm>
            <a:off x="8533188" y="2960613"/>
            <a:ext cx="1143852" cy="14462"/>
          </a:xfrm>
          <a:prstGeom prst="line">
            <a:avLst/>
          </a:prstGeom>
          <a:ln w="28575">
            <a:solidFill>
              <a:schemeClr val="tx1"/>
            </a:solidFill>
            <a:headEnd type="oval" w="med" len="sm"/>
            <a:tailEnd type="oval"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897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De cel</a:t>
            </a:r>
            <a:endParaRPr lang="en-BE" sz="3200" dirty="0">
              <a:solidFill>
                <a:srgbClr val="F58C64"/>
              </a:solidFill>
            </a:endParaRPr>
          </a:p>
        </p:txBody>
      </p:sp>
      <p:sp>
        <p:nvSpPr>
          <p:cNvPr id="7" name="Content Placeholder 6">
            <a:extLst>
              <a:ext uri="{FF2B5EF4-FFF2-40B4-BE49-F238E27FC236}">
                <a16:creationId xmlns:a16="http://schemas.microsoft.com/office/drawing/2014/main" id="{1295F508-956C-4890-BE10-727453605536}"/>
              </a:ext>
            </a:extLst>
          </p:cNvPr>
          <p:cNvSpPr>
            <a:spLocks noGrp="1"/>
          </p:cNvSpPr>
          <p:nvPr>
            <p:ph idx="1"/>
          </p:nvPr>
        </p:nvSpPr>
        <p:spPr/>
        <p:txBody>
          <a:bodyPr/>
          <a:lstStyle/>
          <a:p>
            <a:pPr marL="0" marR="0" indent="0">
              <a:buNone/>
            </a:pPr>
            <a:endParaRPr lang="nl-NL" dirty="0"/>
          </a:p>
          <a:p>
            <a:pPr marR="0"/>
            <a:endParaRPr lang="nl-NL" dirty="0"/>
          </a:p>
        </p:txBody>
      </p:sp>
      <p:sp>
        <p:nvSpPr>
          <p:cNvPr id="11" name="Title 1">
            <a:extLst>
              <a:ext uri="{FF2B5EF4-FFF2-40B4-BE49-F238E27FC236}">
                <a16:creationId xmlns:a16="http://schemas.microsoft.com/office/drawing/2014/main" id="{8824184E-A20E-4D4C-80AA-60CFD641CEB0}"/>
              </a:ext>
            </a:extLst>
          </p:cNvPr>
          <p:cNvSpPr txBox="1">
            <a:spLocks/>
          </p:cNvSpPr>
          <p:nvPr/>
        </p:nvSpPr>
        <p:spPr>
          <a:xfrm>
            <a:off x="2074859" y="2286012"/>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WETENSCHAP</a:t>
            </a:r>
            <a:endParaRPr lang="nl-NL" sz="2000" b="0" dirty="0">
              <a:solidFill>
                <a:schemeClr val="bg1"/>
              </a:solidFill>
            </a:endParaRPr>
          </a:p>
          <a:p>
            <a:pPr algn="ctr"/>
            <a:endParaRPr lang="nl-NL" sz="2000" dirty="0">
              <a:solidFill>
                <a:schemeClr val="bg1"/>
              </a:solidFill>
            </a:endParaRPr>
          </a:p>
        </p:txBody>
      </p:sp>
      <p:sp>
        <p:nvSpPr>
          <p:cNvPr id="14" name="Title 1">
            <a:extLst>
              <a:ext uri="{FF2B5EF4-FFF2-40B4-BE49-F238E27FC236}">
                <a16:creationId xmlns:a16="http://schemas.microsoft.com/office/drawing/2014/main" id="{D6FC56A9-5F19-481F-B088-B0F79593F507}"/>
              </a:ext>
            </a:extLst>
          </p:cNvPr>
          <p:cNvSpPr txBox="1">
            <a:spLocks/>
          </p:cNvSpPr>
          <p:nvPr/>
        </p:nvSpPr>
        <p:spPr>
          <a:xfrm>
            <a:off x="4480989" y="2286011"/>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NIEUWE</a:t>
            </a:r>
            <a:br>
              <a:rPr lang="nl-NL" sz="2000" dirty="0">
                <a:solidFill>
                  <a:schemeClr val="bg1"/>
                </a:solidFill>
              </a:rPr>
            </a:br>
            <a:r>
              <a:rPr lang="nl-NL" sz="2000" dirty="0">
                <a:solidFill>
                  <a:schemeClr val="bg1"/>
                </a:solidFill>
              </a:rPr>
              <a:t>ONTDEKNGEN</a:t>
            </a:r>
            <a:endParaRPr lang="nl-NL" sz="2000" b="0" dirty="0">
              <a:solidFill>
                <a:schemeClr val="bg1"/>
              </a:solidFill>
            </a:endParaRPr>
          </a:p>
          <a:p>
            <a:pPr algn="ctr"/>
            <a:endParaRPr lang="nl-NL" sz="2000" dirty="0">
              <a:solidFill>
                <a:schemeClr val="bg1"/>
              </a:solidFill>
            </a:endParaRPr>
          </a:p>
        </p:txBody>
      </p:sp>
      <p:pic>
        <p:nvPicPr>
          <p:cNvPr id="15" name="Picture 14" descr="Animal cell_HR_VIB.jpg">
            <a:extLst>
              <a:ext uri="{FF2B5EF4-FFF2-40B4-BE49-F238E27FC236}">
                <a16:creationId xmlns:a16="http://schemas.microsoft.com/office/drawing/2014/main" id="{F251C557-6AEB-E9F3-C1CA-2DAB7785F9AA}"/>
              </a:ext>
            </a:extLst>
          </p:cNvPr>
          <p:cNvPicPr>
            <a:picLocks noChangeAspect="1"/>
          </p:cNvPicPr>
          <p:nvPr/>
        </p:nvPicPr>
        <p:blipFill>
          <a:blip r:embed="rId3" cstate="print"/>
          <a:stretch>
            <a:fillRect/>
          </a:stretch>
        </p:blipFill>
        <p:spPr>
          <a:xfrm>
            <a:off x="4131068" y="584193"/>
            <a:ext cx="4467225" cy="5114925"/>
          </a:xfrm>
          <a:prstGeom prst="rect">
            <a:avLst/>
          </a:prstGeom>
        </p:spPr>
      </p:pic>
      <p:sp>
        <p:nvSpPr>
          <p:cNvPr id="19" name="Line 5">
            <a:extLst>
              <a:ext uri="{FF2B5EF4-FFF2-40B4-BE49-F238E27FC236}">
                <a16:creationId xmlns:a16="http://schemas.microsoft.com/office/drawing/2014/main" id="{ADE43183-69AB-AEFF-268E-27940DEB0856}"/>
              </a:ext>
            </a:extLst>
          </p:cNvPr>
          <p:cNvSpPr>
            <a:spLocks noChangeShapeType="1"/>
          </p:cNvSpPr>
          <p:nvPr/>
        </p:nvSpPr>
        <p:spPr bwMode="auto">
          <a:xfrm flipV="1">
            <a:off x="6723356" y="1308315"/>
            <a:ext cx="2146176" cy="139973"/>
          </a:xfrm>
          <a:prstGeom prst="line">
            <a:avLst/>
          </a:prstGeom>
          <a:noFill/>
          <a:ln w="28575">
            <a:solidFill>
              <a:schemeClr val="tx1"/>
            </a:solidFill>
            <a:round/>
            <a:headEnd type="oval" w="med" len="med"/>
            <a:tailEnd type="oval" w="med" len="med"/>
          </a:ln>
          <a:effectLst/>
        </p:spPr>
        <p:txBody>
          <a:bodyPr/>
          <a:lstStyle/>
          <a:p>
            <a:endParaRPr lang="nl-BE"/>
          </a:p>
        </p:txBody>
      </p:sp>
      <p:sp>
        <p:nvSpPr>
          <p:cNvPr id="20" name="Line 6">
            <a:extLst>
              <a:ext uri="{FF2B5EF4-FFF2-40B4-BE49-F238E27FC236}">
                <a16:creationId xmlns:a16="http://schemas.microsoft.com/office/drawing/2014/main" id="{C5DF75D9-74C9-4CEA-B284-94EFE185B813}"/>
              </a:ext>
            </a:extLst>
          </p:cNvPr>
          <p:cNvSpPr>
            <a:spLocks noChangeShapeType="1"/>
          </p:cNvSpPr>
          <p:nvPr/>
        </p:nvSpPr>
        <p:spPr bwMode="auto">
          <a:xfrm flipV="1">
            <a:off x="3773657" y="2960457"/>
            <a:ext cx="1437531" cy="643384"/>
          </a:xfrm>
          <a:prstGeom prst="line">
            <a:avLst/>
          </a:prstGeom>
          <a:noFill/>
          <a:ln w="28575">
            <a:solidFill>
              <a:schemeClr val="tx1"/>
            </a:solidFill>
            <a:round/>
            <a:headEnd type="oval" w="med" len="med"/>
            <a:tailEnd type="oval" w="med" len="med"/>
          </a:ln>
          <a:effectLst/>
        </p:spPr>
        <p:txBody>
          <a:bodyPr/>
          <a:lstStyle/>
          <a:p>
            <a:endParaRPr lang="nl-BE"/>
          </a:p>
        </p:txBody>
      </p:sp>
      <p:sp>
        <p:nvSpPr>
          <p:cNvPr id="21" name="Line 7">
            <a:extLst>
              <a:ext uri="{FF2B5EF4-FFF2-40B4-BE49-F238E27FC236}">
                <a16:creationId xmlns:a16="http://schemas.microsoft.com/office/drawing/2014/main" id="{23B2D0F3-5524-E390-718D-5772618001DB}"/>
              </a:ext>
            </a:extLst>
          </p:cNvPr>
          <p:cNvSpPr>
            <a:spLocks noChangeShapeType="1"/>
          </p:cNvSpPr>
          <p:nvPr/>
        </p:nvSpPr>
        <p:spPr bwMode="auto">
          <a:xfrm>
            <a:off x="3787945" y="3603841"/>
            <a:ext cx="2935411" cy="1300832"/>
          </a:xfrm>
          <a:prstGeom prst="line">
            <a:avLst/>
          </a:prstGeom>
          <a:noFill/>
          <a:ln w="28575">
            <a:solidFill>
              <a:schemeClr val="tx1"/>
            </a:solidFill>
            <a:round/>
            <a:headEnd type="oval" w="med" len="med"/>
            <a:tailEnd type="oval" w="med" len="med"/>
          </a:ln>
          <a:effectLst/>
        </p:spPr>
        <p:txBody>
          <a:bodyPr/>
          <a:lstStyle/>
          <a:p>
            <a:endParaRPr lang="nl-BE"/>
          </a:p>
        </p:txBody>
      </p:sp>
      <p:sp>
        <p:nvSpPr>
          <p:cNvPr id="22" name="Line 8">
            <a:extLst>
              <a:ext uri="{FF2B5EF4-FFF2-40B4-BE49-F238E27FC236}">
                <a16:creationId xmlns:a16="http://schemas.microsoft.com/office/drawing/2014/main" id="{C42EE724-CF67-ABE6-C567-77F912EDAE5C}"/>
              </a:ext>
            </a:extLst>
          </p:cNvPr>
          <p:cNvSpPr>
            <a:spLocks noChangeShapeType="1"/>
          </p:cNvSpPr>
          <p:nvPr/>
        </p:nvSpPr>
        <p:spPr bwMode="auto">
          <a:xfrm flipV="1">
            <a:off x="6579340" y="3060915"/>
            <a:ext cx="2621980" cy="475605"/>
          </a:xfrm>
          <a:prstGeom prst="line">
            <a:avLst/>
          </a:prstGeom>
          <a:noFill/>
          <a:ln w="28575">
            <a:solidFill>
              <a:schemeClr val="tx1"/>
            </a:solidFill>
            <a:round/>
            <a:headEnd type="oval" w="med" len="med"/>
            <a:tailEnd type="oval" w="med" len="med"/>
          </a:ln>
          <a:effectLst/>
        </p:spPr>
        <p:txBody>
          <a:bodyPr/>
          <a:lstStyle/>
          <a:p>
            <a:endParaRPr lang="nl-BE"/>
          </a:p>
        </p:txBody>
      </p:sp>
      <p:sp>
        <p:nvSpPr>
          <p:cNvPr id="23" name="Text Box 11">
            <a:extLst>
              <a:ext uri="{FF2B5EF4-FFF2-40B4-BE49-F238E27FC236}">
                <a16:creationId xmlns:a16="http://schemas.microsoft.com/office/drawing/2014/main" id="{70ABB269-6D95-FB75-D647-7F9B7F594705}"/>
              </a:ext>
            </a:extLst>
          </p:cNvPr>
          <p:cNvSpPr txBox="1">
            <a:spLocks noChangeArrowheads="1"/>
          </p:cNvSpPr>
          <p:nvPr/>
        </p:nvSpPr>
        <p:spPr bwMode="auto">
          <a:xfrm>
            <a:off x="8950495" y="1098766"/>
            <a:ext cx="1382712" cy="396875"/>
          </a:xfrm>
          <a:prstGeom prst="rect">
            <a:avLst/>
          </a:prstGeom>
          <a:noFill/>
          <a:ln w="9525">
            <a:noFill/>
            <a:miter lim="800000"/>
            <a:headEnd/>
            <a:tailEnd/>
          </a:ln>
          <a:effectLst/>
        </p:spPr>
        <p:txBody>
          <a:bodyPr wrap="none">
            <a:spAutoFit/>
          </a:bodyPr>
          <a:lstStyle/>
          <a:p>
            <a:r>
              <a:rPr lang="nl-BE" sz="2000"/>
              <a:t>membraan</a:t>
            </a:r>
          </a:p>
        </p:txBody>
      </p:sp>
      <p:sp>
        <p:nvSpPr>
          <p:cNvPr id="24" name="Text Box 12">
            <a:extLst>
              <a:ext uri="{FF2B5EF4-FFF2-40B4-BE49-F238E27FC236}">
                <a16:creationId xmlns:a16="http://schemas.microsoft.com/office/drawing/2014/main" id="{3666399C-EFB1-08B6-22EF-15AB34402260}"/>
              </a:ext>
            </a:extLst>
          </p:cNvPr>
          <p:cNvSpPr txBox="1">
            <a:spLocks noChangeArrowheads="1"/>
          </p:cNvSpPr>
          <p:nvPr/>
        </p:nvSpPr>
        <p:spPr bwMode="auto">
          <a:xfrm>
            <a:off x="9280695" y="2830729"/>
            <a:ext cx="677862" cy="396875"/>
          </a:xfrm>
          <a:prstGeom prst="rect">
            <a:avLst/>
          </a:prstGeom>
          <a:noFill/>
          <a:ln w="9525">
            <a:noFill/>
            <a:miter lim="800000"/>
            <a:headEnd/>
            <a:tailEnd/>
          </a:ln>
          <a:effectLst/>
        </p:spPr>
        <p:txBody>
          <a:bodyPr wrap="none">
            <a:spAutoFit/>
          </a:bodyPr>
          <a:lstStyle/>
          <a:p>
            <a:r>
              <a:rPr lang="nl-BE" sz="2000"/>
              <a:t>kern</a:t>
            </a:r>
          </a:p>
        </p:txBody>
      </p:sp>
      <p:sp>
        <p:nvSpPr>
          <p:cNvPr id="25" name="Line 14">
            <a:extLst>
              <a:ext uri="{FF2B5EF4-FFF2-40B4-BE49-F238E27FC236}">
                <a16:creationId xmlns:a16="http://schemas.microsoft.com/office/drawing/2014/main" id="{AFD28EE5-A3F8-991E-3F10-AE3F1D093800}"/>
              </a:ext>
            </a:extLst>
          </p:cNvPr>
          <p:cNvSpPr>
            <a:spLocks noChangeShapeType="1"/>
          </p:cNvSpPr>
          <p:nvPr/>
        </p:nvSpPr>
        <p:spPr bwMode="auto">
          <a:xfrm flipV="1">
            <a:off x="3773657" y="3392505"/>
            <a:ext cx="1725563" cy="195461"/>
          </a:xfrm>
          <a:prstGeom prst="line">
            <a:avLst/>
          </a:prstGeom>
          <a:noFill/>
          <a:ln w="28575">
            <a:solidFill>
              <a:schemeClr val="tx1"/>
            </a:solidFill>
            <a:round/>
            <a:headEnd type="oval" w="med" len="med"/>
            <a:tailEnd type="oval" w="med" len="med"/>
          </a:ln>
          <a:effectLst/>
        </p:spPr>
        <p:txBody>
          <a:bodyPr/>
          <a:lstStyle/>
          <a:p>
            <a:endParaRPr lang="nl-BE"/>
          </a:p>
        </p:txBody>
      </p:sp>
      <p:sp>
        <p:nvSpPr>
          <p:cNvPr id="26" name="Text Box 15">
            <a:extLst>
              <a:ext uri="{FF2B5EF4-FFF2-40B4-BE49-F238E27FC236}">
                <a16:creationId xmlns:a16="http://schemas.microsoft.com/office/drawing/2014/main" id="{3F30038A-2B30-2E95-37BB-FA4A72D81083}"/>
              </a:ext>
            </a:extLst>
          </p:cNvPr>
          <p:cNvSpPr txBox="1">
            <a:spLocks noChangeArrowheads="1"/>
          </p:cNvSpPr>
          <p:nvPr/>
        </p:nvSpPr>
        <p:spPr bwMode="auto">
          <a:xfrm>
            <a:off x="2398882" y="3376829"/>
            <a:ext cx="1354138" cy="396875"/>
          </a:xfrm>
          <a:prstGeom prst="rect">
            <a:avLst/>
          </a:prstGeom>
          <a:noFill/>
          <a:ln w="9525">
            <a:noFill/>
            <a:miter lim="800000"/>
            <a:headEnd/>
            <a:tailEnd/>
          </a:ln>
          <a:effectLst/>
        </p:spPr>
        <p:txBody>
          <a:bodyPr wrap="none">
            <a:spAutoFit/>
          </a:bodyPr>
          <a:lstStyle/>
          <a:p>
            <a:r>
              <a:rPr lang="nl-BE" sz="2000"/>
              <a:t>organellen</a:t>
            </a:r>
          </a:p>
        </p:txBody>
      </p:sp>
    </p:spTree>
    <p:extLst>
      <p:ext uri="{BB962C8B-B14F-4D97-AF65-F5344CB8AC3E}">
        <p14:creationId xmlns:p14="http://schemas.microsoft.com/office/powerpoint/2010/main" val="168642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5F33D6-03F3-42AA-AF1A-8357A5F952CA}"/>
              </a:ext>
            </a:extLst>
          </p:cNvPr>
          <p:cNvSpPr>
            <a:spLocks noGrp="1"/>
          </p:cNvSpPr>
          <p:nvPr>
            <p:ph type="ctrTitle"/>
          </p:nvPr>
        </p:nvSpPr>
        <p:spPr/>
        <p:txBody>
          <a:bodyPr/>
          <a:lstStyle/>
          <a:p>
            <a:r>
              <a:rPr lang="en-GB" dirty="0"/>
              <a:t>DNA</a:t>
            </a:r>
            <a:endParaRPr lang="en-BE" dirty="0"/>
          </a:p>
        </p:txBody>
      </p:sp>
    </p:spTree>
    <p:extLst>
      <p:ext uri="{BB962C8B-B14F-4D97-AF65-F5344CB8AC3E}">
        <p14:creationId xmlns:p14="http://schemas.microsoft.com/office/powerpoint/2010/main" val="2131043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DNA</a:t>
            </a:r>
            <a:endParaRPr lang="en-BE" sz="3200" dirty="0">
              <a:solidFill>
                <a:srgbClr val="F58C64"/>
              </a:solidFill>
            </a:endParaRPr>
          </a:p>
        </p:txBody>
      </p:sp>
      <p:sp>
        <p:nvSpPr>
          <p:cNvPr id="7" name="Content Placeholder 6">
            <a:extLst>
              <a:ext uri="{FF2B5EF4-FFF2-40B4-BE49-F238E27FC236}">
                <a16:creationId xmlns:a16="http://schemas.microsoft.com/office/drawing/2014/main" id="{1295F508-956C-4890-BE10-727453605536}"/>
              </a:ext>
            </a:extLst>
          </p:cNvPr>
          <p:cNvSpPr>
            <a:spLocks noGrp="1"/>
          </p:cNvSpPr>
          <p:nvPr>
            <p:ph idx="1"/>
          </p:nvPr>
        </p:nvSpPr>
        <p:spPr/>
        <p:txBody>
          <a:bodyPr/>
          <a:lstStyle/>
          <a:p>
            <a:pPr marL="0" marR="0" indent="0">
              <a:buNone/>
            </a:pPr>
            <a:endParaRPr lang="nl-NL" dirty="0"/>
          </a:p>
          <a:p>
            <a:pPr marR="0"/>
            <a:endParaRPr lang="nl-NL" dirty="0"/>
          </a:p>
        </p:txBody>
      </p:sp>
      <p:sp>
        <p:nvSpPr>
          <p:cNvPr id="11" name="Title 1">
            <a:extLst>
              <a:ext uri="{FF2B5EF4-FFF2-40B4-BE49-F238E27FC236}">
                <a16:creationId xmlns:a16="http://schemas.microsoft.com/office/drawing/2014/main" id="{8824184E-A20E-4D4C-80AA-60CFD641CEB0}"/>
              </a:ext>
            </a:extLst>
          </p:cNvPr>
          <p:cNvSpPr txBox="1">
            <a:spLocks/>
          </p:cNvSpPr>
          <p:nvPr/>
        </p:nvSpPr>
        <p:spPr>
          <a:xfrm>
            <a:off x="2074859" y="2286012"/>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WETENSCHAP</a:t>
            </a:r>
            <a:endParaRPr lang="nl-NL" sz="2000" b="0" dirty="0">
              <a:solidFill>
                <a:schemeClr val="bg1"/>
              </a:solidFill>
            </a:endParaRPr>
          </a:p>
          <a:p>
            <a:pPr algn="ctr"/>
            <a:endParaRPr lang="nl-NL" sz="2000" dirty="0">
              <a:solidFill>
                <a:schemeClr val="bg1"/>
              </a:solidFill>
            </a:endParaRPr>
          </a:p>
        </p:txBody>
      </p:sp>
      <p:sp>
        <p:nvSpPr>
          <p:cNvPr id="14" name="Title 1">
            <a:extLst>
              <a:ext uri="{FF2B5EF4-FFF2-40B4-BE49-F238E27FC236}">
                <a16:creationId xmlns:a16="http://schemas.microsoft.com/office/drawing/2014/main" id="{D6FC56A9-5F19-481F-B088-B0F79593F507}"/>
              </a:ext>
            </a:extLst>
          </p:cNvPr>
          <p:cNvSpPr txBox="1">
            <a:spLocks/>
          </p:cNvSpPr>
          <p:nvPr/>
        </p:nvSpPr>
        <p:spPr>
          <a:xfrm>
            <a:off x="4480989" y="2286011"/>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NIEUWE</a:t>
            </a:r>
            <a:br>
              <a:rPr lang="nl-NL" sz="2000" dirty="0">
                <a:solidFill>
                  <a:schemeClr val="bg1"/>
                </a:solidFill>
              </a:rPr>
            </a:br>
            <a:r>
              <a:rPr lang="nl-NL" sz="2000" dirty="0">
                <a:solidFill>
                  <a:schemeClr val="bg1"/>
                </a:solidFill>
              </a:rPr>
              <a:t>ONTDEKNGEN</a:t>
            </a:r>
            <a:endParaRPr lang="nl-NL" sz="2000" b="0" dirty="0">
              <a:solidFill>
                <a:schemeClr val="bg1"/>
              </a:solidFill>
            </a:endParaRPr>
          </a:p>
          <a:p>
            <a:pPr algn="ctr"/>
            <a:endParaRPr lang="nl-NL" sz="2000" dirty="0">
              <a:solidFill>
                <a:schemeClr val="bg1"/>
              </a:solidFill>
            </a:endParaRPr>
          </a:p>
        </p:txBody>
      </p:sp>
      <p:grpSp>
        <p:nvGrpSpPr>
          <p:cNvPr id="15" name="Group 5">
            <a:extLst>
              <a:ext uri="{FF2B5EF4-FFF2-40B4-BE49-F238E27FC236}">
                <a16:creationId xmlns:a16="http://schemas.microsoft.com/office/drawing/2014/main" id="{962983A0-522D-CD29-D648-EDE25FE932E8}"/>
              </a:ext>
            </a:extLst>
          </p:cNvPr>
          <p:cNvGrpSpPr>
            <a:grpSpLocks/>
          </p:cNvGrpSpPr>
          <p:nvPr/>
        </p:nvGrpSpPr>
        <p:grpSpPr bwMode="auto">
          <a:xfrm>
            <a:off x="2985861" y="741957"/>
            <a:ext cx="5976937" cy="4608512"/>
            <a:chOff x="1157" y="1172"/>
            <a:chExt cx="4535" cy="3336"/>
          </a:xfrm>
        </p:grpSpPr>
        <p:pic>
          <p:nvPicPr>
            <p:cNvPr id="19" name="Picture 6">
              <a:extLst>
                <a:ext uri="{FF2B5EF4-FFF2-40B4-BE49-F238E27FC236}">
                  <a16:creationId xmlns:a16="http://schemas.microsoft.com/office/drawing/2014/main" id="{6483DDBA-B33D-D8A1-8194-70362E3FAE2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57" y="2387"/>
              <a:ext cx="3447" cy="2121"/>
            </a:xfrm>
            <a:prstGeom prst="rect">
              <a:avLst/>
            </a:prstGeom>
            <a:noFill/>
            <a:ln w="9525">
              <a:noFill/>
              <a:miter lim="800000"/>
              <a:headEnd/>
              <a:tailEnd/>
            </a:ln>
          </p:spPr>
        </p:pic>
        <p:pic>
          <p:nvPicPr>
            <p:cNvPr id="20" name="Picture 7">
              <a:extLst>
                <a:ext uri="{FF2B5EF4-FFF2-40B4-BE49-F238E27FC236}">
                  <a16:creationId xmlns:a16="http://schemas.microsoft.com/office/drawing/2014/main" id="{DE5AEDA6-20DD-1ACE-54F2-BA3F7ED6D22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245" y="1172"/>
              <a:ext cx="3447" cy="1822"/>
            </a:xfrm>
            <a:prstGeom prst="rect">
              <a:avLst/>
            </a:prstGeom>
            <a:noFill/>
            <a:ln w="9525">
              <a:noFill/>
              <a:miter lim="800000"/>
              <a:headEnd/>
              <a:tailEnd/>
            </a:ln>
          </p:spPr>
        </p:pic>
      </p:grpSp>
      <p:sp>
        <p:nvSpPr>
          <p:cNvPr id="21" name="Text Box 8">
            <a:extLst>
              <a:ext uri="{FF2B5EF4-FFF2-40B4-BE49-F238E27FC236}">
                <a16:creationId xmlns:a16="http://schemas.microsoft.com/office/drawing/2014/main" id="{D28E9E77-53C9-4F10-179B-D7FB84FDD3CC}"/>
              </a:ext>
            </a:extLst>
          </p:cNvPr>
          <p:cNvSpPr txBox="1">
            <a:spLocks noChangeArrowheads="1"/>
          </p:cNvSpPr>
          <p:nvPr/>
        </p:nvSpPr>
        <p:spPr bwMode="auto">
          <a:xfrm>
            <a:off x="8854005" y="957981"/>
            <a:ext cx="1944216" cy="830997"/>
          </a:xfrm>
          <a:prstGeom prst="rect">
            <a:avLst/>
          </a:prstGeom>
          <a:noFill/>
          <a:ln w="9525">
            <a:noFill/>
            <a:miter lim="800000"/>
            <a:headEnd/>
            <a:tailEnd/>
          </a:ln>
        </p:spPr>
        <p:txBody>
          <a:bodyPr wrap="square">
            <a:spAutoFit/>
          </a:bodyPr>
          <a:lstStyle/>
          <a:p>
            <a:pPr>
              <a:spcBef>
                <a:spcPct val="50000"/>
              </a:spcBef>
            </a:pPr>
            <a:r>
              <a:rPr lang="nl-BE" sz="2400" dirty="0"/>
              <a:t>cel met celkern</a:t>
            </a:r>
            <a:endParaRPr lang="en-US" sz="2400" dirty="0"/>
          </a:p>
        </p:txBody>
      </p:sp>
      <p:sp>
        <p:nvSpPr>
          <p:cNvPr id="22" name="Text Box 9">
            <a:extLst>
              <a:ext uri="{FF2B5EF4-FFF2-40B4-BE49-F238E27FC236}">
                <a16:creationId xmlns:a16="http://schemas.microsoft.com/office/drawing/2014/main" id="{235BF483-68FB-9BE6-9E00-4F48AE9B9832}"/>
              </a:ext>
            </a:extLst>
          </p:cNvPr>
          <p:cNvSpPr txBox="1">
            <a:spLocks noChangeArrowheads="1"/>
          </p:cNvSpPr>
          <p:nvPr/>
        </p:nvSpPr>
        <p:spPr bwMode="auto">
          <a:xfrm>
            <a:off x="3273893" y="1029989"/>
            <a:ext cx="2273300" cy="457200"/>
          </a:xfrm>
          <a:prstGeom prst="rect">
            <a:avLst/>
          </a:prstGeom>
          <a:noFill/>
          <a:ln w="9525">
            <a:noFill/>
            <a:miter lim="800000"/>
            <a:headEnd/>
            <a:tailEnd/>
          </a:ln>
        </p:spPr>
        <p:txBody>
          <a:bodyPr>
            <a:spAutoFit/>
          </a:bodyPr>
          <a:lstStyle/>
          <a:p>
            <a:pPr>
              <a:spcBef>
                <a:spcPct val="50000"/>
              </a:spcBef>
            </a:pPr>
            <a:r>
              <a:rPr lang="nl-BE" sz="2400" dirty="0"/>
              <a:t>chromosoom</a:t>
            </a:r>
            <a:endParaRPr lang="en-US" sz="2400" dirty="0"/>
          </a:p>
        </p:txBody>
      </p:sp>
      <p:sp>
        <p:nvSpPr>
          <p:cNvPr id="23" name="Text Box 10">
            <a:extLst>
              <a:ext uri="{FF2B5EF4-FFF2-40B4-BE49-F238E27FC236}">
                <a16:creationId xmlns:a16="http://schemas.microsoft.com/office/drawing/2014/main" id="{CC948D0D-0605-68E4-84D8-C8E92CA4749D}"/>
              </a:ext>
            </a:extLst>
          </p:cNvPr>
          <p:cNvSpPr txBox="1">
            <a:spLocks noChangeArrowheads="1"/>
          </p:cNvSpPr>
          <p:nvPr/>
        </p:nvSpPr>
        <p:spPr bwMode="auto">
          <a:xfrm>
            <a:off x="6897337" y="2801756"/>
            <a:ext cx="2273300" cy="457200"/>
          </a:xfrm>
          <a:prstGeom prst="rect">
            <a:avLst/>
          </a:prstGeom>
          <a:noFill/>
          <a:ln w="9525">
            <a:noFill/>
            <a:miter lim="800000"/>
            <a:headEnd/>
            <a:tailEnd/>
          </a:ln>
        </p:spPr>
        <p:txBody>
          <a:bodyPr>
            <a:spAutoFit/>
          </a:bodyPr>
          <a:lstStyle/>
          <a:p>
            <a:pPr>
              <a:spcBef>
                <a:spcPct val="50000"/>
              </a:spcBef>
            </a:pPr>
            <a:r>
              <a:rPr lang="nl-BE" sz="2400"/>
              <a:t>gen</a:t>
            </a:r>
            <a:endParaRPr lang="en-US" sz="2400"/>
          </a:p>
        </p:txBody>
      </p:sp>
      <p:sp>
        <p:nvSpPr>
          <p:cNvPr id="24" name="Line 11">
            <a:extLst>
              <a:ext uri="{FF2B5EF4-FFF2-40B4-BE49-F238E27FC236}">
                <a16:creationId xmlns:a16="http://schemas.microsoft.com/office/drawing/2014/main" id="{89BA485C-AF7E-1246-A701-33714D46A7A2}"/>
              </a:ext>
            </a:extLst>
          </p:cNvPr>
          <p:cNvSpPr>
            <a:spLocks noChangeShapeType="1"/>
          </p:cNvSpPr>
          <p:nvPr/>
        </p:nvSpPr>
        <p:spPr bwMode="auto">
          <a:xfrm>
            <a:off x="6052761" y="3046089"/>
            <a:ext cx="1973263" cy="647700"/>
          </a:xfrm>
          <a:prstGeom prst="line">
            <a:avLst/>
          </a:prstGeom>
          <a:noFill/>
          <a:ln w="28575">
            <a:solidFill>
              <a:schemeClr val="tx1"/>
            </a:solidFill>
            <a:round/>
            <a:headEnd type="triangle" w="med" len="med"/>
            <a:tailEnd type="triangle" w="med" len="med"/>
          </a:ln>
        </p:spPr>
        <p:txBody>
          <a:bodyPr/>
          <a:lstStyle/>
          <a:p>
            <a:endParaRPr lang="en-US"/>
          </a:p>
        </p:txBody>
      </p:sp>
      <p:sp>
        <p:nvSpPr>
          <p:cNvPr id="25" name="Line 12">
            <a:extLst>
              <a:ext uri="{FF2B5EF4-FFF2-40B4-BE49-F238E27FC236}">
                <a16:creationId xmlns:a16="http://schemas.microsoft.com/office/drawing/2014/main" id="{E8152D8F-CA8C-DC84-75C2-4FE01972F14E}"/>
              </a:ext>
            </a:extLst>
          </p:cNvPr>
          <p:cNvSpPr>
            <a:spLocks noChangeShapeType="1"/>
          </p:cNvSpPr>
          <p:nvPr/>
        </p:nvSpPr>
        <p:spPr bwMode="auto">
          <a:xfrm flipH="1">
            <a:off x="5084386" y="3130227"/>
            <a:ext cx="925513" cy="1716087"/>
          </a:xfrm>
          <a:prstGeom prst="line">
            <a:avLst/>
          </a:prstGeom>
          <a:noFill/>
          <a:ln w="38100">
            <a:solidFill>
              <a:schemeClr val="tx1"/>
            </a:solidFill>
            <a:round/>
            <a:headEnd/>
            <a:tailEnd/>
          </a:ln>
        </p:spPr>
        <p:txBody>
          <a:bodyPr/>
          <a:lstStyle/>
          <a:p>
            <a:endParaRPr lang="en-US"/>
          </a:p>
        </p:txBody>
      </p:sp>
      <p:sp>
        <p:nvSpPr>
          <p:cNvPr id="26" name="Line 13">
            <a:extLst>
              <a:ext uri="{FF2B5EF4-FFF2-40B4-BE49-F238E27FC236}">
                <a16:creationId xmlns:a16="http://schemas.microsoft.com/office/drawing/2014/main" id="{ACB975B2-6376-A3CC-7CD1-227A31A15987}"/>
              </a:ext>
            </a:extLst>
          </p:cNvPr>
          <p:cNvSpPr>
            <a:spLocks noChangeShapeType="1"/>
          </p:cNvSpPr>
          <p:nvPr/>
        </p:nvSpPr>
        <p:spPr bwMode="auto">
          <a:xfrm flipH="1">
            <a:off x="7029074" y="3777927"/>
            <a:ext cx="925512" cy="1716087"/>
          </a:xfrm>
          <a:prstGeom prst="line">
            <a:avLst/>
          </a:prstGeom>
          <a:noFill/>
          <a:ln w="38100">
            <a:solidFill>
              <a:schemeClr val="tx1"/>
            </a:solidFill>
            <a:round/>
            <a:headEnd/>
            <a:tailEnd/>
          </a:ln>
        </p:spPr>
        <p:txBody>
          <a:bodyPr/>
          <a:lstStyle/>
          <a:p>
            <a:endParaRPr lang="en-US"/>
          </a:p>
        </p:txBody>
      </p:sp>
      <p:sp>
        <p:nvSpPr>
          <p:cNvPr id="27" name="Text Box 14">
            <a:extLst>
              <a:ext uri="{FF2B5EF4-FFF2-40B4-BE49-F238E27FC236}">
                <a16:creationId xmlns:a16="http://schemas.microsoft.com/office/drawing/2014/main" id="{35BB3DA4-E02F-4137-E4E9-1697F759AF19}"/>
              </a:ext>
            </a:extLst>
          </p:cNvPr>
          <p:cNvSpPr txBox="1">
            <a:spLocks noChangeArrowheads="1"/>
          </p:cNvSpPr>
          <p:nvPr/>
        </p:nvSpPr>
        <p:spPr bwMode="auto">
          <a:xfrm>
            <a:off x="3237381" y="4198341"/>
            <a:ext cx="1095375" cy="457200"/>
          </a:xfrm>
          <a:prstGeom prst="rect">
            <a:avLst/>
          </a:prstGeom>
          <a:noFill/>
          <a:ln w="9525">
            <a:noFill/>
            <a:miter lim="800000"/>
            <a:headEnd/>
            <a:tailEnd/>
          </a:ln>
        </p:spPr>
        <p:txBody>
          <a:bodyPr>
            <a:spAutoFit/>
          </a:bodyPr>
          <a:lstStyle/>
          <a:p>
            <a:pPr>
              <a:spcBef>
                <a:spcPct val="50000"/>
              </a:spcBef>
            </a:pPr>
            <a:r>
              <a:rPr lang="nl-BE" sz="2400" dirty="0"/>
              <a:t>DNA</a:t>
            </a:r>
            <a:endParaRPr lang="en-US" sz="2400" dirty="0"/>
          </a:p>
        </p:txBody>
      </p:sp>
    </p:spTree>
    <p:extLst>
      <p:ext uri="{BB962C8B-B14F-4D97-AF65-F5344CB8AC3E}">
        <p14:creationId xmlns:p14="http://schemas.microsoft.com/office/powerpoint/2010/main" val="3458049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DNA</a:t>
            </a:r>
            <a:endParaRPr lang="en-BE" sz="3200" dirty="0">
              <a:solidFill>
                <a:srgbClr val="F58C64"/>
              </a:solidFill>
            </a:endParaRPr>
          </a:p>
        </p:txBody>
      </p:sp>
      <p:sp>
        <p:nvSpPr>
          <p:cNvPr id="11" name="Title 1">
            <a:extLst>
              <a:ext uri="{FF2B5EF4-FFF2-40B4-BE49-F238E27FC236}">
                <a16:creationId xmlns:a16="http://schemas.microsoft.com/office/drawing/2014/main" id="{8824184E-A20E-4D4C-80AA-60CFD641CEB0}"/>
              </a:ext>
            </a:extLst>
          </p:cNvPr>
          <p:cNvSpPr txBox="1">
            <a:spLocks/>
          </p:cNvSpPr>
          <p:nvPr/>
        </p:nvSpPr>
        <p:spPr>
          <a:xfrm>
            <a:off x="2074859" y="2286012"/>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WETENSCHAP</a:t>
            </a:r>
            <a:endParaRPr lang="nl-NL" sz="2000" b="0" dirty="0">
              <a:solidFill>
                <a:schemeClr val="bg1"/>
              </a:solidFill>
            </a:endParaRPr>
          </a:p>
          <a:p>
            <a:pPr algn="ctr"/>
            <a:endParaRPr lang="nl-NL" sz="2000" dirty="0">
              <a:solidFill>
                <a:schemeClr val="bg1"/>
              </a:solidFill>
            </a:endParaRPr>
          </a:p>
        </p:txBody>
      </p:sp>
      <p:sp>
        <p:nvSpPr>
          <p:cNvPr id="14" name="Title 1">
            <a:extLst>
              <a:ext uri="{FF2B5EF4-FFF2-40B4-BE49-F238E27FC236}">
                <a16:creationId xmlns:a16="http://schemas.microsoft.com/office/drawing/2014/main" id="{D6FC56A9-5F19-481F-B088-B0F79593F507}"/>
              </a:ext>
            </a:extLst>
          </p:cNvPr>
          <p:cNvSpPr txBox="1">
            <a:spLocks/>
          </p:cNvSpPr>
          <p:nvPr/>
        </p:nvSpPr>
        <p:spPr>
          <a:xfrm>
            <a:off x="4480989" y="2286011"/>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NIEUWE</a:t>
            </a:r>
            <a:br>
              <a:rPr lang="nl-NL" sz="2000" dirty="0">
                <a:solidFill>
                  <a:schemeClr val="bg1"/>
                </a:solidFill>
              </a:rPr>
            </a:br>
            <a:r>
              <a:rPr lang="nl-NL" sz="2000" dirty="0">
                <a:solidFill>
                  <a:schemeClr val="bg1"/>
                </a:solidFill>
              </a:rPr>
              <a:t>ONTDEKNGEN</a:t>
            </a:r>
            <a:endParaRPr lang="nl-NL" sz="2000" b="0" dirty="0">
              <a:solidFill>
                <a:schemeClr val="bg1"/>
              </a:solidFill>
            </a:endParaRPr>
          </a:p>
          <a:p>
            <a:pPr algn="ctr"/>
            <a:endParaRPr lang="nl-NL" sz="2000" dirty="0">
              <a:solidFill>
                <a:schemeClr val="bg1"/>
              </a:solidFill>
            </a:endParaRPr>
          </a:p>
        </p:txBody>
      </p:sp>
      <p:pic>
        <p:nvPicPr>
          <p:cNvPr id="18" name="Picture 3">
            <a:extLst>
              <a:ext uri="{FF2B5EF4-FFF2-40B4-BE49-F238E27FC236}">
                <a16:creationId xmlns:a16="http://schemas.microsoft.com/office/drawing/2014/main" id="{0DDCADFF-EE38-0BDD-E6A6-37A93E5B0DA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6486" y="696669"/>
            <a:ext cx="2858146" cy="5256212"/>
          </a:xfrm>
          <a:prstGeom prst="rect">
            <a:avLst/>
          </a:prstGeom>
          <a:noFill/>
        </p:spPr>
      </p:pic>
      <p:sp>
        <p:nvSpPr>
          <p:cNvPr id="28" name="Freeform 4">
            <a:extLst>
              <a:ext uri="{FF2B5EF4-FFF2-40B4-BE49-F238E27FC236}">
                <a16:creationId xmlns:a16="http://schemas.microsoft.com/office/drawing/2014/main" id="{9E9E9169-2904-521D-9804-FA4763C34635}"/>
              </a:ext>
            </a:extLst>
          </p:cNvPr>
          <p:cNvSpPr>
            <a:spLocks/>
          </p:cNvSpPr>
          <p:nvPr/>
        </p:nvSpPr>
        <p:spPr bwMode="auto">
          <a:xfrm>
            <a:off x="6275134" y="2242100"/>
            <a:ext cx="617034" cy="3323696"/>
          </a:xfrm>
          <a:custGeom>
            <a:avLst/>
            <a:gdLst/>
            <a:ahLst/>
            <a:cxnLst>
              <a:cxn ang="0">
                <a:pos x="111" y="0"/>
              </a:cxn>
              <a:cxn ang="0">
                <a:pos x="0" y="192"/>
              </a:cxn>
              <a:cxn ang="0">
                <a:pos x="0" y="1968"/>
              </a:cxn>
              <a:cxn ang="0">
                <a:pos x="139" y="2208"/>
              </a:cxn>
              <a:cxn ang="0">
                <a:pos x="351" y="2208"/>
              </a:cxn>
            </a:cxnLst>
            <a:rect l="0" t="0" r="r" b="b"/>
            <a:pathLst>
              <a:path w="351" h="2208">
                <a:moveTo>
                  <a:pt x="111" y="0"/>
                </a:moveTo>
                <a:lnTo>
                  <a:pt x="0" y="192"/>
                </a:lnTo>
                <a:lnTo>
                  <a:pt x="0" y="1968"/>
                </a:lnTo>
                <a:lnTo>
                  <a:pt x="139" y="2208"/>
                </a:lnTo>
                <a:lnTo>
                  <a:pt x="351" y="2208"/>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29" name="Line 5">
            <a:extLst>
              <a:ext uri="{FF2B5EF4-FFF2-40B4-BE49-F238E27FC236}">
                <a16:creationId xmlns:a16="http://schemas.microsoft.com/office/drawing/2014/main" id="{B06E4C0B-37C2-122E-EA0C-592BDC3952E0}"/>
              </a:ext>
            </a:extLst>
          </p:cNvPr>
          <p:cNvSpPr>
            <a:spLocks noChangeShapeType="1"/>
          </p:cNvSpPr>
          <p:nvPr/>
        </p:nvSpPr>
        <p:spPr bwMode="auto">
          <a:xfrm>
            <a:off x="6950378" y="1299125"/>
            <a:ext cx="1600795" cy="0"/>
          </a:xfrm>
          <a:prstGeom prst="line">
            <a:avLst/>
          </a:prstGeom>
          <a:noFill/>
          <a:ln w="25400">
            <a:solidFill>
              <a:schemeClr val="tx1"/>
            </a:solidFill>
            <a:round/>
            <a:headEnd/>
            <a:tailEnd/>
          </a:ln>
          <a:effectLst/>
        </p:spPr>
        <p:txBody>
          <a:bodyPr wrap="none" anchor="ctr"/>
          <a:lstStyle/>
          <a:p>
            <a:endParaRPr lang="nl-BE"/>
          </a:p>
        </p:txBody>
      </p:sp>
      <p:sp>
        <p:nvSpPr>
          <p:cNvPr id="30" name="Line 6">
            <a:extLst>
              <a:ext uri="{FF2B5EF4-FFF2-40B4-BE49-F238E27FC236}">
                <a16:creationId xmlns:a16="http://schemas.microsoft.com/office/drawing/2014/main" id="{79D815EC-9BD3-0D8D-71E1-A144D7B8C17C}"/>
              </a:ext>
            </a:extLst>
          </p:cNvPr>
          <p:cNvSpPr>
            <a:spLocks noChangeShapeType="1"/>
          </p:cNvSpPr>
          <p:nvPr/>
        </p:nvSpPr>
        <p:spPr bwMode="auto">
          <a:xfrm>
            <a:off x="6950378" y="958606"/>
            <a:ext cx="1600795" cy="0"/>
          </a:xfrm>
          <a:prstGeom prst="line">
            <a:avLst/>
          </a:prstGeom>
          <a:noFill/>
          <a:ln w="25400">
            <a:solidFill>
              <a:schemeClr val="tx1"/>
            </a:solidFill>
            <a:round/>
            <a:headEnd/>
            <a:tailEnd/>
          </a:ln>
          <a:effectLst/>
        </p:spPr>
        <p:txBody>
          <a:bodyPr wrap="none" anchor="ctr"/>
          <a:lstStyle/>
          <a:p>
            <a:endParaRPr lang="nl-BE"/>
          </a:p>
        </p:txBody>
      </p:sp>
      <p:sp>
        <p:nvSpPr>
          <p:cNvPr id="31" name="Line 7">
            <a:extLst>
              <a:ext uri="{FF2B5EF4-FFF2-40B4-BE49-F238E27FC236}">
                <a16:creationId xmlns:a16="http://schemas.microsoft.com/office/drawing/2014/main" id="{E25629AC-E924-D783-D87B-5DCB651B3D65}"/>
              </a:ext>
            </a:extLst>
          </p:cNvPr>
          <p:cNvSpPr>
            <a:spLocks noChangeShapeType="1"/>
          </p:cNvSpPr>
          <p:nvPr/>
        </p:nvSpPr>
        <p:spPr bwMode="auto">
          <a:xfrm>
            <a:off x="6740820" y="1636733"/>
            <a:ext cx="1810353" cy="0"/>
          </a:xfrm>
          <a:prstGeom prst="line">
            <a:avLst/>
          </a:prstGeom>
          <a:noFill/>
          <a:ln w="25400">
            <a:solidFill>
              <a:schemeClr val="tx1"/>
            </a:solidFill>
            <a:round/>
            <a:headEnd/>
            <a:tailEnd/>
          </a:ln>
          <a:effectLst/>
        </p:spPr>
        <p:txBody>
          <a:bodyPr wrap="none" anchor="ctr"/>
          <a:lstStyle/>
          <a:p>
            <a:endParaRPr lang="nl-BE"/>
          </a:p>
        </p:txBody>
      </p:sp>
      <p:sp>
        <p:nvSpPr>
          <p:cNvPr id="32" name="Rectangle 11">
            <a:extLst>
              <a:ext uri="{FF2B5EF4-FFF2-40B4-BE49-F238E27FC236}">
                <a16:creationId xmlns:a16="http://schemas.microsoft.com/office/drawing/2014/main" id="{6C97F2CB-DD41-C014-7F05-AA828B89473C}"/>
              </a:ext>
            </a:extLst>
          </p:cNvPr>
          <p:cNvSpPr>
            <a:spLocks noChangeArrowheads="1"/>
          </p:cNvSpPr>
          <p:nvPr/>
        </p:nvSpPr>
        <p:spPr bwMode="auto">
          <a:xfrm>
            <a:off x="3031436" y="3576394"/>
            <a:ext cx="1860550" cy="574675"/>
          </a:xfrm>
          <a:prstGeom prst="rect">
            <a:avLst/>
          </a:prstGeom>
          <a:noFill/>
          <a:ln w="9525">
            <a:noFill/>
            <a:miter lim="800000"/>
            <a:headEnd/>
            <a:tailEnd/>
          </a:ln>
          <a:effectLst/>
        </p:spPr>
        <p:txBody>
          <a:bodyPr>
            <a:spAutoFit/>
          </a:bodyPr>
          <a:lstStyle/>
          <a:p>
            <a:pPr algn="r" eaLnBrk="0" hangingPunct="0">
              <a:lnSpc>
                <a:spcPts val="1900"/>
              </a:lnSpc>
              <a:spcBef>
                <a:spcPct val="50000"/>
              </a:spcBef>
            </a:pPr>
            <a:r>
              <a:rPr lang="en-US" sz="1800" b="1" dirty="0">
                <a:latin typeface="Arial" charset="0"/>
              </a:rPr>
              <a:t>DNA-molecule (</a:t>
            </a:r>
            <a:r>
              <a:rPr lang="en-US" sz="1800" b="1" dirty="0" err="1">
                <a:latin typeface="Arial" charset="0"/>
              </a:rPr>
              <a:t>chromosoom</a:t>
            </a:r>
            <a:r>
              <a:rPr lang="en-US" sz="1800" b="1" dirty="0">
                <a:latin typeface="Arial" charset="0"/>
              </a:rPr>
              <a:t>)</a:t>
            </a:r>
          </a:p>
        </p:txBody>
      </p:sp>
      <p:sp>
        <p:nvSpPr>
          <p:cNvPr id="33" name="Rectangle 13">
            <a:extLst>
              <a:ext uri="{FF2B5EF4-FFF2-40B4-BE49-F238E27FC236}">
                <a16:creationId xmlns:a16="http://schemas.microsoft.com/office/drawing/2014/main" id="{0ED35E4E-8D6B-CABD-6011-BD362EF8755C}"/>
              </a:ext>
            </a:extLst>
          </p:cNvPr>
          <p:cNvSpPr>
            <a:spLocks noChangeArrowheads="1"/>
          </p:cNvSpPr>
          <p:nvPr/>
        </p:nvSpPr>
        <p:spPr bwMode="auto">
          <a:xfrm>
            <a:off x="8500373" y="768106"/>
            <a:ext cx="5397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Cel</a:t>
            </a:r>
          </a:p>
        </p:txBody>
      </p:sp>
      <p:sp>
        <p:nvSpPr>
          <p:cNvPr id="34" name="Rectangle 14">
            <a:extLst>
              <a:ext uri="{FF2B5EF4-FFF2-40B4-BE49-F238E27FC236}">
                <a16:creationId xmlns:a16="http://schemas.microsoft.com/office/drawing/2014/main" id="{F0C1C395-B835-957D-2599-3ACEEBDE5003}"/>
              </a:ext>
            </a:extLst>
          </p:cNvPr>
          <p:cNvSpPr>
            <a:spLocks noChangeArrowheads="1"/>
          </p:cNvSpPr>
          <p:nvPr/>
        </p:nvSpPr>
        <p:spPr bwMode="auto">
          <a:xfrm>
            <a:off x="8519423" y="1128469"/>
            <a:ext cx="7048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Kern</a:t>
            </a:r>
          </a:p>
        </p:txBody>
      </p:sp>
      <p:sp>
        <p:nvSpPr>
          <p:cNvPr id="35" name="Rectangle 16">
            <a:extLst>
              <a:ext uri="{FF2B5EF4-FFF2-40B4-BE49-F238E27FC236}">
                <a16:creationId xmlns:a16="http://schemas.microsoft.com/office/drawing/2014/main" id="{F2F6E6F2-B65A-C08E-0786-F88B62BD3B25}"/>
              </a:ext>
            </a:extLst>
          </p:cNvPr>
          <p:cNvSpPr>
            <a:spLocks noChangeArrowheads="1"/>
          </p:cNvSpPr>
          <p:nvPr/>
        </p:nvSpPr>
        <p:spPr bwMode="auto">
          <a:xfrm>
            <a:off x="8503548" y="1469781"/>
            <a:ext cx="17970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Chromosomen</a:t>
            </a:r>
          </a:p>
        </p:txBody>
      </p:sp>
      <p:sp>
        <p:nvSpPr>
          <p:cNvPr id="36" name="Line 17">
            <a:extLst>
              <a:ext uri="{FF2B5EF4-FFF2-40B4-BE49-F238E27FC236}">
                <a16:creationId xmlns:a16="http://schemas.microsoft.com/office/drawing/2014/main" id="{56EA3F7D-34B4-744A-7E0B-8FBA12D92420}"/>
              </a:ext>
            </a:extLst>
          </p:cNvPr>
          <p:cNvSpPr>
            <a:spLocks noChangeShapeType="1"/>
          </p:cNvSpPr>
          <p:nvPr/>
        </p:nvSpPr>
        <p:spPr bwMode="auto">
          <a:xfrm>
            <a:off x="5109325" y="3859936"/>
            <a:ext cx="1176337" cy="0"/>
          </a:xfrm>
          <a:prstGeom prst="line">
            <a:avLst/>
          </a:prstGeom>
          <a:noFill/>
          <a:ln w="25400">
            <a:solidFill>
              <a:schemeClr val="tx1"/>
            </a:solidFill>
            <a:round/>
            <a:headEnd/>
            <a:tailEnd/>
          </a:ln>
          <a:effectLst/>
        </p:spPr>
        <p:txBody>
          <a:bodyPr wrap="none" anchor="ctr"/>
          <a:lstStyle/>
          <a:p>
            <a:endParaRPr lang="nl-BE"/>
          </a:p>
        </p:txBody>
      </p:sp>
    </p:spTree>
    <p:extLst>
      <p:ext uri="{BB962C8B-B14F-4D97-AF65-F5344CB8AC3E}">
        <p14:creationId xmlns:p14="http://schemas.microsoft.com/office/powerpoint/2010/main" val="4168798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De bouwstenen van DNA</a:t>
            </a:r>
            <a:endParaRPr lang="en-BE" sz="3200" dirty="0">
              <a:solidFill>
                <a:srgbClr val="F58C64"/>
              </a:solidFill>
            </a:endParaRPr>
          </a:p>
        </p:txBody>
      </p:sp>
      <p:sp>
        <p:nvSpPr>
          <p:cNvPr id="11" name="Title 1">
            <a:extLst>
              <a:ext uri="{FF2B5EF4-FFF2-40B4-BE49-F238E27FC236}">
                <a16:creationId xmlns:a16="http://schemas.microsoft.com/office/drawing/2014/main" id="{8824184E-A20E-4D4C-80AA-60CFD641CEB0}"/>
              </a:ext>
            </a:extLst>
          </p:cNvPr>
          <p:cNvSpPr txBox="1">
            <a:spLocks/>
          </p:cNvSpPr>
          <p:nvPr/>
        </p:nvSpPr>
        <p:spPr>
          <a:xfrm>
            <a:off x="2074859" y="2286012"/>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WETENSCHAP</a:t>
            </a:r>
            <a:endParaRPr lang="nl-NL" sz="2000" b="0" dirty="0">
              <a:solidFill>
                <a:schemeClr val="bg1"/>
              </a:solidFill>
            </a:endParaRPr>
          </a:p>
          <a:p>
            <a:pPr algn="ctr"/>
            <a:endParaRPr lang="nl-NL" sz="2000" dirty="0">
              <a:solidFill>
                <a:schemeClr val="bg1"/>
              </a:solidFill>
            </a:endParaRPr>
          </a:p>
        </p:txBody>
      </p:sp>
      <p:sp>
        <p:nvSpPr>
          <p:cNvPr id="14" name="Title 1">
            <a:extLst>
              <a:ext uri="{FF2B5EF4-FFF2-40B4-BE49-F238E27FC236}">
                <a16:creationId xmlns:a16="http://schemas.microsoft.com/office/drawing/2014/main" id="{D6FC56A9-5F19-481F-B088-B0F79593F507}"/>
              </a:ext>
            </a:extLst>
          </p:cNvPr>
          <p:cNvSpPr txBox="1">
            <a:spLocks/>
          </p:cNvSpPr>
          <p:nvPr/>
        </p:nvSpPr>
        <p:spPr>
          <a:xfrm>
            <a:off x="4480989" y="2286011"/>
            <a:ext cx="2284570" cy="166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1B2944"/>
                </a:solidFill>
                <a:latin typeface="Corbel" panose="020B0503020204020204" pitchFamily="34" charset="0"/>
                <a:ea typeface="+mj-ea"/>
                <a:cs typeface="+mj-cs"/>
              </a:defRPr>
            </a:lvl1pPr>
          </a:lstStyle>
          <a:p>
            <a:pPr algn="ctr"/>
            <a:r>
              <a:rPr lang="nl-NL" sz="2000" dirty="0">
                <a:solidFill>
                  <a:schemeClr val="bg1"/>
                </a:solidFill>
              </a:rPr>
              <a:t>NIEUWE</a:t>
            </a:r>
            <a:br>
              <a:rPr lang="nl-NL" sz="2000" dirty="0">
                <a:solidFill>
                  <a:schemeClr val="bg1"/>
                </a:solidFill>
              </a:rPr>
            </a:br>
            <a:r>
              <a:rPr lang="nl-NL" sz="2000" dirty="0">
                <a:solidFill>
                  <a:schemeClr val="bg1"/>
                </a:solidFill>
              </a:rPr>
              <a:t>ONTDEKNGEN</a:t>
            </a:r>
            <a:endParaRPr lang="nl-NL" sz="2000" b="0" dirty="0">
              <a:solidFill>
                <a:schemeClr val="bg1"/>
              </a:solidFill>
            </a:endParaRPr>
          </a:p>
          <a:p>
            <a:pPr algn="ctr"/>
            <a:endParaRPr lang="nl-NL" sz="2000" dirty="0">
              <a:solidFill>
                <a:schemeClr val="bg1"/>
              </a:solidFill>
            </a:endParaRPr>
          </a:p>
        </p:txBody>
      </p:sp>
      <p:pic>
        <p:nvPicPr>
          <p:cNvPr id="18" name="Picture 3">
            <a:extLst>
              <a:ext uri="{FF2B5EF4-FFF2-40B4-BE49-F238E27FC236}">
                <a16:creationId xmlns:a16="http://schemas.microsoft.com/office/drawing/2014/main" id="{0DDCADFF-EE38-0BDD-E6A6-37A93E5B0DA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6486" y="696669"/>
            <a:ext cx="2858146" cy="5256212"/>
          </a:xfrm>
          <a:prstGeom prst="rect">
            <a:avLst/>
          </a:prstGeom>
          <a:noFill/>
        </p:spPr>
      </p:pic>
      <p:sp>
        <p:nvSpPr>
          <p:cNvPr id="28" name="Freeform 4">
            <a:extLst>
              <a:ext uri="{FF2B5EF4-FFF2-40B4-BE49-F238E27FC236}">
                <a16:creationId xmlns:a16="http://schemas.microsoft.com/office/drawing/2014/main" id="{9E9E9169-2904-521D-9804-FA4763C34635}"/>
              </a:ext>
            </a:extLst>
          </p:cNvPr>
          <p:cNvSpPr>
            <a:spLocks/>
          </p:cNvSpPr>
          <p:nvPr/>
        </p:nvSpPr>
        <p:spPr bwMode="auto">
          <a:xfrm>
            <a:off x="6275134" y="2242100"/>
            <a:ext cx="617034" cy="3323696"/>
          </a:xfrm>
          <a:custGeom>
            <a:avLst/>
            <a:gdLst/>
            <a:ahLst/>
            <a:cxnLst>
              <a:cxn ang="0">
                <a:pos x="111" y="0"/>
              </a:cxn>
              <a:cxn ang="0">
                <a:pos x="0" y="192"/>
              </a:cxn>
              <a:cxn ang="0">
                <a:pos x="0" y="1968"/>
              </a:cxn>
              <a:cxn ang="0">
                <a:pos x="139" y="2208"/>
              </a:cxn>
              <a:cxn ang="0">
                <a:pos x="351" y="2208"/>
              </a:cxn>
            </a:cxnLst>
            <a:rect l="0" t="0" r="r" b="b"/>
            <a:pathLst>
              <a:path w="351" h="2208">
                <a:moveTo>
                  <a:pt x="111" y="0"/>
                </a:moveTo>
                <a:lnTo>
                  <a:pt x="0" y="192"/>
                </a:lnTo>
                <a:lnTo>
                  <a:pt x="0" y="1968"/>
                </a:lnTo>
                <a:lnTo>
                  <a:pt x="139" y="2208"/>
                </a:lnTo>
                <a:lnTo>
                  <a:pt x="351" y="2208"/>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29" name="Line 5">
            <a:extLst>
              <a:ext uri="{FF2B5EF4-FFF2-40B4-BE49-F238E27FC236}">
                <a16:creationId xmlns:a16="http://schemas.microsoft.com/office/drawing/2014/main" id="{B06E4C0B-37C2-122E-EA0C-592BDC3952E0}"/>
              </a:ext>
            </a:extLst>
          </p:cNvPr>
          <p:cNvSpPr>
            <a:spLocks noChangeShapeType="1"/>
          </p:cNvSpPr>
          <p:nvPr/>
        </p:nvSpPr>
        <p:spPr bwMode="auto">
          <a:xfrm>
            <a:off x="6950378" y="1299125"/>
            <a:ext cx="1600795" cy="0"/>
          </a:xfrm>
          <a:prstGeom prst="line">
            <a:avLst/>
          </a:prstGeom>
          <a:noFill/>
          <a:ln w="25400">
            <a:solidFill>
              <a:schemeClr val="tx1"/>
            </a:solidFill>
            <a:round/>
            <a:headEnd/>
            <a:tailEnd/>
          </a:ln>
          <a:effectLst/>
        </p:spPr>
        <p:txBody>
          <a:bodyPr wrap="none" anchor="ctr"/>
          <a:lstStyle/>
          <a:p>
            <a:endParaRPr lang="nl-BE"/>
          </a:p>
        </p:txBody>
      </p:sp>
      <p:sp>
        <p:nvSpPr>
          <p:cNvPr id="30" name="Line 6">
            <a:extLst>
              <a:ext uri="{FF2B5EF4-FFF2-40B4-BE49-F238E27FC236}">
                <a16:creationId xmlns:a16="http://schemas.microsoft.com/office/drawing/2014/main" id="{79D815EC-9BD3-0D8D-71E1-A144D7B8C17C}"/>
              </a:ext>
            </a:extLst>
          </p:cNvPr>
          <p:cNvSpPr>
            <a:spLocks noChangeShapeType="1"/>
          </p:cNvSpPr>
          <p:nvPr/>
        </p:nvSpPr>
        <p:spPr bwMode="auto">
          <a:xfrm>
            <a:off x="6950378" y="958606"/>
            <a:ext cx="1600795" cy="0"/>
          </a:xfrm>
          <a:prstGeom prst="line">
            <a:avLst/>
          </a:prstGeom>
          <a:noFill/>
          <a:ln w="25400">
            <a:solidFill>
              <a:schemeClr val="tx1"/>
            </a:solidFill>
            <a:round/>
            <a:headEnd/>
            <a:tailEnd/>
          </a:ln>
          <a:effectLst/>
        </p:spPr>
        <p:txBody>
          <a:bodyPr wrap="none" anchor="ctr"/>
          <a:lstStyle/>
          <a:p>
            <a:endParaRPr lang="nl-BE"/>
          </a:p>
        </p:txBody>
      </p:sp>
      <p:sp>
        <p:nvSpPr>
          <p:cNvPr id="31" name="Line 7">
            <a:extLst>
              <a:ext uri="{FF2B5EF4-FFF2-40B4-BE49-F238E27FC236}">
                <a16:creationId xmlns:a16="http://schemas.microsoft.com/office/drawing/2014/main" id="{E25629AC-E924-D783-D87B-5DCB651B3D65}"/>
              </a:ext>
            </a:extLst>
          </p:cNvPr>
          <p:cNvSpPr>
            <a:spLocks noChangeShapeType="1"/>
          </p:cNvSpPr>
          <p:nvPr/>
        </p:nvSpPr>
        <p:spPr bwMode="auto">
          <a:xfrm>
            <a:off x="6740820" y="1636733"/>
            <a:ext cx="1810353" cy="0"/>
          </a:xfrm>
          <a:prstGeom prst="line">
            <a:avLst/>
          </a:prstGeom>
          <a:noFill/>
          <a:ln w="25400">
            <a:solidFill>
              <a:schemeClr val="tx1"/>
            </a:solidFill>
            <a:round/>
            <a:headEnd/>
            <a:tailEnd/>
          </a:ln>
          <a:effectLst/>
        </p:spPr>
        <p:txBody>
          <a:bodyPr wrap="none" anchor="ctr"/>
          <a:lstStyle/>
          <a:p>
            <a:endParaRPr lang="nl-BE"/>
          </a:p>
        </p:txBody>
      </p:sp>
      <p:sp>
        <p:nvSpPr>
          <p:cNvPr id="32" name="Rectangle 11">
            <a:extLst>
              <a:ext uri="{FF2B5EF4-FFF2-40B4-BE49-F238E27FC236}">
                <a16:creationId xmlns:a16="http://schemas.microsoft.com/office/drawing/2014/main" id="{6C97F2CB-DD41-C014-7F05-AA828B89473C}"/>
              </a:ext>
            </a:extLst>
          </p:cNvPr>
          <p:cNvSpPr>
            <a:spLocks noChangeArrowheads="1"/>
          </p:cNvSpPr>
          <p:nvPr/>
        </p:nvSpPr>
        <p:spPr bwMode="auto">
          <a:xfrm>
            <a:off x="3031436" y="3576394"/>
            <a:ext cx="1860550" cy="574675"/>
          </a:xfrm>
          <a:prstGeom prst="rect">
            <a:avLst/>
          </a:prstGeom>
          <a:noFill/>
          <a:ln w="9525">
            <a:noFill/>
            <a:miter lim="800000"/>
            <a:headEnd/>
            <a:tailEnd/>
          </a:ln>
          <a:effectLst/>
        </p:spPr>
        <p:txBody>
          <a:bodyPr>
            <a:spAutoFit/>
          </a:bodyPr>
          <a:lstStyle/>
          <a:p>
            <a:pPr algn="r" eaLnBrk="0" hangingPunct="0">
              <a:lnSpc>
                <a:spcPts val="1900"/>
              </a:lnSpc>
              <a:spcBef>
                <a:spcPct val="50000"/>
              </a:spcBef>
            </a:pPr>
            <a:r>
              <a:rPr lang="en-US" sz="1800" b="1" dirty="0">
                <a:latin typeface="Arial" charset="0"/>
              </a:rPr>
              <a:t>DNA-molecule (</a:t>
            </a:r>
            <a:r>
              <a:rPr lang="en-US" sz="1800" b="1" dirty="0" err="1">
                <a:latin typeface="Arial" charset="0"/>
              </a:rPr>
              <a:t>chromosoom</a:t>
            </a:r>
            <a:r>
              <a:rPr lang="en-US" sz="1800" b="1" dirty="0">
                <a:latin typeface="Arial" charset="0"/>
              </a:rPr>
              <a:t>)</a:t>
            </a:r>
          </a:p>
        </p:txBody>
      </p:sp>
      <p:sp>
        <p:nvSpPr>
          <p:cNvPr id="33" name="Rectangle 13">
            <a:extLst>
              <a:ext uri="{FF2B5EF4-FFF2-40B4-BE49-F238E27FC236}">
                <a16:creationId xmlns:a16="http://schemas.microsoft.com/office/drawing/2014/main" id="{0ED35E4E-8D6B-CABD-6011-BD362EF8755C}"/>
              </a:ext>
            </a:extLst>
          </p:cNvPr>
          <p:cNvSpPr>
            <a:spLocks noChangeArrowheads="1"/>
          </p:cNvSpPr>
          <p:nvPr/>
        </p:nvSpPr>
        <p:spPr bwMode="auto">
          <a:xfrm>
            <a:off x="8500373" y="768106"/>
            <a:ext cx="5397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Cel</a:t>
            </a:r>
          </a:p>
        </p:txBody>
      </p:sp>
      <p:sp>
        <p:nvSpPr>
          <p:cNvPr id="34" name="Rectangle 14">
            <a:extLst>
              <a:ext uri="{FF2B5EF4-FFF2-40B4-BE49-F238E27FC236}">
                <a16:creationId xmlns:a16="http://schemas.microsoft.com/office/drawing/2014/main" id="{F0C1C395-B835-957D-2599-3ACEEBDE5003}"/>
              </a:ext>
            </a:extLst>
          </p:cNvPr>
          <p:cNvSpPr>
            <a:spLocks noChangeArrowheads="1"/>
          </p:cNvSpPr>
          <p:nvPr/>
        </p:nvSpPr>
        <p:spPr bwMode="auto">
          <a:xfrm>
            <a:off x="8519423" y="1128469"/>
            <a:ext cx="7048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Kern</a:t>
            </a:r>
          </a:p>
        </p:txBody>
      </p:sp>
      <p:sp>
        <p:nvSpPr>
          <p:cNvPr id="35" name="Rectangle 16">
            <a:extLst>
              <a:ext uri="{FF2B5EF4-FFF2-40B4-BE49-F238E27FC236}">
                <a16:creationId xmlns:a16="http://schemas.microsoft.com/office/drawing/2014/main" id="{F2F6E6F2-B65A-C08E-0786-F88B62BD3B25}"/>
              </a:ext>
            </a:extLst>
          </p:cNvPr>
          <p:cNvSpPr>
            <a:spLocks noChangeArrowheads="1"/>
          </p:cNvSpPr>
          <p:nvPr/>
        </p:nvSpPr>
        <p:spPr bwMode="auto">
          <a:xfrm>
            <a:off x="8503548" y="1469781"/>
            <a:ext cx="17970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Chromosomen</a:t>
            </a:r>
          </a:p>
        </p:txBody>
      </p:sp>
      <p:sp>
        <p:nvSpPr>
          <p:cNvPr id="36" name="Line 17">
            <a:extLst>
              <a:ext uri="{FF2B5EF4-FFF2-40B4-BE49-F238E27FC236}">
                <a16:creationId xmlns:a16="http://schemas.microsoft.com/office/drawing/2014/main" id="{56EA3F7D-34B4-744A-7E0B-8FBA12D92420}"/>
              </a:ext>
            </a:extLst>
          </p:cNvPr>
          <p:cNvSpPr>
            <a:spLocks noChangeShapeType="1"/>
          </p:cNvSpPr>
          <p:nvPr/>
        </p:nvSpPr>
        <p:spPr bwMode="auto">
          <a:xfrm>
            <a:off x="5109325" y="3859936"/>
            <a:ext cx="1176337" cy="0"/>
          </a:xfrm>
          <a:prstGeom prst="line">
            <a:avLst/>
          </a:prstGeom>
          <a:noFill/>
          <a:ln w="25400">
            <a:solidFill>
              <a:schemeClr val="tx1"/>
            </a:solidFill>
            <a:round/>
            <a:headEnd/>
            <a:tailEnd/>
          </a:ln>
          <a:effectLst/>
        </p:spPr>
        <p:txBody>
          <a:bodyPr wrap="none" anchor="ctr"/>
          <a:lstStyle/>
          <a:p>
            <a:endParaRPr lang="nl-BE"/>
          </a:p>
        </p:txBody>
      </p:sp>
      <p:sp>
        <p:nvSpPr>
          <p:cNvPr id="38" name="Rectangle 5">
            <a:extLst>
              <a:ext uri="{FF2B5EF4-FFF2-40B4-BE49-F238E27FC236}">
                <a16:creationId xmlns:a16="http://schemas.microsoft.com/office/drawing/2014/main" id="{2C948054-1364-9C59-D47C-583A0FB137D1}"/>
              </a:ext>
            </a:extLst>
          </p:cNvPr>
          <p:cNvSpPr>
            <a:spLocks noChangeArrowheads="1"/>
          </p:cNvSpPr>
          <p:nvPr/>
        </p:nvSpPr>
        <p:spPr bwMode="auto">
          <a:xfrm>
            <a:off x="8600083" y="3394639"/>
            <a:ext cx="1712913" cy="574675"/>
          </a:xfrm>
          <a:prstGeom prst="rect">
            <a:avLst/>
          </a:prstGeom>
          <a:noFill/>
          <a:ln w="9525">
            <a:noFill/>
            <a:miter lim="800000"/>
            <a:headEnd/>
            <a:tailEnd/>
          </a:ln>
          <a:effectLst/>
        </p:spPr>
        <p:txBody>
          <a:bodyPr>
            <a:spAutoFit/>
          </a:bodyPr>
          <a:lstStyle/>
          <a:p>
            <a:pPr eaLnBrk="0" hangingPunct="0">
              <a:lnSpc>
                <a:spcPts val="1900"/>
              </a:lnSpc>
              <a:spcBef>
                <a:spcPct val="50000"/>
              </a:spcBef>
            </a:pPr>
            <a:r>
              <a:rPr lang="en-US" sz="1800" b="1" dirty="0" err="1">
                <a:latin typeface="Arial" charset="0"/>
              </a:rPr>
              <a:t>Chemische</a:t>
            </a:r>
            <a:r>
              <a:rPr lang="en-US" sz="1800" b="1" dirty="0">
                <a:latin typeface="Arial" charset="0"/>
              </a:rPr>
              <a:t> </a:t>
            </a:r>
            <a:r>
              <a:rPr lang="en-US" sz="1800" b="1" dirty="0" err="1">
                <a:latin typeface="Arial" charset="0"/>
              </a:rPr>
              <a:t>basen</a:t>
            </a:r>
            <a:endParaRPr lang="en-US" sz="1800" b="1" dirty="0">
              <a:latin typeface="Arial" charset="0"/>
            </a:endParaRPr>
          </a:p>
        </p:txBody>
      </p:sp>
      <p:sp>
        <p:nvSpPr>
          <p:cNvPr id="39" name="Line 7">
            <a:extLst>
              <a:ext uri="{FF2B5EF4-FFF2-40B4-BE49-F238E27FC236}">
                <a16:creationId xmlns:a16="http://schemas.microsoft.com/office/drawing/2014/main" id="{69D80F67-78DE-26C9-41CF-086D6052D72F}"/>
              </a:ext>
            </a:extLst>
          </p:cNvPr>
          <p:cNvSpPr>
            <a:spLocks noChangeShapeType="1"/>
          </p:cNvSpPr>
          <p:nvPr/>
        </p:nvSpPr>
        <p:spPr bwMode="auto">
          <a:xfrm rot="10800000" flipV="1">
            <a:off x="6949083" y="3683564"/>
            <a:ext cx="1687513" cy="573088"/>
          </a:xfrm>
          <a:prstGeom prst="line">
            <a:avLst/>
          </a:prstGeom>
          <a:noFill/>
          <a:ln w="25400">
            <a:solidFill>
              <a:schemeClr val="tx1"/>
            </a:solidFill>
            <a:round/>
            <a:headEnd/>
            <a:tailEnd type="none" w="sm" len="sm"/>
          </a:ln>
          <a:effectLst/>
        </p:spPr>
        <p:txBody>
          <a:bodyPr wrap="none" anchor="ctr"/>
          <a:lstStyle/>
          <a:p>
            <a:endParaRPr lang="nl-BE"/>
          </a:p>
        </p:txBody>
      </p:sp>
      <p:sp>
        <p:nvSpPr>
          <p:cNvPr id="40" name="Line 8">
            <a:extLst>
              <a:ext uri="{FF2B5EF4-FFF2-40B4-BE49-F238E27FC236}">
                <a16:creationId xmlns:a16="http://schemas.microsoft.com/office/drawing/2014/main" id="{D6F392EF-A122-64F7-646F-3EF5A2D52E0B}"/>
              </a:ext>
            </a:extLst>
          </p:cNvPr>
          <p:cNvSpPr>
            <a:spLocks noChangeShapeType="1"/>
          </p:cNvSpPr>
          <p:nvPr/>
        </p:nvSpPr>
        <p:spPr bwMode="auto">
          <a:xfrm rot="10800000" flipV="1">
            <a:off x="6812558" y="3680389"/>
            <a:ext cx="1824038" cy="860425"/>
          </a:xfrm>
          <a:prstGeom prst="line">
            <a:avLst/>
          </a:prstGeom>
          <a:noFill/>
          <a:ln w="25400">
            <a:solidFill>
              <a:schemeClr val="tx1"/>
            </a:solidFill>
            <a:round/>
            <a:headEnd/>
            <a:tailEnd type="none" w="sm" len="sm"/>
          </a:ln>
          <a:effectLst/>
        </p:spPr>
        <p:txBody>
          <a:bodyPr wrap="none" anchor="ctr"/>
          <a:lstStyle/>
          <a:p>
            <a:endParaRPr lang="nl-BE"/>
          </a:p>
        </p:txBody>
      </p:sp>
      <p:sp>
        <p:nvSpPr>
          <p:cNvPr id="41" name="Line 9">
            <a:extLst>
              <a:ext uri="{FF2B5EF4-FFF2-40B4-BE49-F238E27FC236}">
                <a16:creationId xmlns:a16="http://schemas.microsoft.com/office/drawing/2014/main" id="{B069B557-BB49-F0AF-59D3-D61C5D33CCE6}"/>
              </a:ext>
            </a:extLst>
          </p:cNvPr>
          <p:cNvSpPr>
            <a:spLocks noChangeShapeType="1"/>
          </p:cNvSpPr>
          <p:nvPr/>
        </p:nvSpPr>
        <p:spPr bwMode="auto">
          <a:xfrm rot="10800000" flipV="1">
            <a:off x="6879233" y="3683564"/>
            <a:ext cx="1757363" cy="712788"/>
          </a:xfrm>
          <a:prstGeom prst="line">
            <a:avLst/>
          </a:prstGeom>
          <a:noFill/>
          <a:ln w="25400">
            <a:solidFill>
              <a:schemeClr val="tx1"/>
            </a:solidFill>
            <a:round/>
            <a:headEnd/>
            <a:tailEnd type="none" w="sm" len="sm"/>
          </a:ln>
          <a:effectLst/>
        </p:spPr>
        <p:txBody>
          <a:bodyPr wrap="none" anchor="ctr"/>
          <a:lstStyle/>
          <a:p>
            <a:endParaRPr lang="nl-BE"/>
          </a:p>
        </p:txBody>
      </p:sp>
      <p:sp>
        <p:nvSpPr>
          <p:cNvPr id="42" name="Line 10">
            <a:extLst>
              <a:ext uri="{FF2B5EF4-FFF2-40B4-BE49-F238E27FC236}">
                <a16:creationId xmlns:a16="http://schemas.microsoft.com/office/drawing/2014/main" id="{32911992-8A49-256E-5CF9-CFDF2E854E2E}"/>
              </a:ext>
            </a:extLst>
          </p:cNvPr>
          <p:cNvSpPr>
            <a:spLocks noChangeShapeType="1"/>
          </p:cNvSpPr>
          <p:nvPr/>
        </p:nvSpPr>
        <p:spPr bwMode="auto">
          <a:xfrm rot="10800000" flipV="1">
            <a:off x="7053858" y="3683564"/>
            <a:ext cx="1582738" cy="968375"/>
          </a:xfrm>
          <a:prstGeom prst="line">
            <a:avLst/>
          </a:prstGeom>
          <a:noFill/>
          <a:ln w="25400">
            <a:solidFill>
              <a:schemeClr val="tx1"/>
            </a:solidFill>
            <a:round/>
            <a:headEnd/>
            <a:tailEnd type="none" w="sm" len="sm"/>
          </a:ln>
          <a:effectLst/>
        </p:spPr>
        <p:txBody>
          <a:bodyPr wrap="none" anchor="ctr"/>
          <a:lstStyle/>
          <a:p>
            <a:endParaRPr lang="nl-BE"/>
          </a:p>
        </p:txBody>
      </p:sp>
      <p:sp>
        <p:nvSpPr>
          <p:cNvPr id="43" name="Line 11">
            <a:extLst>
              <a:ext uri="{FF2B5EF4-FFF2-40B4-BE49-F238E27FC236}">
                <a16:creationId xmlns:a16="http://schemas.microsoft.com/office/drawing/2014/main" id="{C0ECCDB4-FC50-1E47-0EA6-209E2AF05FAC}"/>
              </a:ext>
            </a:extLst>
          </p:cNvPr>
          <p:cNvSpPr>
            <a:spLocks noChangeShapeType="1"/>
          </p:cNvSpPr>
          <p:nvPr/>
        </p:nvSpPr>
        <p:spPr bwMode="auto">
          <a:xfrm rot="10800000" flipV="1">
            <a:off x="8217496" y="3179508"/>
            <a:ext cx="419100" cy="139700"/>
          </a:xfrm>
          <a:prstGeom prst="line">
            <a:avLst/>
          </a:prstGeom>
          <a:noFill/>
          <a:ln w="25400">
            <a:solidFill>
              <a:schemeClr val="tx1"/>
            </a:solidFill>
            <a:round/>
            <a:headEnd/>
            <a:tailEnd type="none" w="sm" len="sm"/>
          </a:ln>
          <a:effectLst/>
        </p:spPr>
        <p:txBody>
          <a:bodyPr wrap="none" anchor="ctr"/>
          <a:lstStyle/>
          <a:p>
            <a:endParaRPr lang="nl-BE"/>
          </a:p>
        </p:txBody>
      </p:sp>
      <p:sp>
        <p:nvSpPr>
          <p:cNvPr id="44" name="Line 12">
            <a:extLst>
              <a:ext uri="{FF2B5EF4-FFF2-40B4-BE49-F238E27FC236}">
                <a16:creationId xmlns:a16="http://schemas.microsoft.com/office/drawing/2014/main" id="{DA8CB7A1-4D3B-E7FF-641C-3883E41507D3}"/>
              </a:ext>
            </a:extLst>
          </p:cNvPr>
          <p:cNvSpPr>
            <a:spLocks noChangeShapeType="1"/>
          </p:cNvSpPr>
          <p:nvPr/>
        </p:nvSpPr>
        <p:spPr bwMode="auto">
          <a:xfrm rot="10800000" flipV="1">
            <a:off x="8223846" y="3179508"/>
            <a:ext cx="412750" cy="250825"/>
          </a:xfrm>
          <a:prstGeom prst="line">
            <a:avLst/>
          </a:prstGeom>
          <a:noFill/>
          <a:ln w="25400">
            <a:solidFill>
              <a:schemeClr val="tx1"/>
            </a:solidFill>
            <a:round/>
            <a:headEnd/>
            <a:tailEnd type="none" w="sm" len="sm"/>
          </a:ln>
          <a:effectLst/>
        </p:spPr>
        <p:txBody>
          <a:bodyPr wrap="none" anchor="ctr"/>
          <a:lstStyle/>
          <a:p>
            <a:endParaRPr lang="nl-BE"/>
          </a:p>
        </p:txBody>
      </p:sp>
      <p:sp>
        <p:nvSpPr>
          <p:cNvPr id="45" name="Line 13">
            <a:extLst>
              <a:ext uri="{FF2B5EF4-FFF2-40B4-BE49-F238E27FC236}">
                <a16:creationId xmlns:a16="http://schemas.microsoft.com/office/drawing/2014/main" id="{D5217AA7-D0AC-5B63-18B7-EE2926980541}"/>
              </a:ext>
            </a:extLst>
          </p:cNvPr>
          <p:cNvSpPr>
            <a:spLocks noChangeShapeType="1"/>
          </p:cNvSpPr>
          <p:nvPr/>
        </p:nvSpPr>
        <p:spPr bwMode="auto">
          <a:xfrm rot="10800000" flipV="1">
            <a:off x="8223846" y="3179508"/>
            <a:ext cx="412750" cy="190500"/>
          </a:xfrm>
          <a:prstGeom prst="line">
            <a:avLst/>
          </a:prstGeom>
          <a:noFill/>
          <a:ln w="25400">
            <a:solidFill>
              <a:schemeClr val="tx1"/>
            </a:solidFill>
            <a:round/>
            <a:headEnd/>
            <a:tailEnd type="none" w="sm" len="sm"/>
          </a:ln>
          <a:effectLst/>
        </p:spPr>
        <p:txBody>
          <a:bodyPr wrap="none" anchor="ctr"/>
          <a:lstStyle/>
          <a:p>
            <a:endParaRPr lang="nl-BE"/>
          </a:p>
        </p:txBody>
      </p:sp>
      <p:sp>
        <p:nvSpPr>
          <p:cNvPr id="46" name="Line 14">
            <a:extLst>
              <a:ext uri="{FF2B5EF4-FFF2-40B4-BE49-F238E27FC236}">
                <a16:creationId xmlns:a16="http://schemas.microsoft.com/office/drawing/2014/main" id="{DC789C3D-172F-063A-9919-9FC32458283B}"/>
              </a:ext>
            </a:extLst>
          </p:cNvPr>
          <p:cNvSpPr>
            <a:spLocks noChangeShapeType="1"/>
          </p:cNvSpPr>
          <p:nvPr/>
        </p:nvSpPr>
        <p:spPr bwMode="auto">
          <a:xfrm rot="10800000" flipV="1">
            <a:off x="8217496" y="3179508"/>
            <a:ext cx="419100" cy="165100"/>
          </a:xfrm>
          <a:prstGeom prst="line">
            <a:avLst/>
          </a:prstGeom>
          <a:noFill/>
          <a:ln w="25400">
            <a:solidFill>
              <a:schemeClr val="tx1"/>
            </a:solidFill>
            <a:round/>
            <a:headEnd/>
            <a:tailEnd type="none" w="sm" len="sm"/>
          </a:ln>
          <a:effectLst/>
        </p:spPr>
        <p:txBody>
          <a:bodyPr wrap="none" anchor="ctr"/>
          <a:lstStyle/>
          <a:p>
            <a:endParaRPr lang="nl-BE"/>
          </a:p>
        </p:txBody>
      </p:sp>
      <p:sp>
        <p:nvSpPr>
          <p:cNvPr id="48" name="Rectangle 21">
            <a:extLst>
              <a:ext uri="{FF2B5EF4-FFF2-40B4-BE49-F238E27FC236}">
                <a16:creationId xmlns:a16="http://schemas.microsoft.com/office/drawing/2014/main" id="{5905AC33-9817-DB5E-AEF5-FC6A0CDA3115}"/>
              </a:ext>
            </a:extLst>
          </p:cNvPr>
          <p:cNvSpPr>
            <a:spLocks noChangeArrowheads="1"/>
          </p:cNvSpPr>
          <p:nvPr/>
        </p:nvSpPr>
        <p:spPr bwMode="auto">
          <a:xfrm>
            <a:off x="8593733" y="4208208"/>
            <a:ext cx="309563" cy="366713"/>
          </a:xfrm>
          <a:prstGeom prst="rect">
            <a:avLst/>
          </a:prstGeom>
          <a:noFill/>
          <a:ln w="9525">
            <a:noFill/>
            <a:miter lim="800000"/>
            <a:headEnd/>
            <a:tailEnd/>
          </a:ln>
          <a:effectLst/>
        </p:spPr>
        <p:txBody>
          <a:bodyPr>
            <a:spAutoFit/>
          </a:bodyPr>
          <a:lstStyle/>
          <a:p>
            <a:pPr eaLnBrk="0" hangingPunct="0">
              <a:spcBef>
                <a:spcPct val="50000"/>
              </a:spcBef>
            </a:pPr>
            <a:r>
              <a:rPr lang="en-US" sz="1800" b="1">
                <a:latin typeface="Arial" charset="0"/>
              </a:rPr>
              <a:t>A</a:t>
            </a:r>
          </a:p>
        </p:txBody>
      </p:sp>
      <p:sp>
        <p:nvSpPr>
          <p:cNvPr id="49" name="Rectangle 22">
            <a:extLst>
              <a:ext uri="{FF2B5EF4-FFF2-40B4-BE49-F238E27FC236}">
                <a16:creationId xmlns:a16="http://schemas.microsoft.com/office/drawing/2014/main" id="{586DFE16-98FC-985A-BE7F-B74C9F4DDEB8}"/>
              </a:ext>
            </a:extLst>
          </p:cNvPr>
          <p:cNvSpPr>
            <a:spLocks noChangeArrowheads="1"/>
          </p:cNvSpPr>
          <p:nvPr/>
        </p:nvSpPr>
        <p:spPr bwMode="auto">
          <a:xfrm>
            <a:off x="9017596" y="4360608"/>
            <a:ext cx="309562" cy="366713"/>
          </a:xfrm>
          <a:prstGeom prst="rect">
            <a:avLst/>
          </a:prstGeom>
          <a:noFill/>
          <a:ln w="9525">
            <a:noFill/>
            <a:miter lim="800000"/>
            <a:headEnd/>
            <a:tailEnd/>
          </a:ln>
          <a:effectLst/>
        </p:spPr>
        <p:txBody>
          <a:bodyPr>
            <a:spAutoFit/>
          </a:bodyPr>
          <a:lstStyle/>
          <a:p>
            <a:pPr eaLnBrk="0" hangingPunct="0">
              <a:spcBef>
                <a:spcPct val="50000"/>
              </a:spcBef>
            </a:pPr>
            <a:r>
              <a:rPr lang="en-US" sz="1800" b="1">
                <a:latin typeface="Arial" charset="0"/>
              </a:rPr>
              <a:t>T</a:t>
            </a:r>
          </a:p>
        </p:txBody>
      </p:sp>
      <p:sp>
        <p:nvSpPr>
          <p:cNvPr id="50" name="Rectangle 23">
            <a:extLst>
              <a:ext uri="{FF2B5EF4-FFF2-40B4-BE49-F238E27FC236}">
                <a16:creationId xmlns:a16="http://schemas.microsoft.com/office/drawing/2014/main" id="{3211A3D2-35E7-F4D1-4F41-533B80865F6E}"/>
              </a:ext>
            </a:extLst>
          </p:cNvPr>
          <p:cNvSpPr>
            <a:spLocks noChangeArrowheads="1"/>
          </p:cNvSpPr>
          <p:nvPr/>
        </p:nvSpPr>
        <p:spPr bwMode="auto">
          <a:xfrm>
            <a:off x="8593733" y="4517771"/>
            <a:ext cx="309563" cy="366712"/>
          </a:xfrm>
          <a:prstGeom prst="rect">
            <a:avLst/>
          </a:prstGeom>
          <a:noFill/>
          <a:ln w="9525">
            <a:noFill/>
            <a:miter lim="800000"/>
            <a:headEnd/>
            <a:tailEnd/>
          </a:ln>
          <a:effectLst/>
        </p:spPr>
        <p:txBody>
          <a:bodyPr>
            <a:spAutoFit/>
          </a:bodyPr>
          <a:lstStyle/>
          <a:p>
            <a:pPr eaLnBrk="0" hangingPunct="0">
              <a:spcBef>
                <a:spcPct val="50000"/>
              </a:spcBef>
            </a:pPr>
            <a:r>
              <a:rPr lang="en-US" sz="1800" b="1">
                <a:latin typeface="Arial" charset="0"/>
              </a:rPr>
              <a:t>C</a:t>
            </a:r>
          </a:p>
        </p:txBody>
      </p:sp>
      <p:sp>
        <p:nvSpPr>
          <p:cNvPr id="51" name="Rectangle 24">
            <a:extLst>
              <a:ext uri="{FF2B5EF4-FFF2-40B4-BE49-F238E27FC236}">
                <a16:creationId xmlns:a16="http://schemas.microsoft.com/office/drawing/2014/main" id="{950298F8-7965-A390-B6FD-5A1F95975FA3}"/>
              </a:ext>
            </a:extLst>
          </p:cNvPr>
          <p:cNvSpPr>
            <a:spLocks noChangeArrowheads="1"/>
          </p:cNvSpPr>
          <p:nvPr/>
        </p:nvSpPr>
        <p:spPr bwMode="auto">
          <a:xfrm>
            <a:off x="9017596" y="4679696"/>
            <a:ext cx="309562" cy="366712"/>
          </a:xfrm>
          <a:prstGeom prst="rect">
            <a:avLst/>
          </a:prstGeom>
          <a:noFill/>
          <a:ln w="9525">
            <a:noFill/>
            <a:miter lim="800000"/>
            <a:headEnd/>
            <a:tailEnd/>
          </a:ln>
          <a:effectLst/>
        </p:spPr>
        <p:txBody>
          <a:bodyPr>
            <a:spAutoFit/>
          </a:bodyPr>
          <a:lstStyle/>
          <a:p>
            <a:pPr eaLnBrk="0" hangingPunct="0">
              <a:spcBef>
                <a:spcPct val="50000"/>
              </a:spcBef>
            </a:pPr>
            <a:r>
              <a:rPr lang="en-US" sz="1800" b="1">
                <a:latin typeface="Arial" charset="0"/>
              </a:rPr>
              <a:t>G</a:t>
            </a:r>
          </a:p>
        </p:txBody>
      </p:sp>
      <p:sp>
        <p:nvSpPr>
          <p:cNvPr id="52" name="Freeform 25">
            <a:extLst>
              <a:ext uri="{FF2B5EF4-FFF2-40B4-BE49-F238E27FC236}">
                <a16:creationId xmlns:a16="http://schemas.microsoft.com/office/drawing/2014/main" id="{50C98E7D-4A4A-219E-0942-D5EECC9E674A}"/>
              </a:ext>
            </a:extLst>
          </p:cNvPr>
          <p:cNvSpPr>
            <a:spLocks/>
          </p:cNvSpPr>
          <p:nvPr/>
        </p:nvSpPr>
        <p:spPr bwMode="auto">
          <a:xfrm>
            <a:off x="6725246" y="4705096"/>
            <a:ext cx="1219200" cy="76200"/>
          </a:xfrm>
          <a:custGeom>
            <a:avLst/>
            <a:gdLst/>
            <a:ahLst/>
            <a:cxnLst>
              <a:cxn ang="0">
                <a:pos x="1008" y="0"/>
              </a:cxn>
              <a:cxn ang="0">
                <a:pos x="0" y="0"/>
              </a:cxn>
              <a:cxn ang="0">
                <a:pos x="0" y="48"/>
              </a:cxn>
            </a:cxnLst>
            <a:rect l="0" t="0" r="r" b="b"/>
            <a:pathLst>
              <a:path w="1008" h="48">
                <a:moveTo>
                  <a:pt x="1008" y="0"/>
                </a:moveTo>
                <a:lnTo>
                  <a:pt x="0" y="0"/>
                </a:lnTo>
                <a:lnTo>
                  <a:pt x="0" y="48"/>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53" name="Freeform 26">
            <a:extLst>
              <a:ext uri="{FF2B5EF4-FFF2-40B4-BE49-F238E27FC236}">
                <a16:creationId xmlns:a16="http://schemas.microsoft.com/office/drawing/2014/main" id="{54F3D39E-0D9E-621C-E252-C6734E7FC6A1}"/>
              </a:ext>
            </a:extLst>
          </p:cNvPr>
          <p:cNvSpPr>
            <a:spLocks/>
          </p:cNvSpPr>
          <p:nvPr/>
        </p:nvSpPr>
        <p:spPr bwMode="auto">
          <a:xfrm flipV="1">
            <a:off x="7001471" y="4790821"/>
            <a:ext cx="866775" cy="76200"/>
          </a:xfrm>
          <a:custGeom>
            <a:avLst/>
            <a:gdLst/>
            <a:ahLst/>
            <a:cxnLst>
              <a:cxn ang="0">
                <a:pos x="1008" y="0"/>
              </a:cxn>
              <a:cxn ang="0">
                <a:pos x="0" y="0"/>
              </a:cxn>
              <a:cxn ang="0">
                <a:pos x="0" y="48"/>
              </a:cxn>
            </a:cxnLst>
            <a:rect l="0" t="0" r="r" b="b"/>
            <a:pathLst>
              <a:path w="1008" h="48">
                <a:moveTo>
                  <a:pt x="1008" y="0"/>
                </a:moveTo>
                <a:lnTo>
                  <a:pt x="0" y="0"/>
                </a:lnTo>
                <a:lnTo>
                  <a:pt x="0" y="48"/>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54" name="Line 27">
            <a:extLst>
              <a:ext uri="{FF2B5EF4-FFF2-40B4-BE49-F238E27FC236}">
                <a16:creationId xmlns:a16="http://schemas.microsoft.com/office/drawing/2014/main" id="{65F9C148-CB6C-FD8B-2DEC-8549E5A4195E}"/>
              </a:ext>
            </a:extLst>
          </p:cNvPr>
          <p:cNvSpPr>
            <a:spLocks noChangeShapeType="1"/>
          </p:cNvSpPr>
          <p:nvPr/>
        </p:nvSpPr>
        <p:spPr bwMode="auto">
          <a:xfrm rot="10800000">
            <a:off x="7868246" y="4867021"/>
            <a:ext cx="1174750" cy="0"/>
          </a:xfrm>
          <a:prstGeom prst="line">
            <a:avLst/>
          </a:prstGeom>
          <a:noFill/>
          <a:ln w="25400">
            <a:solidFill>
              <a:schemeClr val="tx1"/>
            </a:solidFill>
            <a:round/>
            <a:headEnd/>
            <a:tailEnd type="none" w="sm" len="sm"/>
          </a:ln>
          <a:effectLst/>
        </p:spPr>
        <p:txBody>
          <a:bodyPr wrap="none" anchor="ctr"/>
          <a:lstStyle/>
          <a:p>
            <a:endParaRPr lang="nl-BE"/>
          </a:p>
        </p:txBody>
      </p:sp>
      <p:sp>
        <p:nvSpPr>
          <p:cNvPr id="55" name="Line 28">
            <a:extLst>
              <a:ext uri="{FF2B5EF4-FFF2-40B4-BE49-F238E27FC236}">
                <a16:creationId xmlns:a16="http://schemas.microsoft.com/office/drawing/2014/main" id="{79E45394-AD78-B285-8194-10F2BE296DB4}"/>
              </a:ext>
            </a:extLst>
          </p:cNvPr>
          <p:cNvSpPr>
            <a:spLocks noChangeShapeType="1"/>
          </p:cNvSpPr>
          <p:nvPr/>
        </p:nvSpPr>
        <p:spPr bwMode="auto">
          <a:xfrm rot="10800000">
            <a:off x="7947621" y="4705096"/>
            <a:ext cx="673100" cy="0"/>
          </a:xfrm>
          <a:prstGeom prst="line">
            <a:avLst/>
          </a:prstGeom>
          <a:noFill/>
          <a:ln w="25400">
            <a:solidFill>
              <a:schemeClr val="tx1"/>
            </a:solidFill>
            <a:round/>
            <a:headEnd/>
            <a:tailEnd type="none" w="sm" len="sm"/>
          </a:ln>
          <a:effectLst/>
        </p:spPr>
        <p:txBody>
          <a:bodyPr wrap="none" anchor="ctr"/>
          <a:lstStyle/>
          <a:p>
            <a:endParaRPr lang="nl-BE"/>
          </a:p>
        </p:txBody>
      </p:sp>
      <p:sp>
        <p:nvSpPr>
          <p:cNvPr id="56" name="Freeform 29">
            <a:extLst>
              <a:ext uri="{FF2B5EF4-FFF2-40B4-BE49-F238E27FC236}">
                <a16:creationId xmlns:a16="http://schemas.microsoft.com/office/drawing/2014/main" id="{7E4D44C2-FCB2-A04A-C091-AAE096CFBCCD}"/>
              </a:ext>
            </a:extLst>
          </p:cNvPr>
          <p:cNvSpPr>
            <a:spLocks/>
          </p:cNvSpPr>
          <p:nvPr/>
        </p:nvSpPr>
        <p:spPr bwMode="auto">
          <a:xfrm>
            <a:off x="7142758" y="4390771"/>
            <a:ext cx="954088" cy="85725"/>
          </a:xfrm>
          <a:custGeom>
            <a:avLst/>
            <a:gdLst/>
            <a:ahLst/>
            <a:cxnLst>
              <a:cxn ang="0">
                <a:pos x="1008" y="0"/>
              </a:cxn>
              <a:cxn ang="0">
                <a:pos x="0" y="0"/>
              </a:cxn>
              <a:cxn ang="0">
                <a:pos x="0" y="48"/>
              </a:cxn>
            </a:cxnLst>
            <a:rect l="0" t="0" r="r" b="b"/>
            <a:pathLst>
              <a:path w="1008" h="48">
                <a:moveTo>
                  <a:pt x="1008" y="0"/>
                </a:moveTo>
                <a:lnTo>
                  <a:pt x="0" y="0"/>
                </a:lnTo>
                <a:lnTo>
                  <a:pt x="0" y="48"/>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57" name="Freeform 30">
            <a:extLst>
              <a:ext uri="{FF2B5EF4-FFF2-40B4-BE49-F238E27FC236}">
                <a16:creationId xmlns:a16="http://schemas.microsoft.com/office/drawing/2014/main" id="{DFB62CBA-B5F9-6D7D-B096-6A2CBC8E8139}"/>
              </a:ext>
            </a:extLst>
          </p:cNvPr>
          <p:cNvSpPr>
            <a:spLocks/>
          </p:cNvSpPr>
          <p:nvPr/>
        </p:nvSpPr>
        <p:spPr bwMode="auto">
          <a:xfrm flipV="1">
            <a:off x="6925271" y="4473321"/>
            <a:ext cx="1095375" cy="76200"/>
          </a:xfrm>
          <a:custGeom>
            <a:avLst/>
            <a:gdLst/>
            <a:ahLst/>
            <a:cxnLst>
              <a:cxn ang="0">
                <a:pos x="1008" y="0"/>
              </a:cxn>
              <a:cxn ang="0">
                <a:pos x="0" y="0"/>
              </a:cxn>
              <a:cxn ang="0">
                <a:pos x="0" y="48"/>
              </a:cxn>
            </a:cxnLst>
            <a:rect l="0" t="0" r="r" b="b"/>
            <a:pathLst>
              <a:path w="1008" h="48">
                <a:moveTo>
                  <a:pt x="1008" y="0"/>
                </a:moveTo>
                <a:lnTo>
                  <a:pt x="0" y="0"/>
                </a:lnTo>
                <a:lnTo>
                  <a:pt x="0" y="48"/>
                </a:lnTo>
              </a:path>
            </a:pathLst>
          </a:custGeom>
          <a:noFill/>
          <a:ln w="25400" cap="flat" cmpd="sng">
            <a:solidFill>
              <a:schemeClr val="tx1"/>
            </a:solidFill>
            <a:prstDash val="solid"/>
            <a:round/>
            <a:headEnd type="none" w="med" len="med"/>
            <a:tailEnd type="none" w="med" len="med"/>
          </a:ln>
          <a:effectLst/>
        </p:spPr>
        <p:txBody>
          <a:bodyPr wrap="none" anchor="ctr"/>
          <a:lstStyle/>
          <a:p>
            <a:endParaRPr lang="nl-BE"/>
          </a:p>
        </p:txBody>
      </p:sp>
      <p:sp>
        <p:nvSpPr>
          <p:cNvPr id="58" name="Line 31">
            <a:extLst>
              <a:ext uri="{FF2B5EF4-FFF2-40B4-BE49-F238E27FC236}">
                <a16:creationId xmlns:a16="http://schemas.microsoft.com/office/drawing/2014/main" id="{AAE2E949-48BC-6EA5-3D7D-DC39FFB4E7BD}"/>
              </a:ext>
            </a:extLst>
          </p:cNvPr>
          <p:cNvSpPr>
            <a:spLocks noChangeShapeType="1"/>
          </p:cNvSpPr>
          <p:nvPr/>
        </p:nvSpPr>
        <p:spPr bwMode="auto">
          <a:xfrm rot="10800000">
            <a:off x="8020646" y="4549521"/>
            <a:ext cx="1036637" cy="0"/>
          </a:xfrm>
          <a:prstGeom prst="line">
            <a:avLst/>
          </a:prstGeom>
          <a:noFill/>
          <a:ln w="25400">
            <a:solidFill>
              <a:schemeClr val="tx1"/>
            </a:solidFill>
            <a:round/>
            <a:headEnd/>
            <a:tailEnd type="none" w="sm" len="sm"/>
          </a:ln>
          <a:effectLst/>
        </p:spPr>
        <p:txBody>
          <a:bodyPr wrap="none" anchor="ctr"/>
          <a:lstStyle/>
          <a:p>
            <a:endParaRPr lang="nl-BE"/>
          </a:p>
        </p:txBody>
      </p:sp>
      <p:sp>
        <p:nvSpPr>
          <p:cNvPr id="59" name="Line 32">
            <a:extLst>
              <a:ext uri="{FF2B5EF4-FFF2-40B4-BE49-F238E27FC236}">
                <a16:creationId xmlns:a16="http://schemas.microsoft.com/office/drawing/2014/main" id="{B245ACCE-E357-14C1-9D6A-159652A5BA6E}"/>
              </a:ext>
            </a:extLst>
          </p:cNvPr>
          <p:cNvSpPr>
            <a:spLocks noChangeShapeType="1"/>
          </p:cNvSpPr>
          <p:nvPr/>
        </p:nvSpPr>
        <p:spPr bwMode="auto">
          <a:xfrm rot="10800000">
            <a:off x="8084146" y="4390771"/>
            <a:ext cx="546100" cy="0"/>
          </a:xfrm>
          <a:prstGeom prst="line">
            <a:avLst/>
          </a:prstGeom>
          <a:noFill/>
          <a:ln w="25400">
            <a:solidFill>
              <a:schemeClr val="tx1"/>
            </a:solidFill>
            <a:round/>
            <a:headEnd/>
            <a:tailEnd type="none" w="sm" len="sm"/>
          </a:ln>
          <a:effectLst/>
        </p:spPr>
        <p:txBody>
          <a:bodyPr wrap="none" anchor="ctr"/>
          <a:lstStyle/>
          <a:p>
            <a:endParaRPr lang="nl-BE"/>
          </a:p>
        </p:txBody>
      </p:sp>
    </p:spTree>
    <p:extLst>
      <p:ext uri="{BB962C8B-B14F-4D97-AF65-F5344CB8AC3E}">
        <p14:creationId xmlns:p14="http://schemas.microsoft.com/office/powerpoint/2010/main" val="193125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D04B84-A99E-4B62-9102-DCC9546E12F0}"/>
              </a:ext>
            </a:extLst>
          </p:cNvPr>
          <p:cNvSpPr>
            <a:spLocks noGrp="1"/>
          </p:cNvSpPr>
          <p:nvPr>
            <p:ph type="title"/>
          </p:nvPr>
        </p:nvSpPr>
        <p:spPr/>
        <p:txBody>
          <a:bodyPr/>
          <a:lstStyle/>
          <a:p>
            <a:r>
              <a:rPr lang="nl-NL" sz="3200" dirty="0">
                <a:solidFill>
                  <a:srgbClr val="F58C64"/>
                </a:solidFill>
              </a:rPr>
              <a:t>DNA-moleculen</a:t>
            </a:r>
            <a:endParaRPr lang="en-BE" sz="3200" dirty="0">
              <a:solidFill>
                <a:srgbClr val="F58C64"/>
              </a:solidFill>
            </a:endParaRPr>
          </a:p>
        </p:txBody>
      </p:sp>
      <p:pic>
        <p:nvPicPr>
          <p:cNvPr id="37" name="Picture 14" descr="DNA-moleculen-LR">
            <a:extLst>
              <a:ext uri="{FF2B5EF4-FFF2-40B4-BE49-F238E27FC236}">
                <a16:creationId xmlns:a16="http://schemas.microsoft.com/office/drawing/2014/main" id="{851386B3-DA79-9CBD-9571-D6ABE0EF70E2}"/>
              </a:ext>
            </a:extLst>
          </p:cNvPr>
          <p:cNvPicPr>
            <a:picLocks noChangeAspect="1" noChangeArrowheads="1"/>
          </p:cNvPicPr>
          <p:nvPr/>
        </p:nvPicPr>
        <p:blipFill>
          <a:blip r:embed="rId3" cstate="print"/>
          <a:srcRect/>
          <a:stretch>
            <a:fillRect/>
          </a:stretch>
        </p:blipFill>
        <p:spPr bwMode="auto">
          <a:xfrm>
            <a:off x="749297" y="2130425"/>
            <a:ext cx="7394575" cy="4495800"/>
          </a:xfrm>
          <a:prstGeom prst="rect">
            <a:avLst/>
          </a:prstGeom>
          <a:noFill/>
        </p:spPr>
      </p:pic>
      <p:sp>
        <p:nvSpPr>
          <p:cNvPr id="47" name="Rectangle 4">
            <a:extLst>
              <a:ext uri="{FF2B5EF4-FFF2-40B4-BE49-F238E27FC236}">
                <a16:creationId xmlns:a16="http://schemas.microsoft.com/office/drawing/2014/main" id="{17E1B54D-B7D9-46CF-3745-2F81C8B5F46A}"/>
              </a:ext>
            </a:extLst>
          </p:cNvPr>
          <p:cNvSpPr>
            <a:spLocks noChangeArrowheads="1"/>
          </p:cNvSpPr>
          <p:nvPr/>
        </p:nvSpPr>
        <p:spPr bwMode="auto">
          <a:xfrm>
            <a:off x="975689" y="1690688"/>
            <a:ext cx="539750" cy="333375"/>
          </a:xfrm>
          <a:prstGeom prst="rect">
            <a:avLst/>
          </a:prstGeom>
          <a:noFill/>
          <a:ln w="25400">
            <a:noFill/>
            <a:miter lim="800000"/>
            <a:headEnd/>
            <a:tailEnd/>
          </a:ln>
          <a:effectLst/>
        </p:spPr>
        <p:txBody>
          <a:bodyPr wrap="none">
            <a:spAutoFit/>
          </a:bodyPr>
          <a:lstStyle/>
          <a:p>
            <a:pPr algn="r" eaLnBrk="0" hangingPunct="0">
              <a:lnSpc>
                <a:spcPts val="1900"/>
              </a:lnSpc>
            </a:pPr>
            <a:r>
              <a:rPr lang="en-US" sz="1800" b="1">
                <a:latin typeface="Arial" charset="0"/>
              </a:rPr>
              <a:t>Cel</a:t>
            </a:r>
          </a:p>
        </p:txBody>
      </p:sp>
      <p:sp>
        <p:nvSpPr>
          <p:cNvPr id="60" name="Rectangle 5">
            <a:extLst>
              <a:ext uri="{FF2B5EF4-FFF2-40B4-BE49-F238E27FC236}">
                <a16:creationId xmlns:a16="http://schemas.microsoft.com/office/drawing/2014/main" id="{76848B54-BD62-AE88-5AAD-04BE814079D8}"/>
              </a:ext>
            </a:extLst>
          </p:cNvPr>
          <p:cNvSpPr>
            <a:spLocks noChangeArrowheads="1"/>
          </p:cNvSpPr>
          <p:nvPr/>
        </p:nvSpPr>
        <p:spPr bwMode="auto">
          <a:xfrm>
            <a:off x="4439614" y="1690688"/>
            <a:ext cx="1797050" cy="333375"/>
          </a:xfrm>
          <a:prstGeom prst="rect">
            <a:avLst/>
          </a:prstGeom>
          <a:noFill/>
          <a:ln w="25400">
            <a:noFill/>
            <a:miter lim="800000"/>
            <a:headEnd/>
            <a:tailEnd/>
          </a:ln>
          <a:effectLst/>
        </p:spPr>
        <p:txBody>
          <a:bodyPr wrap="none">
            <a:spAutoFit/>
          </a:bodyPr>
          <a:lstStyle/>
          <a:p>
            <a:pPr eaLnBrk="0" hangingPunct="0">
              <a:lnSpc>
                <a:spcPts val="1900"/>
              </a:lnSpc>
            </a:pPr>
            <a:r>
              <a:rPr lang="en-US" sz="1800" b="1">
                <a:latin typeface="Arial" charset="0"/>
              </a:rPr>
              <a:t>Chromosomen</a:t>
            </a:r>
          </a:p>
        </p:txBody>
      </p:sp>
      <p:sp>
        <p:nvSpPr>
          <p:cNvPr id="61" name="Rectangle 6">
            <a:extLst>
              <a:ext uri="{FF2B5EF4-FFF2-40B4-BE49-F238E27FC236}">
                <a16:creationId xmlns:a16="http://schemas.microsoft.com/office/drawing/2014/main" id="{CACCD09C-FD6C-6F26-2ECA-DBE2AAB805DF}"/>
              </a:ext>
            </a:extLst>
          </p:cNvPr>
          <p:cNvSpPr>
            <a:spLocks noChangeArrowheads="1"/>
          </p:cNvSpPr>
          <p:nvPr/>
        </p:nvSpPr>
        <p:spPr bwMode="auto">
          <a:xfrm>
            <a:off x="2477464" y="1690688"/>
            <a:ext cx="704850" cy="333375"/>
          </a:xfrm>
          <a:prstGeom prst="rect">
            <a:avLst/>
          </a:prstGeom>
          <a:noFill/>
          <a:ln w="25400">
            <a:noFill/>
            <a:miter lim="800000"/>
            <a:headEnd/>
            <a:tailEnd/>
          </a:ln>
          <a:effectLst/>
        </p:spPr>
        <p:txBody>
          <a:bodyPr wrap="none">
            <a:spAutoFit/>
          </a:bodyPr>
          <a:lstStyle/>
          <a:p>
            <a:pPr algn="r" eaLnBrk="0" hangingPunct="0">
              <a:lnSpc>
                <a:spcPts val="1900"/>
              </a:lnSpc>
            </a:pPr>
            <a:r>
              <a:rPr lang="en-US" sz="1800" b="1">
                <a:latin typeface="Arial" charset="0"/>
              </a:rPr>
              <a:t>Kern</a:t>
            </a:r>
          </a:p>
        </p:txBody>
      </p:sp>
      <p:sp>
        <p:nvSpPr>
          <p:cNvPr id="62" name="Line 7">
            <a:extLst>
              <a:ext uri="{FF2B5EF4-FFF2-40B4-BE49-F238E27FC236}">
                <a16:creationId xmlns:a16="http://schemas.microsoft.com/office/drawing/2014/main" id="{EC92A96B-0F18-DF69-E557-B7F535B95061}"/>
              </a:ext>
            </a:extLst>
          </p:cNvPr>
          <p:cNvSpPr>
            <a:spLocks noChangeShapeType="1"/>
          </p:cNvSpPr>
          <p:nvPr/>
        </p:nvSpPr>
        <p:spPr bwMode="auto">
          <a:xfrm>
            <a:off x="1216989" y="1982788"/>
            <a:ext cx="0" cy="542925"/>
          </a:xfrm>
          <a:prstGeom prst="line">
            <a:avLst/>
          </a:prstGeom>
          <a:noFill/>
          <a:ln w="25400">
            <a:solidFill>
              <a:schemeClr val="tx1"/>
            </a:solidFill>
            <a:round/>
            <a:headEnd/>
            <a:tailEnd/>
          </a:ln>
          <a:effectLst/>
        </p:spPr>
        <p:txBody>
          <a:bodyPr wrap="none" anchor="ctr"/>
          <a:lstStyle/>
          <a:p>
            <a:endParaRPr lang="nl-BE" b="1"/>
          </a:p>
        </p:txBody>
      </p:sp>
      <p:sp>
        <p:nvSpPr>
          <p:cNvPr id="63" name="Line 8">
            <a:extLst>
              <a:ext uri="{FF2B5EF4-FFF2-40B4-BE49-F238E27FC236}">
                <a16:creationId xmlns:a16="http://schemas.microsoft.com/office/drawing/2014/main" id="{2F81EEA7-8EDF-C163-01E7-A0062F3CA2B0}"/>
              </a:ext>
            </a:extLst>
          </p:cNvPr>
          <p:cNvSpPr>
            <a:spLocks noChangeShapeType="1"/>
          </p:cNvSpPr>
          <p:nvPr/>
        </p:nvSpPr>
        <p:spPr bwMode="auto">
          <a:xfrm>
            <a:off x="5331789" y="1995488"/>
            <a:ext cx="0" cy="647700"/>
          </a:xfrm>
          <a:prstGeom prst="line">
            <a:avLst/>
          </a:prstGeom>
          <a:noFill/>
          <a:ln w="25400">
            <a:solidFill>
              <a:schemeClr val="tx1"/>
            </a:solidFill>
            <a:round/>
            <a:headEnd/>
            <a:tailEnd/>
          </a:ln>
          <a:effectLst/>
        </p:spPr>
        <p:txBody>
          <a:bodyPr wrap="none" anchor="ctr"/>
          <a:lstStyle/>
          <a:p>
            <a:endParaRPr lang="nl-BE" b="1"/>
          </a:p>
        </p:txBody>
      </p:sp>
      <p:sp>
        <p:nvSpPr>
          <p:cNvPr id="64" name="Line 9">
            <a:extLst>
              <a:ext uri="{FF2B5EF4-FFF2-40B4-BE49-F238E27FC236}">
                <a16:creationId xmlns:a16="http://schemas.microsoft.com/office/drawing/2014/main" id="{A06E674E-E65F-3D74-4A42-FB7D37E91AD3}"/>
              </a:ext>
            </a:extLst>
          </p:cNvPr>
          <p:cNvSpPr>
            <a:spLocks noChangeShapeType="1"/>
          </p:cNvSpPr>
          <p:nvPr/>
        </p:nvSpPr>
        <p:spPr bwMode="auto">
          <a:xfrm flipH="1" flipV="1">
            <a:off x="5893715" y="2474913"/>
            <a:ext cx="161925" cy="141287"/>
          </a:xfrm>
          <a:prstGeom prst="line">
            <a:avLst/>
          </a:prstGeom>
          <a:noFill/>
          <a:ln w="25400">
            <a:solidFill>
              <a:schemeClr val="tx1"/>
            </a:solidFill>
            <a:round/>
            <a:headEnd/>
            <a:tailEnd/>
          </a:ln>
          <a:effectLst/>
        </p:spPr>
        <p:txBody>
          <a:bodyPr wrap="none" anchor="ctr"/>
          <a:lstStyle/>
          <a:p>
            <a:endParaRPr lang="nl-BE" b="1"/>
          </a:p>
        </p:txBody>
      </p:sp>
      <p:sp>
        <p:nvSpPr>
          <p:cNvPr id="65" name="Line 10">
            <a:extLst>
              <a:ext uri="{FF2B5EF4-FFF2-40B4-BE49-F238E27FC236}">
                <a16:creationId xmlns:a16="http://schemas.microsoft.com/office/drawing/2014/main" id="{A26FAB79-B2CD-69FF-0704-8191E4BAED41}"/>
              </a:ext>
            </a:extLst>
          </p:cNvPr>
          <p:cNvSpPr>
            <a:spLocks noChangeShapeType="1"/>
          </p:cNvSpPr>
          <p:nvPr/>
        </p:nvSpPr>
        <p:spPr bwMode="auto">
          <a:xfrm>
            <a:off x="5347615" y="2620963"/>
            <a:ext cx="0" cy="241300"/>
          </a:xfrm>
          <a:prstGeom prst="line">
            <a:avLst/>
          </a:prstGeom>
          <a:noFill/>
          <a:ln w="25400">
            <a:solidFill>
              <a:schemeClr val="tx1"/>
            </a:solidFill>
            <a:round/>
            <a:headEnd/>
            <a:tailEnd/>
          </a:ln>
          <a:effectLst/>
        </p:spPr>
        <p:txBody>
          <a:bodyPr wrap="none" anchor="ctr"/>
          <a:lstStyle/>
          <a:p>
            <a:endParaRPr lang="nl-BE" b="1"/>
          </a:p>
        </p:txBody>
      </p:sp>
      <p:sp>
        <p:nvSpPr>
          <p:cNvPr id="66" name="Line 11">
            <a:extLst>
              <a:ext uri="{FF2B5EF4-FFF2-40B4-BE49-F238E27FC236}">
                <a16:creationId xmlns:a16="http://schemas.microsoft.com/office/drawing/2014/main" id="{1A6749B0-EFF2-8B6C-33B9-7137B07522A5}"/>
              </a:ext>
            </a:extLst>
          </p:cNvPr>
          <p:cNvSpPr>
            <a:spLocks noChangeShapeType="1"/>
          </p:cNvSpPr>
          <p:nvPr/>
        </p:nvSpPr>
        <p:spPr bwMode="auto">
          <a:xfrm>
            <a:off x="2763214" y="1982788"/>
            <a:ext cx="0" cy="581025"/>
          </a:xfrm>
          <a:prstGeom prst="line">
            <a:avLst/>
          </a:prstGeom>
          <a:noFill/>
          <a:ln w="25400">
            <a:solidFill>
              <a:schemeClr val="tx1"/>
            </a:solidFill>
            <a:round/>
            <a:headEnd/>
            <a:tailEnd/>
          </a:ln>
          <a:effectLst/>
        </p:spPr>
        <p:txBody>
          <a:bodyPr wrap="none" anchor="ctr"/>
          <a:lstStyle/>
          <a:p>
            <a:endParaRPr lang="nl-BE" b="1"/>
          </a:p>
        </p:txBody>
      </p:sp>
      <p:sp>
        <p:nvSpPr>
          <p:cNvPr id="67" name="Line 12">
            <a:extLst>
              <a:ext uri="{FF2B5EF4-FFF2-40B4-BE49-F238E27FC236}">
                <a16:creationId xmlns:a16="http://schemas.microsoft.com/office/drawing/2014/main" id="{20ABB478-0D14-D44E-A9D7-439A830F84B1}"/>
              </a:ext>
            </a:extLst>
          </p:cNvPr>
          <p:cNvSpPr>
            <a:spLocks noChangeShapeType="1"/>
          </p:cNvSpPr>
          <p:nvPr/>
        </p:nvSpPr>
        <p:spPr bwMode="auto">
          <a:xfrm flipH="1" flipV="1">
            <a:off x="5331789" y="1995488"/>
            <a:ext cx="563563" cy="493712"/>
          </a:xfrm>
          <a:prstGeom prst="line">
            <a:avLst/>
          </a:prstGeom>
          <a:noFill/>
          <a:ln w="25400">
            <a:solidFill>
              <a:schemeClr val="tx1"/>
            </a:solidFill>
            <a:round/>
            <a:headEnd/>
            <a:tailEnd/>
          </a:ln>
          <a:effectLst/>
        </p:spPr>
        <p:txBody>
          <a:bodyPr wrap="none" anchor="ctr"/>
          <a:lstStyle/>
          <a:p>
            <a:endParaRPr lang="nl-BE" b="1"/>
          </a:p>
        </p:txBody>
      </p:sp>
    </p:spTree>
    <p:extLst>
      <p:ext uri="{BB962C8B-B14F-4D97-AF65-F5344CB8AC3E}">
        <p14:creationId xmlns:p14="http://schemas.microsoft.com/office/powerpoint/2010/main" val="909725129"/>
      </p:ext>
    </p:extLst>
  </p:cSld>
  <p:clrMapOvr>
    <a:masterClrMapping/>
  </p:clrMapOvr>
</p:sld>
</file>

<file path=ppt/theme/theme1.xml><?xml version="1.0" encoding="utf-8"?>
<a:theme xmlns:a="http://schemas.openxmlformats.org/drawingml/2006/main" name="VIB_template_ne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B_PPT_template_10_2016.potx" id="{E04D4E0D-2A12-43B6-91C8-75DC7FB1BE26}" vid="{F451DD8D-D2D5-43AD-A231-4604E6BE11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B4B527117F32489608F99EC1297A64" ma:contentTypeVersion="12" ma:contentTypeDescription="Create a new document." ma:contentTypeScope="" ma:versionID="b35c65fe73c1aed27baef18535fc29ae">
  <xsd:schema xmlns:xsd="http://www.w3.org/2001/XMLSchema" xmlns:xs="http://www.w3.org/2001/XMLSchema" xmlns:p="http://schemas.microsoft.com/office/2006/metadata/properties" xmlns:ns2="7f820890-0f81-4109-97d9-85edad36419c" xmlns:ns3="2db9317e-8e93-4115-9511-29edbca3e3c7" targetNamespace="http://schemas.microsoft.com/office/2006/metadata/properties" ma:root="true" ma:fieldsID="157aceeac788abae61aea6dbaf93c3fb" ns2:_="" ns3:_="">
    <xsd:import namespace="7f820890-0f81-4109-97d9-85edad36419c"/>
    <xsd:import namespace="2db9317e-8e93-4115-9511-29edbca3e3c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820890-0f81-4109-97d9-85edad3641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db9317e-8e93-4115-9511-29edbca3e3c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A8C38C-F7B8-4475-AB40-5BAAA77FE6E4}">
  <ds:schemaRefs>
    <ds:schemaRef ds:uri="7f820890-0f81-4109-97d9-85edad36419c"/>
    <ds:schemaRef ds:uri="http://schemas.microsoft.com/office/2006/metadata/properties"/>
    <ds:schemaRef ds:uri="http://www.w3.org/XML/1998/namespace"/>
    <ds:schemaRef ds:uri="http://schemas.microsoft.com/office/2006/documentManagement/types"/>
    <ds:schemaRef ds:uri="http://purl.org/dc/dcmitype/"/>
    <ds:schemaRef ds:uri="http://schemas.openxmlformats.org/package/2006/metadata/core-properties"/>
    <ds:schemaRef ds:uri="2db9317e-8e93-4115-9511-29edbca3e3c7"/>
    <ds:schemaRef ds:uri="http://purl.org/dc/term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9363F03D-5A41-40E5-AB2D-E4A6318F8D52}">
  <ds:schemaRefs>
    <ds:schemaRef ds:uri="http://schemas.microsoft.com/sharepoint/v3/contenttype/forms"/>
  </ds:schemaRefs>
</ds:datastoreItem>
</file>

<file path=customXml/itemProps3.xml><?xml version="1.0" encoding="utf-8"?>
<ds:datastoreItem xmlns:ds="http://schemas.openxmlformats.org/officeDocument/2006/customXml" ds:itemID="{C81FF6AB-A90E-40CE-91F6-ABAB37BF61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820890-0f81-4109-97d9-85edad36419c"/>
    <ds:schemaRef ds:uri="2db9317e-8e93-4115-9511-29edbca3e3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721</TotalTime>
  <Words>2302</Words>
  <Application>Microsoft Office PowerPoint</Application>
  <PresentationFormat>Widescreen</PresentationFormat>
  <Paragraphs>163</Paragraphs>
  <Slides>18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Corbel</vt:lpstr>
      <vt:lpstr>Dense</vt:lpstr>
      <vt:lpstr>Open Sans</vt:lpstr>
      <vt:lpstr>VIB_template_new</vt:lpstr>
      <vt:lpstr>Basisbegrippen  uit de Biotechnologie </vt:lpstr>
      <vt:lpstr>De cel</vt:lpstr>
      <vt:lpstr>De cel: in al zijn diversiteit</vt:lpstr>
      <vt:lpstr>De cel</vt:lpstr>
      <vt:lpstr>DNA</vt:lpstr>
      <vt:lpstr>DNA</vt:lpstr>
      <vt:lpstr>DNA</vt:lpstr>
      <vt:lpstr>De bouwstenen van DNA</vt:lpstr>
      <vt:lpstr>DNA-moleculen</vt:lpstr>
      <vt:lpstr>Menselijke chromosomen</vt:lpstr>
      <vt:lpstr>DNA -&gt; RNA -&gt; eiwit</vt:lpstr>
      <vt:lpstr>Hetzelfde DNA in elke cel</vt:lpstr>
      <vt:lpstr>Verschillende genen, verschillende functies</vt:lpstr>
      <vt:lpstr>Mutaties</vt:lpstr>
      <vt:lpstr>Mutaties </vt:lpstr>
      <vt:lpstr>Soorten mutaties </vt:lpstr>
      <vt:lpstr>Genoommutaties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Tiny Sterck</dc:creator>
  <cp:lastModifiedBy>Tiny Sterck</cp:lastModifiedBy>
  <cp:revision>6</cp:revision>
  <dcterms:created xsi:type="dcterms:W3CDTF">2022-04-26T07:47:11Z</dcterms:created>
  <dcterms:modified xsi:type="dcterms:W3CDTF">2022-06-14T13:58:40Z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0x01010079B4B527117F32489608F99EC1297A64</vt:lpwstr>
  </property>
</Properties>
</file>