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9" r:id="rId5"/>
    <p:sldId id="264" r:id="rId6"/>
    <p:sldId id="262" r:id="rId7"/>
    <p:sldId id="263" r:id="rId8"/>
    <p:sldId id="265" r:id="rId9"/>
    <p:sldId id="266" r:id="rId10"/>
    <p:sldId id="292" r:id="rId11"/>
    <p:sldId id="293" r:id="rId12"/>
    <p:sldId id="294" r:id="rId13"/>
    <p:sldId id="295" r:id="rId14"/>
    <p:sldId id="296" r:id="rId15"/>
    <p:sldId id="300" r:id="rId16"/>
    <p:sldId id="301" r:id="rId17"/>
    <p:sldId id="302" r:id="rId18"/>
    <p:sldId id="303" r:id="rId19"/>
    <p:sldId id="304" r:id="rId20"/>
    <p:sldId id="305" r:id="rId21"/>
    <p:sldId id="306" r:id="rId22"/>
    <p:sldId id="299" r:id="rId23"/>
    <p:sldId id="298" r:id="rId24"/>
    <p:sldId id="271" r:id="rId25"/>
    <p:sldId id="297" r:id="rId2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E78"/>
    <a:srgbClr val="F58C64"/>
    <a:srgbClr val="C0B96E"/>
    <a:srgbClr val="FAE682"/>
    <a:srgbClr val="73648C"/>
    <a:srgbClr val="FFFFFF"/>
    <a:srgbClr val="1B2944"/>
    <a:srgbClr val="42B7BA"/>
    <a:srgbClr val="EA6341"/>
    <a:srgbClr val="F7F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41AE0-91AF-4F3A-A97A-B6D427E10A70}" type="datetimeFigureOut">
              <a:rPr lang="en-BE" smtClean="0"/>
              <a:t>14/06/2022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BB426-6897-446E-AECC-72C8B871B97D}" type="slidenum">
              <a:rPr lang="en-BE" smtClean="0"/>
              <a:t>‹#›</a:t>
            </a:fld>
            <a:endParaRPr lang="en-BE"/>
          </a:p>
        </p:txBody>
      </p:sp>
    </p:spTree>
    <p:extLst>
      <p:ext uri="{BB962C8B-B14F-4D97-AF65-F5344CB8AC3E}">
        <p14:creationId xmlns:p14="http://schemas.microsoft.com/office/powerpoint/2010/main" val="3330873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VIB (Vlaams Instituut voor Biotechnologie) draait alles om wetenschap. We onderzoeken mensen, andere dieren, planten, en microben om beter te begrijpen hoe ze werken Met wat we ontdekken gaan we dan aan de slag om alles wat leeft beter te kunnen helpen</a:t>
            </a:r>
            <a:endParaRPr lang="en-BE" dirty="0"/>
          </a:p>
        </p:txBody>
      </p:sp>
      <p:sp>
        <p:nvSpPr>
          <p:cNvPr id="4" name="Slide Number Placeholder 3"/>
          <p:cNvSpPr>
            <a:spLocks noGrp="1"/>
          </p:cNvSpPr>
          <p:nvPr>
            <p:ph type="sldNum" sz="quarter" idx="5"/>
          </p:nvPr>
        </p:nvSpPr>
        <p:spPr/>
        <p:txBody>
          <a:bodyPr/>
          <a:lstStyle/>
          <a:p>
            <a:fld id="{43CBB426-6897-446E-AECC-72C8B871B97D}" type="slidenum">
              <a:rPr lang="en-BE" smtClean="0"/>
              <a:t>3</a:t>
            </a:fld>
            <a:endParaRPr lang="en-BE"/>
          </a:p>
        </p:txBody>
      </p:sp>
    </p:spTree>
    <p:extLst>
      <p:ext uri="{BB962C8B-B14F-4D97-AF65-F5344CB8AC3E}">
        <p14:creationId xmlns:p14="http://schemas.microsoft.com/office/powerpoint/2010/main" val="3691429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13</a:t>
            </a:fld>
            <a:endParaRPr lang="en-BE"/>
          </a:p>
        </p:txBody>
      </p:sp>
    </p:spTree>
    <p:extLst>
      <p:ext uri="{BB962C8B-B14F-4D97-AF65-F5344CB8AC3E}">
        <p14:creationId xmlns:p14="http://schemas.microsoft.com/office/powerpoint/2010/main" val="80736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14</a:t>
            </a:fld>
            <a:endParaRPr lang="en-BE"/>
          </a:p>
        </p:txBody>
      </p:sp>
    </p:spTree>
    <p:extLst>
      <p:ext uri="{BB962C8B-B14F-4D97-AF65-F5344CB8AC3E}">
        <p14:creationId xmlns:p14="http://schemas.microsoft.com/office/powerpoint/2010/main" val="321546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15</a:t>
            </a:fld>
            <a:endParaRPr lang="en-BE"/>
          </a:p>
        </p:txBody>
      </p:sp>
    </p:spTree>
    <p:extLst>
      <p:ext uri="{BB962C8B-B14F-4D97-AF65-F5344CB8AC3E}">
        <p14:creationId xmlns:p14="http://schemas.microsoft.com/office/powerpoint/2010/main" val="141012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17</a:t>
            </a:fld>
            <a:endParaRPr lang="en-BE"/>
          </a:p>
        </p:txBody>
      </p:sp>
    </p:spTree>
    <p:extLst>
      <p:ext uri="{BB962C8B-B14F-4D97-AF65-F5344CB8AC3E}">
        <p14:creationId xmlns:p14="http://schemas.microsoft.com/office/powerpoint/2010/main" val="585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18</a:t>
            </a:fld>
            <a:endParaRPr lang="en-BE"/>
          </a:p>
        </p:txBody>
      </p:sp>
    </p:spTree>
    <p:extLst>
      <p:ext uri="{BB962C8B-B14F-4D97-AF65-F5344CB8AC3E}">
        <p14:creationId xmlns:p14="http://schemas.microsoft.com/office/powerpoint/2010/main" val="3473172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19</a:t>
            </a:fld>
            <a:endParaRPr lang="en-BE"/>
          </a:p>
        </p:txBody>
      </p:sp>
    </p:spTree>
    <p:extLst>
      <p:ext uri="{BB962C8B-B14F-4D97-AF65-F5344CB8AC3E}">
        <p14:creationId xmlns:p14="http://schemas.microsoft.com/office/powerpoint/2010/main" val="3500668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20</a:t>
            </a:fld>
            <a:endParaRPr lang="en-BE"/>
          </a:p>
        </p:txBody>
      </p:sp>
    </p:spTree>
    <p:extLst>
      <p:ext uri="{BB962C8B-B14F-4D97-AF65-F5344CB8AC3E}">
        <p14:creationId xmlns:p14="http://schemas.microsoft.com/office/powerpoint/2010/main" val="2473828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22</a:t>
            </a:fld>
            <a:endParaRPr lang="en-BE"/>
          </a:p>
        </p:txBody>
      </p:sp>
    </p:spTree>
    <p:extLst>
      <p:ext uri="{BB962C8B-B14F-4D97-AF65-F5344CB8AC3E}">
        <p14:creationId xmlns:p14="http://schemas.microsoft.com/office/powerpoint/2010/main" val="276455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VIB werkt samen met de vijf Vlaamse universiteiten – UGent, KU Leuven, Universiteit Antwerpen, Vrije Universiteit Brussel en Universiteit Hasselt. Er werken 1600 wetenschappers uit meer dan 75 landen bij VIB. VIB heeft ook een team dat ervoor zorgt dat de ontdekkingen van deze wetenschappers kunnen leiden tot nieuwe producten, zoals betere medicijnen, producten die gewassen beschermen, enzovoort. </a:t>
            </a:r>
          </a:p>
          <a:p>
            <a:endParaRPr lang="en-BE" dirty="0"/>
          </a:p>
        </p:txBody>
      </p:sp>
      <p:sp>
        <p:nvSpPr>
          <p:cNvPr id="4" name="Slide Number Placeholder 3"/>
          <p:cNvSpPr>
            <a:spLocks noGrp="1"/>
          </p:cNvSpPr>
          <p:nvPr>
            <p:ph type="sldNum" sz="quarter" idx="5"/>
          </p:nvPr>
        </p:nvSpPr>
        <p:spPr/>
        <p:txBody>
          <a:bodyPr/>
          <a:lstStyle/>
          <a:p>
            <a:fld id="{43CBB426-6897-446E-AECC-72C8B871B97D}" type="slidenum">
              <a:rPr lang="en-BE" smtClean="0"/>
              <a:t>4</a:t>
            </a:fld>
            <a:endParaRPr lang="en-BE"/>
          </a:p>
        </p:txBody>
      </p:sp>
    </p:spTree>
    <p:extLst>
      <p:ext uri="{BB962C8B-B14F-4D97-AF65-F5344CB8AC3E}">
        <p14:creationId xmlns:p14="http://schemas.microsoft.com/office/powerpoint/2010/main" val="492799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6</a:t>
            </a:fld>
            <a:endParaRPr lang="en-BE"/>
          </a:p>
        </p:txBody>
      </p:sp>
    </p:spTree>
    <p:extLst>
      <p:ext uri="{BB962C8B-B14F-4D97-AF65-F5344CB8AC3E}">
        <p14:creationId xmlns:p14="http://schemas.microsoft.com/office/powerpoint/2010/main" val="37640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7</a:t>
            </a:fld>
            <a:endParaRPr lang="en-BE"/>
          </a:p>
        </p:txBody>
      </p:sp>
    </p:spTree>
    <p:extLst>
      <p:ext uri="{BB962C8B-B14F-4D97-AF65-F5344CB8AC3E}">
        <p14:creationId xmlns:p14="http://schemas.microsoft.com/office/powerpoint/2010/main" val="330143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8</a:t>
            </a:fld>
            <a:endParaRPr lang="en-BE"/>
          </a:p>
        </p:txBody>
      </p:sp>
    </p:spTree>
    <p:extLst>
      <p:ext uri="{BB962C8B-B14F-4D97-AF65-F5344CB8AC3E}">
        <p14:creationId xmlns:p14="http://schemas.microsoft.com/office/powerpoint/2010/main" val="184711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9</a:t>
            </a:fld>
            <a:endParaRPr lang="en-BE"/>
          </a:p>
        </p:txBody>
      </p:sp>
    </p:spTree>
    <p:extLst>
      <p:ext uri="{BB962C8B-B14F-4D97-AF65-F5344CB8AC3E}">
        <p14:creationId xmlns:p14="http://schemas.microsoft.com/office/powerpoint/2010/main" val="2080481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10</a:t>
            </a:fld>
            <a:endParaRPr lang="en-BE"/>
          </a:p>
        </p:txBody>
      </p:sp>
    </p:spTree>
    <p:extLst>
      <p:ext uri="{BB962C8B-B14F-4D97-AF65-F5344CB8AC3E}">
        <p14:creationId xmlns:p14="http://schemas.microsoft.com/office/powerpoint/2010/main" val="3174515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11</a:t>
            </a:fld>
            <a:endParaRPr lang="en-BE"/>
          </a:p>
        </p:txBody>
      </p:sp>
    </p:spTree>
    <p:extLst>
      <p:ext uri="{BB962C8B-B14F-4D97-AF65-F5344CB8AC3E}">
        <p14:creationId xmlns:p14="http://schemas.microsoft.com/office/powerpoint/2010/main" val="170446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BE" sz="1400" dirty="0"/>
          </a:p>
        </p:txBody>
      </p:sp>
      <p:sp>
        <p:nvSpPr>
          <p:cNvPr id="4" name="Slide Number Placeholder 3"/>
          <p:cNvSpPr>
            <a:spLocks noGrp="1"/>
          </p:cNvSpPr>
          <p:nvPr>
            <p:ph type="sldNum" sz="quarter" idx="5"/>
          </p:nvPr>
        </p:nvSpPr>
        <p:spPr/>
        <p:txBody>
          <a:bodyPr/>
          <a:lstStyle/>
          <a:p>
            <a:fld id="{43CBB426-6897-446E-AECC-72C8B871B97D}" type="slidenum">
              <a:rPr lang="en-BE" smtClean="0"/>
              <a:t>12</a:t>
            </a:fld>
            <a:endParaRPr lang="en-BE"/>
          </a:p>
        </p:txBody>
      </p:sp>
    </p:spTree>
    <p:extLst>
      <p:ext uri="{BB962C8B-B14F-4D97-AF65-F5344CB8AC3E}">
        <p14:creationId xmlns:p14="http://schemas.microsoft.com/office/powerpoint/2010/main" val="187340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_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495ED0-0BCE-4961-9665-18BB46448242}"/>
              </a:ext>
            </a:extLst>
          </p:cNvPr>
          <p:cNvSpPr/>
          <p:nvPr userDrawn="1"/>
        </p:nvSpPr>
        <p:spPr>
          <a:xfrm rot="5400000">
            <a:off x="2610618" y="-2610620"/>
            <a:ext cx="6858002" cy="12079237"/>
          </a:xfrm>
          <a:prstGeom prst="rect">
            <a:avLst/>
          </a:prstGeom>
          <a:solidFill>
            <a:srgbClr val="0F6E78"/>
          </a:solidFill>
          <a:ln>
            <a:solidFill>
              <a:srgbClr val="0F6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5" name="Rectangle 4">
            <a:extLst>
              <a:ext uri="{FF2B5EF4-FFF2-40B4-BE49-F238E27FC236}">
                <a16:creationId xmlns:a16="http://schemas.microsoft.com/office/drawing/2014/main" id="{534949DE-05D1-43A9-ACFF-A9FCF2F6411A}"/>
              </a:ext>
            </a:extLst>
          </p:cNvPr>
          <p:cNvSpPr/>
          <p:nvPr userDrawn="1"/>
        </p:nvSpPr>
        <p:spPr>
          <a:xfrm rot="2709835">
            <a:off x="9421481" y="2928420"/>
            <a:ext cx="3953134" cy="6398292"/>
          </a:xfrm>
          <a:prstGeom prst="rect">
            <a:avLst/>
          </a:prstGeom>
          <a:solidFill>
            <a:srgbClr val="F58C64"/>
          </a:solidFill>
          <a:ln>
            <a:solidFill>
              <a:srgbClr val="F58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 name="TextBox 1">
            <a:extLst>
              <a:ext uri="{FF2B5EF4-FFF2-40B4-BE49-F238E27FC236}">
                <a16:creationId xmlns:a16="http://schemas.microsoft.com/office/drawing/2014/main" id="{103382AD-F8C1-4115-8E3A-43439319A0A5}"/>
              </a:ext>
            </a:extLst>
          </p:cNvPr>
          <p:cNvSpPr txBox="1"/>
          <p:nvPr userDrawn="1"/>
        </p:nvSpPr>
        <p:spPr>
          <a:xfrm>
            <a:off x="9463237" y="6161522"/>
            <a:ext cx="3016667" cy="461665"/>
          </a:xfrm>
          <a:prstGeom prst="rect">
            <a:avLst/>
          </a:prstGeom>
          <a:noFill/>
        </p:spPr>
        <p:txBody>
          <a:bodyPr wrap="square" rtlCol="0">
            <a:spAutoFit/>
          </a:bodyPr>
          <a:lstStyle/>
          <a:p>
            <a:r>
              <a:rPr lang="en-GB" sz="2400" b="1" dirty="0">
                <a:solidFill>
                  <a:schemeClr val="bg1"/>
                </a:solidFill>
                <a:latin typeface="Dense" panose="02000000000000000000" pitchFamily="50" charset="0"/>
                <a:ea typeface="Open Sans" panose="020B0606030504020204" pitchFamily="34" charset="0"/>
                <a:cs typeface="Open Sans" panose="020B0606030504020204" pitchFamily="34" charset="0"/>
              </a:rPr>
              <a:t>SCIENCE MEETS SCHOOL</a:t>
            </a:r>
            <a:endParaRPr lang="en-BE" sz="2400" b="1" dirty="0">
              <a:solidFill>
                <a:schemeClr val="bg1"/>
              </a:solidFill>
              <a:latin typeface="Dense" panose="02000000000000000000" pitchFamily="50" charset="0"/>
              <a:ea typeface="Open Sans" panose="020B0606030504020204" pitchFamily="34" charset="0"/>
              <a:cs typeface="Open Sans" panose="020B0606030504020204" pitchFamily="34" charset="0"/>
            </a:endParaRPr>
          </a:p>
        </p:txBody>
      </p:sp>
      <p:sp>
        <p:nvSpPr>
          <p:cNvPr id="23" name="Title 1"/>
          <p:cNvSpPr>
            <a:spLocks noGrp="1"/>
          </p:cNvSpPr>
          <p:nvPr>
            <p:ph type="ctrTitle"/>
          </p:nvPr>
        </p:nvSpPr>
        <p:spPr>
          <a:xfrm>
            <a:off x="437702" y="1276473"/>
            <a:ext cx="9418642" cy="2387600"/>
          </a:xfrm>
        </p:spPr>
        <p:txBody>
          <a:bodyPr anchor="b">
            <a:normAutofit/>
          </a:bodyPr>
          <a:lstStyle>
            <a:lvl1pPr algn="l">
              <a:defRPr sz="4800" b="1">
                <a:solidFill>
                  <a:schemeClr val="bg1"/>
                </a:solidFill>
                <a:latin typeface="Corbel" panose="020B0503020204020204" pitchFamily="34" charset="0"/>
              </a:defRPr>
            </a:lvl1pPr>
          </a:lstStyle>
          <a:p>
            <a:r>
              <a:rPr lang="en-US" dirty="0"/>
              <a:t>Click to edit Master title style</a:t>
            </a:r>
            <a:endParaRPr lang="nl-BE" dirty="0"/>
          </a:p>
        </p:txBody>
      </p:sp>
      <p:pic>
        <p:nvPicPr>
          <p:cNvPr id="6" name="Picture 5" descr="Logo&#10;&#10;Description automatically generated">
            <a:extLst>
              <a:ext uri="{FF2B5EF4-FFF2-40B4-BE49-F238E27FC236}">
                <a16:creationId xmlns:a16="http://schemas.microsoft.com/office/drawing/2014/main" id="{3F5FFBE0-4966-453A-8437-B0F7671796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562" y="6036942"/>
            <a:ext cx="1021308" cy="555941"/>
          </a:xfrm>
          <a:prstGeom prst="rect">
            <a:avLst/>
          </a:prstGeom>
        </p:spPr>
      </p:pic>
      <p:sp>
        <p:nvSpPr>
          <p:cNvPr id="9" name="Rectangle 8">
            <a:extLst>
              <a:ext uri="{FF2B5EF4-FFF2-40B4-BE49-F238E27FC236}">
                <a16:creationId xmlns:a16="http://schemas.microsoft.com/office/drawing/2014/main" id="{630BAAB3-578D-4D30-8C44-6FE5D39D9236}"/>
              </a:ext>
            </a:extLst>
          </p:cNvPr>
          <p:cNvSpPr/>
          <p:nvPr userDrawn="1"/>
        </p:nvSpPr>
        <p:spPr>
          <a:xfrm rot="2709835">
            <a:off x="11874633" y="-3017341"/>
            <a:ext cx="3953134" cy="6398292"/>
          </a:xfrm>
          <a:prstGeom prst="rect">
            <a:avLst/>
          </a:prstGeom>
          <a:solidFill>
            <a:srgbClr val="C0B96E"/>
          </a:solidFill>
          <a:ln>
            <a:solidFill>
              <a:srgbClr val="C0B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Tree>
    <p:extLst>
      <p:ext uri="{BB962C8B-B14F-4D97-AF65-F5344CB8AC3E}">
        <p14:creationId xmlns:p14="http://schemas.microsoft.com/office/powerpoint/2010/main" val="429006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for multiple logos">
    <p:spTree>
      <p:nvGrpSpPr>
        <p:cNvPr id="1" name=""/>
        <p:cNvGrpSpPr/>
        <p:nvPr/>
      </p:nvGrpSpPr>
      <p:grpSpPr>
        <a:xfrm>
          <a:off x="0" y="0"/>
          <a:ext cx="0" cy="0"/>
          <a:chOff x="0" y="0"/>
          <a:chExt cx="0" cy="0"/>
        </a:xfrm>
      </p:grpSpPr>
      <p:sp>
        <p:nvSpPr>
          <p:cNvPr id="2" name="Title 1"/>
          <p:cNvSpPr>
            <a:spLocks noGrp="1"/>
          </p:cNvSpPr>
          <p:nvPr>
            <p:ph type="ctrTitle"/>
          </p:nvPr>
        </p:nvSpPr>
        <p:spPr>
          <a:xfrm>
            <a:off x="437702" y="1276473"/>
            <a:ext cx="9026338" cy="2387600"/>
          </a:xfrm>
        </p:spPr>
        <p:txBody>
          <a:bodyPr anchor="b">
            <a:normAutofit/>
          </a:bodyPr>
          <a:lstStyle>
            <a:lvl1pPr algn="l">
              <a:defRPr sz="5400" b="1">
                <a:solidFill>
                  <a:srgbClr val="1B2944"/>
                </a:solidFill>
                <a:latin typeface="Corbel" panose="020B0503020204020204" pitchFamily="34" charset="0"/>
              </a:defRPr>
            </a:lvl1pPr>
          </a:lstStyle>
          <a:p>
            <a:r>
              <a:rPr lang="en-US"/>
              <a:t>Click to edit Master title style</a:t>
            </a:r>
            <a:endParaRPr lang="nl-BE" dirty="0"/>
          </a:p>
        </p:txBody>
      </p:sp>
      <p:sp>
        <p:nvSpPr>
          <p:cNvPr id="3" name="Subtitle 2"/>
          <p:cNvSpPr>
            <a:spLocks noGrp="1"/>
          </p:cNvSpPr>
          <p:nvPr>
            <p:ph type="subTitle" idx="1"/>
          </p:nvPr>
        </p:nvSpPr>
        <p:spPr>
          <a:xfrm>
            <a:off x="424301" y="3756148"/>
            <a:ext cx="9039181" cy="822817"/>
          </a:xfrm>
        </p:spPr>
        <p:txBody>
          <a:bodyPr/>
          <a:lstStyle>
            <a:lvl1pPr marL="0" indent="0" algn="l">
              <a:buNone/>
              <a:defRPr sz="2400">
                <a:solidFill>
                  <a:srgbClr val="1B2944"/>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dirty="0"/>
          </a:p>
        </p:txBody>
      </p:sp>
      <p:sp>
        <p:nvSpPr>
          <p:cNvPr id="8" name="Text Placeholder 7"/>
          <p:cNvSpPr>
            <a:spLocks noGrp="1"/>
          </p:cNvSpPr>
          <p:nvPr>
            <p:ph type="body" sz="quarter" idx="13" hasCustomPrompt="1"/>
          </p:nvPr>
        </p:nvSpPr>
        <p:spPr>
          <a:xfrm>
            <a:off x="7887644" y="6343466"/>
            <a:ext cx="3617360" cy="221987"/>
          </a:xfrm>
        </p:spPr>
        <p:txBody>
          <a:bodyPr>
            <a:normAutofit/>
          </a:bodyPr>
          <a:lstStyle>
            <a:lvl1pPr marL="0" indent="0" algn="r">
              <a:buNone/>
              <a:defRPr sz="1200">
                <a:solidFill>
                  <a:schemeClr val="bg1"/>
                </a:solidFill>
              </a:defRPr>
            </a:lvl1pPr>
          </a:lstStyle>
          <a:p>
            <a:pPr lvl="0"/>
            <a:r>
              <a:rPr lang="en-US" dirty="0"/>
              <a:t>Presenter</a:t>
            </a:r>
            <a:endParaRPr lang="nl-BE" dirty="0"/>
          </a:p>
        </p:txBody>
      </p:sp>
      <p:sp>
        <p:nvSpPr>
          <p:cNvPr id="9" name="Text Placeholder 9"/>
          <p:cNvSpPr>
            <a:spLocks noGrp="1"/>
          </p:cNvSpPr>
          <p:nvPr>
            <p:ph type="body" sz="quarter" idx="14" hasCustomPrompt="1"/>
          </p:nvPr>
        </p:nvSpPr>
        <p:spPr>
          <a:xfrm>
            <a:off x="10030852" y="6050735"/>
            <a:ext cx="1474152" cy="216694"/>
          </a:xfrm>
        </p:spPr>
        <p:txBody>
          <a:bodyPr>
            <a:normAutofit/>
          </a:bodyPr>
          <a:lstStyle>
            <a:lvl1pPr marL="0" indent="0" algn="r">
              <a:buNone/>
              <a:defRPr sz="1200">
                <a:solidFill>
                  <a:schemeClr val="bg1"/>
                </a:solidFill>
              </a:defRPr>
            </a:lvl1pPr>
          </a:lstStyle>
          <a:p>
            <a:pPr lvl="0"/>
            <a:r>
              <a:rPr lang="nl-BE" dirty="0"/>
              <a:t>Date</a:t>
            </a:r>
          </a:p>
        </p:txBody>
      </p:sp>
      <p:sp>
        <p:nvSpPr>
          <p:cNvPr id="4" name="Rectangle 3">
            <a:extLst>
              <a:ext uri="{FF2B5EF4-FFF2-40B4-BE49-F238E27FC236}">
                <a16:creationId xmlns:a16="http://schemas.microsoft.com/office/drawing/2014/main" id="{D750E860-0292-4D59-B8BE-A2924B01546E}"/>
              </a:ext>
            </a:extLst>
          </p:cNvPr>
          <p:cNvSpPr/>
          <p:nvPr userDrawn="1"/>
        </p:nvSpPr>
        <p:spPr>
          <a:xfrm rot="2709835">
            <a:off x="8500267" y="-1250004"/>
            <a:ext cx="3953134" cy="3681151"/>
          </a:xfrm>
          <a:prstGeom prst="rect">
            <a:avLst/>
          </a:prstGeom>
          <a:solidFill>
            <a:srgbClr val="0F6E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0" name="Rectangle 9">
            <a:extLst>
              <a:ext uri="{FF2B5EF4-FFF2-40B4-BE49-F238E27FC236}">
                <a16:creationId xmlns:a16="http://schemas.microsoft.com/office/drawing/2014/main" id="{B22A0670-BAA2-408B-B02A-529518C8C997}"/>
              </a:ext>
            </a:extLst>
          </p:cNvPr>
          <p:cNvSpPr/>
          <p:nvPr userDrawn="1"/>
        </p:nvSpPr>
        <p:spPr>
          <a:xfrm rot="2709835">
            <a:off x="12247705" y="-767862"/>
            <a:ext cx="3953134" cy="6398292"/>
          </a:xfrm>
          <a:prstGeom prst="rect">
            <a:avLst/>
          </a:prstGeom>
          <a:solidFill>
            <a:srgbClr val="F58C64"/>
          </a:solidFill>
          <a:ln>
            <a:solidFill>
              <a:srgbClr val="F58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1" name="Rectangle 10">
            <a:extLst>
              <a:ext uri="{FF2B5EF4-FFF2-40B4-BE49-F238E27FC236}">
                <a16:creationId xmlns:a16="http://schemas.microsoft.com/office/drawing/2014/main" id="{CE8AFE08-297F-4F26-9AD0-5FA08A781BB5}"/>
              </a:ext>
            </a:extLst>
          </p:cNvPr>
          <p:cNvSpPr/>
          <p:nvPr userDrawn="1"/>
        </p:nvSpPr>
        <p:spPr>
          <a:xfrm rot="2709835">
            <a:off x="7708169" y="3756819"/>
            <a:ext cx="3953134" cy="6398292"/>
          </a:xfrm>
          <a:prstGeom prst="rect">
            <a:avLst/>
          </a:prstGeom>
          <a:solidFill>
            <a:srgbClr val="C0B96E"/>
          </a:solidFill>
          <a:ln>
            <a:solidFill>
              <a:srgbClr val="C0B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2" name="TextBox 11">
            <a:extLst>
              <a:ext uri="{FF2B5EF4-FFF2-40B4-BE49-F238E27FC236}">
                <a16:creationId xmlns:a16="http://schemas.microsoft.com/office/drawing/2014/main" id="{3A3EE6CD-A088-4AF6-9864-AD4A1B6D704F}"/>
              </a:ext>
            </a:extLst>
          </p:cNvPr>
          <p:cNvSpPr txBox="1"/>
          <p:nvPr userDrawn="1"/>
        </p:nvSpPr>
        <p:spPr>
          <a:xfrm>
            <a:off x="195200" y="134932"/>
            <a:ext cx="3016667" cy="461665"/>
          </a:xfrm>
          <a:prstGeom prst="rect">
            <a:avLst/>
          </a:prstGeom>
          <a:noFill/>
        </p:spPr>
        <p:txBody>
          <a:bodyPr wrap="square" rtlCol="0">
            <a:spAutoFit/>
          </a:bodyPr>
          <a:lstStyle/>
          <a:p>
            <a:r>
              <a:rPr lang="en-GB" sz="2400" b="1" dirty="0">
                <a:solidFill>
                  <a:srgbClr val="0F6E78"/>
                </a:solidFill>
                <a:latin typeface="Dense" panose="02000000000000000000" pitchFamily="50" charset="0"/>
                <a:ea typeface="Open Sans" panose="020B0606030504020204" pitchFamily="34" charset="0"/>
                <a:cs typeface="Open Sans" panose="020B0606030504020204" pitchFamily="34" charset="0"/>
              </a:rPr>
              <a:t>SCIENCE MEETS SCHOOL</a:t>
            </a:r>
            <a:endParaRPr lang="en-BE" sz="2400" b="1" dirty="0">
              <a:solidFill>
                <a:srgbClr val="0F6E78"/>
              </a:solidFill>
              <a:latin typeface="Dense" panose="020000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94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B2944"/>
                </a:solidFill>
                <a:latin typeface="Corbel" panose="020B0503020204020204" pitchFamily="34" charset="0"/>
              </a:defRPr>
            </a:lvl1pPr>
          </a:lstStyle>
          <a:p>
            <a:r>
              <a:rPr lang="en-US"/>
              <a:t>Click to edit Master title style</a:t>
            </a:r>
            <a:endParaRPr lang="nl-BE" dirty="0"/>
          </a:p>
        </p:txBody>
      </p:sp>
      <p:sp>
        <p:nvSpPr>
          <p:cNvPr id="17" name="Content Placeholder 2"/>
          <p:cNvSpPr>
            <a:spLocks noGrp="1"/>
          </p:cNvSpPr>
          <p:nvPr>
            <p:ph idx="1"/>
          </p:nvPr>
        </p:nvSpPr>
        <p:spPr>
          <a:xfrm>
            <a:off x="838200" y="1841787"/>
            <a:ext cx="10515600" cy="4274256"/>
          </a:xfrm>
        </p:spPr>
        <p:txBody>
          <a:bodyPr>
            <a:noAutofit/>
          </a:bodyPr>
          <a:lstStyle>
            <a:lvl1pPr marL="228600" indent="-228600">
              <a:buClr>
                <a:srgbClr val="FF681E"/>
              </a:buClr>
              <a:buFont typeface="Arial" panose="020B0604020202020204" pitchFamily="34" charset="0"/>
              <a:buChar char="•"/>
              <a:defRPr>
                <a:solidFill>
                  <a:srgbClr val="1B2944"/>
                </a:solidFill>
                <a:latin typeface="Corbel" panose="020B0503020204020204" pitchFamily="34" charset="0"/>
              </a:defRPr>
            </a:lvl1pPr>
            <a:lvl2pPr marL="685800" indent="-228600">
              <a:buClr>
                <a:srgbClr val="7C7C7C"/>
              </a:buClr>
              <a:buFontTx/>
              <a:buBlip>
                <a:blip r:embed="rId2"/>
              </a:buBlip>
              <a:defRPr>
                <a:solidFill>
                  <a:srgbClr val="1B2944"/>
                </a:solidFill>
                <a:latin typeface="Corbel" panose="020B0503020204020204" pitchFamily="34" charset="0"/>
              </a:defRPr>
            </a:lvl2pPr>
            <a:lvl3pPr marL="1143000" indent="-228600">
              <a:buClr>
                <a:srgbClr val="7C7C7C"/>
              </a:buClr>
              <a:buFont typeface="Arial" panose="020B0604020202020204" pitchFamily="34" charset="0"/>
              <a:buChar char="•"/>
              <a:defRPr>
                <a:solidFill>
                  <a:srgbClr val="1B2944"/>
                </a:solidFill>
                <a:latin typeface="Corbel" panose="020B0503020204020204" pitchFamily="34" charset="0"/>
              </a:defRPr>
            </a:lvl3pPr>
            <a:lvl4pPr marL="1600200" indent="-228600">
              <a:buClr>
                <a:srgbClr val="7C7C7C"/>
              </a:buClr>
              <a:buFont typeface="Arial" panose="020B0604020202020204" pitchFamily="34" charset="0"/>
              <a:buChar char="•"/>
              <a:defRPr>
                <a:solidFill>
                  <a:srgbClr val="1B2944"/>
                </a:solidFill>
                <a:latin typeface="Corbel" panose="020B0503020204020204" pitchFamily="34" charset="0"/>
              </a:defRPr>
            </a:lvl4pPr>
            <a:lvl5pPr marL="2057400" indent="-228600">
              <a:buClr>
                <a:srgbClr val="7C7C7C"/>
              </a:buClr>
              <a:buFont typeface="Arial" panose="020B0604020202020204" pitchFamily="34" charset="0"/>
              <a:buChar char="•"/>
              <a:defRPr>
                <a:solidFill>
                  <a:srgbClr val="1B2944"/>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Tree>
    <p:extLst>
      <p:ext uri="{BB962C8B-B14F-4D97-AF65-F5344CB8AC3E}">
        <p14:creationId xmlns:p14="http://schemas.microsoft.com/office/powerpoint/2010/main" val="41319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2876"/>
          </a:xfrm>
        </p:spPr>
        <p:txBody>
          <a:bodyPr>
            <a:noAutofit/>
          </a:bodyPr>
          <a:lstStyle>
            <a:lvl1pPr>
              <a:defRPr>
                <a:solidFill>
                  <a:srgbClr val="1B2944"/>
                </a:solidFill>
                <a:latin typeface="Corbel" panose="020B0503020204020204" pitchFamily="34" charset="0"/>
              </a:defRPr>
            </a:lvl1pPr>
          </a:lstStyle>
          <a:p>
            <a:r>
              <a:rPr lang="en-US"/>
              <a:t>Click to edit Master title style</a:t>
            </a:r>
            <a:endParaRPr lang="nl-BE" dirty="0"/>
          </a:p>
        </p:txBody>
      </p:sp>
      <p:sp>
        <p:nvSpPr>
          <p:cNvPr id="3" name="Content Placeholder 2"/>
          <p:cNvSpPr>
            <a:spLocks noGrp="1"/>
          </p:cNvSpPr>
          <p:nvPr>
            <p:ph idx="1"/>
          </p:nvPr>
        </p:nvSpPr>
        <p:spPr>
          <a:xfrm>
            <a:off x="838200" y="1841787"/>
            <a:ext cx="10515600" cy="4274256"/>
          </a:xfrm>
        </p:spPr>
        <p:txBody>
          <a:bodyPr>
            <a:noAutofit/>
          </a:bodyPr>
          <a:lstStyle>
            <a:lvl1pPr marL="228600" indent="-228600">
              <a:buClr>
                <a:srgbClr val="FF681E"/>
              </a:buClr>
              <a:buFont typeface="Arial" panose="020B0604020202020204" pitchFamily="34" charset="0"/>
              <a:buChar char="•"/>
              <a:defRPr>
                <a:solidFill>
                  <a:srgbClr val="1B2944"/>
                </a:solidFill>
                <a:latin typeface="Corbel" panose="020B0503020204020204" pitchFamily="34" charset="0"/>
              </a:defRPr>
            </a:lvl1pPr>
            <a:lvl2pPr marL="685800" indent="-228600">
              <a:buClr>
                <a:srgbClr val="7C7C7C"/>
              </a:buClr>
              <a:buFontTx/>
              <a:buBlip>
                <a:blip r:embed="rId2"/>
              </a:buBlip>
              <a:defRPr>
                <a:solidFill>
                  <a:srgbClr val="1B2944"/>
                </a:solidFill>
                <a:latin typeface="Corbel" panose="020B0503020204020204" pitchFamily="34" charset="0"/>
              </a:defRPr>
            </a:lvl2pPr>
            <a:lvl3pPr marL="1143000" indent="-228600">
              <a:buClr>
                <a:srgbClr val="7C7C7C"/>
              </a:buClr>
              <a:buFont typeface="Arial" panose="020B0604020202020204" pitchFamily="34" charset="0"/>
              <a:buChar char="•"/>
              <a:defRPr>
                <a:solidFill>
                  <a:srgbClr val="1B2944"/>
                </a:solidFill>
                <a:latin typeface="Corbel" panose="020B0503020204020204" pitchFamily="34" charset="0"/>
              </a:defRPr>
            </a:lvl3pPr>
            <a:lvl4pPr marL="1600200" indent="-228600">
              <a:buClr>
                <a:srgbClr val="7C7C7C"/>
              </a:buClr>
              <a:buFont typeface="Arial" panose="020B0604020202020204" pitchFamily="34" charset="0"/>
              <a:buChar char="•"/>
              <a:defRPr>
                <a:solidFill>
                  <a:srgbClr val="1B2944"/>
                </a:solidFill>
                <a:latin typeface="Corbel" panose="020B0503020204020204" pitchFamily="34" charset="0"/>
              </a:defRPr>
            </a:lvl4pPr>
            <a:lvl5pPr marL="2057400" indent="-228600">
              <a:buClr>
                <a:srgbClr val="7C7C7C"/>
              </a:buClr>
              <a:buFont typeface="Arial" panose="020B0604020202020204" pitchFamily="34" charset="0"/>
              <a:buChar char="•"/>
              <a:defRPr>
                <a:solidFill>
                  <a:srgbClr val="1B2944"/>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pic>
        <p:nvPicPr>
          <p:cNvPr id="7" name="Picture 6"/>
          <p:cNvPicPr>
            <a:picLocks noChangeAspect="1"/>
          </p:cNvPicPr>
          <p:nvPr userDrawn="1"/>
        </p:nvPicPr>
        <p:blipFill>
          <a:blip r:embed="rId3"/>
          <a:stretch>
            <a:fillRect/>
          </a:stretch>
        </p:blipFill>
        <p:spPr>
          <a:xfrm>
            <a:off x="-1760248" y="333989"/>
            <a:ext cx="975163" cy="780130"/>
          </a:xfrm>
          <a:prstGeom prst="rect">
            <a:avLst/>
          </a:prstGeom>
          <a:solidFill>
            <a:srgbClr val="FF681E"/>
          </a:solidFill>
        </p:spPr>
      </p:pic>
      <p:sp>
        <p:nvSpPr>
          <p:cNvPr id="8" name="TextBox 7"/>
          <p:cNvSpPr txBox="1"/>
          <p:nvPr userDrawn="1"/>
        </p:nvSpPr>
        <p:spPr>
          <a:xfrm>
            <a:off x="-2359859" y="1138001"/>
            <a:ext cx="2012476" cy="369332"/>
          </a:xfrm>
          <a:prstGeom prst="rect">
            <a:avLst/>
          </a:prstGeom>
          <a:noFill/>
        </p:spPr>
        <p:txBody>
          <a:bodyPr wrap="square" rtlCol="0">
            <a:spAutoFit/>
          </a:bodyPr>
          <a:lstStyle/>
          <a:p>
            <a:r>
              <a:rPr lang="nl-BE" dirty="0"/>
              <a:t>R:255 G:104 30</a:t>
            </a:r>
          </a:p>
        </p:txBody>
      </p:sp>
      <p:pic>
        <p:nvPicPr>
          <p:cNvPr id="9" name="Picture 8"/>
          <p:cNvPicPr>
            <a:picLocks noChangeAspect="1"/>
          </p:cNvPicPr>
          <p:nvPr userDrawn="1"/>
        </p:nvPicPr>
        <p:blipFill>
          <a:blip r:embed="rId4"/>
          <a:stretch>
            <a:fillRect/>
          </a:stretch>
        </p:blipFill>
        <p:spPr>
          <a:xfrm>
            <a:off x="-1760250" y="1571312"/>
            <a:ext cx="975165" cy="780132"/>
          </a:xfrm>
          <a:prstGeom prst="rect">
            <a:avLst/>
          </a:prstGeom>
          <a:solidFill>
            <a:srgbClr val="5A2A82"/>
          </a:solidFill>
        </p:spPr>
      </p:pic>
      <p:sp>
        <p:nvSpPr>
          <p:cNvPr id="10" name="TextBox 9"/>
          <p:cNvSpPr txBox="1"/>
          <p:nvPr userDrawn="1"/>
        </p:nvSpPr>
        <p:spPr>
          <a:xfrm>
            <a:off x="-2359859" y="2362165"/>
            <a:ext cx="1899019" cy="369332"/>
          </a:xfrm>
          <a:prstGeom prst="rect">
            <a:avLst/>
          </a:prstGeom>
          <a:noFill/>
        </p:spPr>
        <p:txBody>
          <a:bodyPr wrap="square" rtlCol="0">
            <a:spAutoFit/>
          </a:bodyPr>
          <a:lstStyle/>
          <a:p>
            <a:r>
              <a:rPr lang="nl-BE" dirty="0"/>
              <a:t>R:90 G:42 B:130</a:t>
            </a:r>
          </a:p>
        </p:txBody>
      </p:sp>
      <p:sp>
        <p:nvSpPr>
          <p:cNvPr id="13" name="Rectangle 12"/>
          <p:cNvSpPr/>
          <p:nvPr userDrawn="1"/>
        </p:nvSpPr>
        <p:spPr>
          <a:xfrm>
            <a:off x="-1760248" y="5541279"/>
            <a:ext cx="988564" cy="790853"/>
          </a:xfrm>
          <a:prstGeom prst="rect">
            <a:avLst/>
          </a:prstGeom>
          <a:solidFill>
            <a:srgbClr val="7C7C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4" name="TextBox 13"/>
          <p:cNvSpPr txBox="1"/>
          <p:nvPr userDrawn="1"/>
        </p:nvSpPr>
        <p:spPr>
          <a:xfrm>
            <a:off x="-2419436" y="6352143"/>
            <a:ext cx="2131630" cy="369332"/>
          </a:xfrm>
          <a:prstGeom prst="rect">
            <a:avLst/>
          </a:prstGeom>
          <a:noFill/>
        </p:spPr>
        <p:txBody>
          <a:bodyPr wrap="square" rtlCol="0">
            <a:spAutoFit/>
          </a:bodyPr>
          <a:lstStyle/>
          <a:p>
            <a:r>
              <a:rPr lang="nl-BE" dirty="0"/>
              <a:t>R:124 G:124 </a:t>
            </a:r>
            <a:r>
              <a:rPr lang="nl-BE" baseline="0" dirty="0"/>
              <a:t> </a:t>
            </a:r>
            <a:r>
              <a:rPr lang="nl-BE" dirty="0"/>
              <a:t>B:124</a:t>
            </a:r>
          </a:p>
        </p:txBody>
      </p:sp>
      <p:sp>
        <p:nvSpPr>
          <p:cNvPr id="15" name="Rectangle 14"/>
          <p:cNvSpPr/>
          <p:nvPr userDrawn="1"/>
        </p:nvSpPr>
        <p:spPr>
          <a:xfrm>
            <a:off x="-1773649" y="4203052"/>
            <a:ext cx="988564" cy="790853"/>
          </a:xfrm>
          <a:prstGeom prst="rect">
            <a:avLst/>
          </a:prstGeom>
          <a:solidFill>
            <a:srgbClr val="1B29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6" name="TextBox 15"/>
          <p:cNvSpPr txBox="1"/>
          <p:nvPr userDrawn="1"/>
        </p:nvSpPr>
        <p:spPr>
          <a:xfrm>
            <a:off x="-2293435" y="5011581"/>
            <a:ext cx="1819194" cy="369332"/>
          </a:xfrm>
          <a:prstGeom prst="rect">
            <a:avLst/>
          </a:prstGeom>
          <a:noFill/>
        </p:spPr>
        <p:txBody>
          <a:bodyPr wrap="square" rtlCol="0">
            <a:spAutoFit/>
          </a:bodyPr>
          <a:lstStyle/>
          <a:p>
            <a:r>
              <a:rPr lang="nl-BE" dirty="0"/>
              <a:t>R:27 G:41 </a:t>
            </a:r>
            <a:r>
              <a:rPr lang="nl-BE" baseline="0" dirty="0"/>
              <a:t> </a:t>
            </a:r>
            <a:r>
              <a:rPr lang="nl-BE" dirty="0"/>
              <a:t>B:68</a:t>
            </a:r>
          </a:p>
        </p:txBody>
      </p:sp>
      <p:sp>
        <p:nvSpPr>
          <p:cNvPr id="18" name="Text Placeholder 5"/>
          <p:cNvSpPr>
            <a:spLocks noGrp="1"/>
          </p:cNvSpPr>
          <p:nvPr>
            <p:ph type="body" sz="quarter" idx="10" hasCustomPrompt="1"/>
          </p:nvPr>
        </p:nvSpPr>
        <p:spPr>
          <a:xfrm>
            <a:off x="838200" y="1191349"/>
            <a:ext cx="10515600" cy="586080"/>
          </a:xfrm>
        </p:spPr>
        <p:txBody>
          <a:bodyPr wrap="square">
            <a:noAutofit/>
          </a:bodyPr>
          <a:lstStyle>
            <a:lvl1pPr marL="0" indent="0">
              <a:lnSpc>
                <a:spcPts val="3200"/>
              </a:lnSpc>
              <a:buNone/>
              <a:defRPr sz="3200" baseline="0">
                <a:solidFill>
                  <a:srgbClr val="EA6341"/>
                </a:solidFill>
                <a:latin typeface="Corbel" panose="020B0503020204020204" pitchFamily="34" charset="0"/>
              </a:defRPr>
            </a:lvl1pPr>
          </a:lstStyle>
          <a:p>
            <a:pPr lvl="0"/>
            <a:r>
              <a:rPr lang="nl-BE" dirty="0"/>
              <a:t>Subheadline</a:t>
            </a:r>
          </a:p>
        </p:txBody>
      </p:sp>
      <p:pic>
        <p:nvPicPr>
          <p:cNvPr id="17" name="Picture 16"/>
          <p:cNvPicPr>
            <a:picLocks noChangeAspect="1"/>
          </p:cNvPicPr>
          <p:nvPr userDrawn="1"/>
        </p:nvPicPr>
        <p:blipFill>
          <a:blip r:embed="rId5"/>
          <a:stretch>
            <a:fillRect/>
          </a:stretch>
        </p:blipFill>
        <p:spPr>
          <a:xfrm>
            <a:off x="-1760250" y="2864513"/>
            <a:ext cx="988566" cy="790853"/>
          </a:xfrm>
          <a:prstGeom prst="rect">
            <a:avLst/>
          </a:prstGeom>
          <a:solidFill>
            <a:srgbClr val="42B7BA"/>
          </a:solidFill>
        </p:spPr>
      </p:pic>
      <p:sp>
        <p:nvSpPr>
          <p:cNvPr id="19" name="TextBox 18"/>
          <p:cNvSpPr txBox="1"/>
          <p:nvPr userDrawn="1"/>
        </p:nvSpPr>
        <p:spPr>
          <a:xfrm>
            <a:off x="-2359859" y="3655366"/>
            <a:ext cx="2012476" cy="369332"/>
          </a:xfrm>
          <a:prstGeom prst="rect">
            <a:avLst/>
          </a:prstGeom>
          <a:noFill/>
        </p:spPr>
        <p:txBody>
          <a:bodyPr wrap="square" rtlCol="0">
            <a:spAutoFit/>
          </a:bodyPr>
          <a:lstStyle/>
          <a:p>
            <a:r>
              <a:rPr lang="nl-BE" dirty="0"/>
              <a:t>R:66 G:183</a:t>
            </a:r>
            <a:r>
              <a:rPr lang="nl-BE" baseline="0" dirty="0"/>
              <a:t> </a:t>
            </a:r>
            <a:r>
              <a:rPr lang="nl-BE" dirty="0"/>
              <a:t>B:186</a:t>
            </a:r>
          </a:p>
        </p:txBody>
      </p:sp>
    </p:spTree>
    <p:extLst>
      <p:ext uri="{BB962C8B-B14F-4D97-AF65-F5344CB8AC3E}">
        <p14:creationId xmlns:p14="http://schemas.microsoft.com/office/powerpoint/2010/main" val="183613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B2944"/>
                </a:solidFill>
                <a:latin typeface="Corbel" panose="020B0503020204020204" pitchFamily="34" charset="0"/>
              </a:defRPr>
            </a:lvl1pPr>
          </a:lstStyle>
          <a:p>
            <a:r>
              <a:rPr lang="en-US"/>
              <a:t>Click to edit Master title style</a:t>
            </a:r>
            <a:endParaRPr lang="nl-BE" dirty="0"/>
          </a:p>
        </p:txBody>
      </p:sp>
      <p:sp>
        <p:nvSpPr>
          <p:cNvPr id="3" name="Content Placeholder 2"/>
          <p:cNvSpPr>
            <a:spLocks noGrp="1"/>
          </p:cNvSpPr>
          <p:nvPr>
            <p:ph sz="half" idx="1"/>
          </p:nvPr>
        </p:nvSpPr>
        <p:spPr>
          <a:xfrm>
            <a:off x="838200" y="1825625"/>
            <a:ext cx="5181600" cy="4297772"/>
          </a:xfrm>
        </p:spPr>
        <p:txBody>
          <a:bodyPr>
            <a:noAutofit/>
          </a:bodyPr>
          <a:lstStyle>
            <a:lvl1pPr marL="457200" indent="-457200">
              <a:buClr>
                <a:srgbClr val="FF681E"/>
              </a:buClr>
              <a:buFont typeface="Arial" panose="020B0604020202020204" pitchFamily="34" charset="0"/>
              <a:buChar char="•"/>
              <a:defRPr>
                <a:solidFill>
                  <a:srgbClr val="1B2944"/>
                </a:solidFill>
                <a:latin typeface="Corbel" panose="020B0503020204020204" pitchFamily="34" charset="0"/>
              </a:defRPr>
            </a:lvl1pPr>
            <a:lvl2pPr marL="685800" indent="-228600">
              <a:buClr>
                <a:srgbClr val="7C7C7C"/>
              </a:buClr>
              <a:buFontTx/>
              <a:buBlip>
                <a:blip r:embed="rId2"/>
              </a:buBlip>
              <a:defRPr>
                <a:solidFill>
                  <a:srgbClr val="1B2944"/>
                </a:solidFill>
                <a:latin typeface="Corbel" panose="020B0503020204020204" pitchFamily="34" charset="0"/>
              </a:defRPr>
            </a:lvl2pPr>
            <a:lvl3pPr marL="1143000" indent="-228600">
              <a:buClr>
                <a:srgbClr val="7C7C7C"/>
              </a:buClr>
              <a:buFont typeface="Arial" panose="020B0604020202020204" pitchFamily="34" charset="0"/>
              <a:buChar char="•"/>
              <a:defRPr>
                <a:solidFill>
                  <a:srgbClr val="1B2944"/>
                </a:solidFill>
                <a:latin typeface="Corbel" panose="020B0503020204020204" pitchFamily="34" charset="0"/>
              </a:defRPr>
            </a:lvl3pPr>
            <a:lvl4pPr marL="1600200" indent="-228600">
              <a:buClr>
                <a:srgbClr val="7C7C7C"/>
              </a:buClr>
              <a:buFont typeface="Arial" panose="020B0604020202020204" pitchFamily="34" charset="0"/>
              <a:buChar char="•"/>
              <a:defRPr>
                <a:solidFill>
                  <a:srgbClr val="1B2944"/>
                </a:solidFill>
                <a:latin typeface="Corbel" panose="020B0503020204020204" pitchFamily="34" charset="0"/>
              </a:defRPr>
            </a:lvl4pPr>
            <a:lvl5pPr marL="2057400" indent="-228600">
              <a:buClr>
                <a:srgbClr val="7C7C7C"/>
              </a:buClr>
              <a:buFont typeface="Arial" panose="020B0604020202020204" pitchFamily="34" charset="0"/>
              <a:buChar char="•"/>
              <a:defRPr>
                <a:solidFill>
                  <a:srgbClr val="1B2944"/>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Content Placeholder 3"/>
          <p:cNvSpPr>
            <a:spLocks noGrp="1"/>
          </p:cNvSpPr>
          <p:nvPr>
            <p:ph sz="half" idx="2"/>
          </p:nvPr>
        </p:nvSpPr>
        <p:spPr>
          <a:xfrm>
            <a:off x="6172200" y="1825625"/>
            <a:ext cx="5181600" cy="4297772"/>
          </a:xfrm>
        </p:spPr>
        <p:txBody>
          <a:bodyPr>
            <a:noAutofit/>
          </a:bodyPr>
          <a:lstStyle>
            <a:lvl1pPr marL="228600" indent="-228600">
              <a:buClr>
                <a:srgbClr val="FF681E"/>
              </a:buClr>
              <a:buFont typeface="Arial" panose="020B0604020202020204" pitchFamily="34" charset="0"/>
              <a:buChar char="•"/>
              <a:defRPr>
                <a:solidFill>
                  <a:srgbClr val="1B2944"/>
                </a:solidFill>
                <a:latin typeface="Corbel" panose="020B0503020204020204" pitchFamily="34" charset="0"/>
              </a:defRPr>
            </a:lvl1pPr>
            <a:lvl2pPr marL="685800" indent="-228600">
              <a:buClr>
                <a:srgbClr val="7C7C7C"/>
              </a:buClr>
              <a:buFontTx/>
              <a:buBlip>
                <a:blip r:embed="rId2"/>
              </a:buBlip>
              <a:defRPr>
                <a:solidFill>
                  <a:srgbClr val="1B2944"/>
                </a:solidFill>
                <a:latin typeface="Corbel" panose="020B0503020204020204" pitchFamily="34" charset="0"/>
              </a:defRPr>
            </a:lvl2pPr>
            <a:lvl3pPr marL="1143000" indent="-228600">
              <a:buClr>
                <a:srgbClr val="7C7C7C"/>
              </a:buClr>
              <a:buFont typeface="Arial" panose="020B0604020202020204" pitchFamily="34" charset="0"/>
              <a:buChar char="•"/>
              <a:defRPr>
                <a:solidFill>
                  <a:srgbClr val="1B2944"/>
                </a:solidFill>
                <a:latin typeface="Corbel" panose="020B0503020204020204" pitchFamily="34" charset="0"/>
              </a:defRPr>
            </a:lvl3pPr>
            <a:lvl4pPr marL="1600200" indent="-228600">
              <a:buClr>
                <a:srgbClr val="7C7C7C"/>
              </a:buClr>
              <a:buFont typeface="Arial" panose="020B0604020202020204" pitchFamily="34" charset="0"/>
              <a:buChar char="•"/>
              <a:defRPr>
                <a:solidFill>
                  <a:srgbClr val="1B2944"/>
                </a:solidFill>
                <a:latin typeface="Corbel" panose="020B0503020204020204" pitchFamily="34" charset="0"/>
              </a:defRPr>
            </a:lvl4pPr>
            <a:lvl5pPr marL="2057400" indent="-228600">
              <a:buClr>
                <a:srgbClr val="7C7C7C"/>
              </a:buClr>
              <a:buFont typeface="Arial" panose="020B0604020202020204" pitchFamily="34" charset="0"/>
              <a:buChar char="•"/>
              <a:defRPr>
                <a:solidFill>
                  <a:srgbClr val="1B2944"/>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pic>
        <p:nvPicPr>
          <p:cNvPr id="8" name="Picture 7"/>
          <p:cNvPicPr>
            <a:picLocks noChangeAspect="1"/>
          </p:cNvPicPr>
          <p:nvPr userDrawn="1"/>
        </p:nvPicPr>
        <p:blipFill>
          <a:blip r:embed="rId3"/>
          <a:stretch>
            <a:fillRect/>
          </a:stretch>
        </p:blipFill>
        <p:spPr>
          <a:xfrm>
            <a:off x="-1760248" y="333989"/>
            <a:ext cx="975163" cy="780130"/>
          </a:xfrm>
          <a:prstGeom prst="rect">
            <a:avLst/>
          </a:prstGeom>
          <a:solidFill>
            <a:srgbClr val="FF681E"/>
          </a:solidFill>
        </p:spPr>
      </p:pic>
      <p:sp>
        <p:nvSpPr>
          <p:cNvPr id="9" name="TextBox 8"/>
          <p:cNvSpPr txBox="1"/>
          <p:nvPr userDrawn="1"/>
        </p:nvSpPr>
        <p:spPr>
          <a:xfrm>
            <a:off x="-2359859" y="1138001"/>
            <a:ext cx="2012476" cy="369332"/>
          </a:xfrm>
          <a:prstGeom prst="rect">
            <a:avLst/>
          </a:prstGeom>
          <a:noFill/>
        </p:spPr>
        <p:txBody>
          <a:bodyPr wrap="square" rtlCol="0">
            <a:spAutoFit/>
          </a:bodyPr>
          <a:lstStyle/>
          <a:p>
            <a:r>
              <a:rPr lang="nl-BE" dirty="0"/>
              <a:t>R:255 G:104 30</a:t>
            </a:r>
          </a:p>
        </p:txBody>
      </p:sp>
      <p:pic>
        <p:nvPicPr>
          <p:cNvPr id="10" name="Picture 9"/>
          <p:cNvPicPr>
            <a:picLocks noChangeAspect="1"/>
          </p:cNvPicPr>
          <p:nvPr userDrawn="1"/>
        </p:nvPicPr>
        <p:blipFill>
          <a:blip r:embed="rId4"/>
          <a:stretch>
            <a:fillRect/>
          </a:stretch>
        </p:blipFill>
        <p:spPr>
          <a:xfrm>
            <a:off x="-1760250" y="1571312"/>
            <a:ext cx="975165" cy="780132"/>
          </a:xfrm>
          <a:prstGeom prst="rect">
            <a:avLst/>
          </a:prstGeom>
          <a:solidFill>
            <a:srgbClr val="5A2A82"/>
          </a:solidFill>
        </p:spPr>
      </p:pic>
      <p:sp>
        <p:nvSpPr>
          <p:cNvPr id="11" name="TextBox 10"/>
          <p:cNvSpPr txBox="1"/>
          <p:nvPr userDrawn="1"/>
        </p:nvSpPr>
        <p:spPr>
          <a:xfrm>
            <a:off x="-2359859" y="2362165"/>
            <a:ext cx="1899019" cy="369332"/>
          </a:xfrm>
          <a:prstGeom prst="rect">
            <a:avLst/>
          </a:prstGeom>
          <a:noFill/>
        </p:spPr>
        <p:txBody>
          <a:bodyPr wrap="square" rtlCol="0">
            <a:spAutoFit/>
          </a:bodyPr>
          <a:lstStyle/>
          <a:p>
            <a:r>
              <a:rPr lang="nl-BE" dirty="0"/>
              <a:t>R:90 G:42 B:130</a:t>
            </a:r>
          </a:p>
        </p:txBody>
      </p:sp>
      <p:sp>
        <p:nvSpPr>
          <p:cNvPr id="14" name="Rectangle 13"/>
          <p:cNvSpPr/>
          <p:nvPr userDrawn="1"/>
        </p:nvSpPr>
        <p:spPr>
          <a:xfrm>
            <a:off x="-1760248" y="5541279"/>
            <a:ext cx="988564" cy="790853"/>
          </a:xfrm>
          <a:prstGeom prst="rect">
            <a:avLst/>
          </a:prstGeom>
          <a:solidFill>
            <a:srgbClr val="7C7C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5" name="TextBox 14"/>
          <p:cNvSpPr txBox="1"/>
          <p:nvPr userDrawn="1"/>
        </p:nvSpPr>
        <p:spPr>
          <a:xfrm>
            <a:off x="-2419436" y="6352143"/>
            <a:ext cx="2131630" cy="369332"/>
          </a:xfrm>
          <a:prstGeom prst="rect">
            <a:avLst/>
          </a:prstGeom>
          <a:noFill/>
        </p:spPr>
        <p:txBody>
          <a:bodyPr wrap="square" rtlCol="0">
            <a:spAutoFit/>
          </a:bodyPr>
          <a:lstStyle/>
          <a:p>
            <a:r>
              <a:rPr lang="nl-BE" dirty="0"/>
              <a:t>R:124 G:124 </a:t>
            </a:r>
            <a:r>
              <a:rPr lang="nl-BE" baseline="0" dirty="0"/>
              <a:t> </a:t>
            </a:r>
            <a:r>
              <a:rPr lang="nl-BE" dirty="0"/>
              <a:t>B:124</a:t>
            </a:r>
          </a:p>
        </p:txBody>
      </p:sp>
      <p:sp>
        <p:nvSpPr>
          <p:cNvPr id="16" name="Rectangle 15"/>
          <p:cNvSpPr/>
          <p:nvPr userDrawn="1"/>
        </p:nvSpPr>
        <p:spPr>
          <a:xfrm>
            <a:off x="-1773649" y="4203052"/>
            <a:ext cx="988564" cy="790853"/>
          </a:xfrm>
          <a:prstGeom prst="rect">
            <a:avLst/>
          </a:prstGeom>
          <a:solidFill>
            <a:srgbClr val="1B29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7" name="TextBox 16"/>
          <p:cNvSpPr txBox="1"/>
          <p:nvPr userDrawn="1"/>
        </p:nvSpPr>
        <p:spPr>
          <a:xfrm>
            <a:off x="-2293435" y="5011581"/>
            <a:ext cx="1819194" cy="369332"/>
          </a:xfrm>
          <a:prstGeom prst="rect">
            <a:avLst/>
          </a:prstGeom>
          <a:noFill/>
        </p:spPr>
        <p:txBody>
          <a:bodyPr wrap="square" rtlCol="0">
            <a:spAutoFit/>
          </a:bodyPr>
          <a:lstStyle/>
          <a:p>
            <a:r>
              <a:rPr lang="nl-BE" dirty="0"/>
              <a:t>R:27 G:41 </a:t>
            </a:r>
            <a:r>
              <a:rPr lang="nl-BE" baseline="0" dirty="0"/>
              <a:t> </a:t>
            </a:r>
            <a:r>
              <a:rPr lang="nl-BE" dirty="0"/>
              <a:t>B:68</a:t>
            </a:r>
          </a:p>
        </p:txBody>
      </p:sp>
      <p:pic>
        <p:nvPicPr>
          <p:cNvPr id="18" name="Picture 17"/>
          <p:cNvPicPr>
            <a:picLocks noChangeAspect="1"/>
          </p:cNvPicPr>
          <p:nvPr userDrawn="1"/>
        </p:nvPicPr>
        <p:blipFill>
          <a:blip r:embed="rId5"/>
          <a:stretch>
            <a:fillRect/>
          </a:stretch>
        </p:blipFill>
        <p:spPr>
          <a:xfrm>
            <a:off x="-1760250" y="2864513"/>
            <a:ext cx="988566" cy="790853"/>
          </a:xfrm>
          <a:prstGeom prst="rect">
            <a:avLst/>
          </a:prstGeom>
          <a:solidFill>
            <a:srgbClr val="42B7BA"/>
          </a:solidFill>
        </p:spPr>
      </p:pic>
      <p:sp>
        <p:nvSpPr>
          <p:cNvPr id="19" name="TextBox 18"/>
          <p:cNvSpPr txBox="1"/>
          <p:nvPr userDrawn="1"/>
        </p:nvSpPr>
        <p:spPr>
          <a:xfrm>
            <a:off x="-2359859" y="3655366"/>
            <a:ext cx="2012476" cy="369332"/>
          </a:xfrm>
          <a:prstGeom prst="rect">
            <a:avLst/>
          </a:prstGeom>
          <a:noFill/>
        </p:spPr>
        <p:txBody>
          <a:bodyPr wrap="square" rtlCol="0">
            <a:spAutoFit/>
          </a:bodyPr>
          <a:lstStyle/>
          <a:p>
            <a:r>
              <a:rPr lang="nl-BE" dirty="0"/>
              <a:t>R:66 G:183</a:t>
            </a:r>
            <a:r>
              <a:rPr lang="nl-BE" baseline="0" dirty="0"/>
              <a:t> </a:t>
            </a:r>
            <a:r>
              <a:rPr lang="nl-BE" dirty="0"/>
              <a:t>B:186</a:t>
            </a:r>
          </a:p>
        </p:txBody>
      </p:sp>
    </p:spTree>
    <p:extLst>
      <p:ext uri="{BB962C8B-B14F-4D97-AF65-F5344CB8AC3E}">
        <p14:creationId xmlns:p14="http://schemas.microsoft.com/office/powerpoint/2010/main" val="24549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B2944"/>
                </a:solidFill>
              </a:defRPr>
            </a:lvl1pPr>
          </a:lstStyle>
          <a:p>
            <a:r>
              <a:rPr lang="en-US"/>
              <a:t>Click to edit Master title style</a:t>
            </a:r>
            <a:endParaRPr lang="nl-BE"/>
          </a:p>
        </p:txBody>
      </p:sp>
      <p:pic>
        <p:nvPicPr>
          <p:cNvPr id="6" name="Picture 5"/>
          <p:cNvPicPr>
            <a:picLocks noChangeAspect="1"/>
          </p:cNvPicPr>
          <p:nvPr userDrawn="1"/>
        </p:nvPicPr>
        <p:blipFill>
          <a:blip r:embed="rId2"/>
          <a:stretch>
            <a:fillRect/>
          </a:stretch>
        </p:blipFill>
        <p:spPr>
          <a:xfrm>
            <a:off x="-1760248" y="333989"/>
            <a:ext cx="975163" cy="780130"/>
          </a:xfrm>
          <a:prstGeom prst="rect">
            <a:avLst/>
          </a:prstGeom>
          <a:solidFill>
            <a:srgbClr val="FF681E"/>
          </a:solidFill>
        </p:spPr>
      </p:pic>
      <p:sp>
        <p:nvSpPr>
          <p:cNvPr id="7" name="TextBox 6"/>
          <p:cNvSpPr txBox="1"/>
          <p:nvPr userDrawn="1"/>
        </p:nvSpPr>
        <p:spPr>
          <a:xfrm>
            <a:off x="-2359859" y="1138001"/>
            <a:ext cx="2012476" cy="369332"/>
          </a:xfrm>
          <a:prstGeom prst="rect">
            <a:avLst/>
          </a:prstGeom>
          <a:noFill/>
        </p:spPr>
        <p:txBody>
          <a:bodyPr wrap="square" rtlCol="0">
            <a:spAutoFit/>
          </a:bodyPr>
          <a:lstStyle/>
          <a:p>
            <a:r>
              <a:rPr lang="nl-BE" dirty="0"/>
              <a:t>R:255 G:104 30</a:t>
            </a:r>
          </a:p>
        </p:txBody>
      </p:sp>
      <p:pic>
        <p:nvPicPr>
          <p:cNvPr id="8" name="Picture 7"/>
          <p:cNvPicPr>
            <a:picLocks noChangeAspect="1"/>
          </p:cNvPicPr>
          <p:nvPr userDrawn="1"/>
        </p:nvPicPr>
        <p:blipFill>
          <a:blip r:embed="rId3"/>
          <a:stretch>
            <a:fillRect/>
          </a:stretch>
        </p:blipFill>
        <p:spPr>
          <a:xfrm>
            <a:off x="-1760250" y="1571312"/>
            <a:ext cx="975165" cy="780132"/>
          </a:xfrm>
          <a:prstGeom prst="rect">
            <a:avLst/>
          </a:prstGeom>
          <a:solidFill>
            <a:srgbClr val="5A2A82"/>
          </a:solidFill>
        </p:spPr>
      </p:pic>
      <p:sp>
        <p:nvSpPr>
          <p:cNvPr id="9" name="TextBox 8"/>
          <p:cNvSpPr txBox="1"/>
          <p:nvPr userDrawn="1"/>
        </p:nvSpPr>
        <p:spPr>
          <a:xfrm>
            <a:off x="-2359859" y="2362165"/>
            <a:ext cx="1899019" cy="369332"/>
          </a:xfrm>
          <a:prstGeom prst="rect">
            <a:avLst/>
          </a:prstGeom>
          <a:noFill/>
        </p:spPr>
        <p:txBody>
          <a:bodyPr wrap="square" rtlCol="0">
            <a:spAutoFit/>
          </a:bodyPr>
          <a:lstStyle/>
          <a:p>
            <a:r>
              <a:rPr lang="nl-BE" dirty="0"/>
              <a:t>R:90 G:42 B:130</a:t>
            </a:r>
          </a:p>
        </p:txBody>
      </p:sp>
      <p:sp>
        <p:nvSpPr>
          <p:cNvPr id="12" name="Rectangle 11"/>
          <p:cNvSpPr/>
          <p:nvPr userDrawn="1"/>
        </p:nvSpPr>
        <p:spPr>
          <a:xfrm>
            <a:off x="-1760248" y="5541279"/>
            <a:ext cx="988564" cy="790853"/>
          </a:xfrm>
          <a:prstGeom prst="rect">
            <a:avLst/>
          </a:prstGeom>
          <a:solidFill>
            <a:srgbClr val="7C7C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3" name="TextBox 12"/>
          <p:cNvSpPr txBox="1"/>
          <p:nvPr userDrawn="1"/>
        </p:nvSpPr>
        <p:spPr>
          <a:xfrm>
            <a:off x="-2419436" y="6352143"/>
            <a:ext cx="2131630" cy="369332"/>
          </a:xfrm>
          <a:prstGeom prst="rect">
            <a:avLst/>
          </a:prstGeom>
          <a:noFill/>
        </p:spPr>
        <p:txBody>
          <a:bodyPr wrap="square" rtlCol="0">
            <a:spAutoFit/>
          </a:bodyPr>
          <a:lstStyle/>
          <a:p>
            <a:r>
              <a:rPr lang="nl-BE" dirty="0"/>
              <a:t>R:124 G:124 </a:t>
            </a:r>
            <a:r>
              <a:rPr lang="nl-BE" baseline="0" dirty="0"/>
              <a:t> </a:t>
            </a:r>
            <a:r>
              <a:rPr lang="nl-BE" dirty="0"/>
              <a:t>B:124</a:t>
            </a:r>
          </a:p>
        </p:txBody>
      </p:sp>
      <p:sp>
        <p:nvSpPr>
          <p:cNvPr id="14" name="Rectangle 13"/>
          <p:cNvSpPr/>
          <p:nvPr userDrawn="1"/>
        </p:nvSpPr>
        <p:spPr>
          <a:xfrm>
            <a:off x="-1773649" y="4203052"/>
            <a:ext cx="988564" cy="790853"/>
          </a:xfrm>
          <a:prstGeom prst="rect">
            <a:avLst/>
          </a:prstGeom>
          <a:solidFill>
            <a:srgbClr val="1B29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5" name="TextBox 14"/>
          <p:cNvSpPr txBox="1"/>
          <p:nvPr userDrawn="1"/>
        </p:nvSpPr>
        <p:spPr>
          <a:xfrm>
            <a:off x="-2293435" y="5011581"/>
            <a:ext cx="1819194" cy="369332"/>
          </a:xfrm>
          <a:prstGeom prst="rect">
            <a:avLst/>
          </a:prstGeom>
          <a:noFill/>
        </p:spPr>
        <p:txBody>
          <a:bodyPr wrap="square" rtlCol="0">
            <a:spAutoFit/>
          </a:bodyPr>
          <a:lstStyle/>
          <a:p>
            <a:r>
              <a:rPr lang="nl-BE" dirty="0"/>
              <a:t>R:27 G:41 </a:t>
            </a:r>
            <a:r>
              <a:rPr lang="nl-BE" baseline="0" dirty="0"/>
              <a:t> </a:t>
            </a:r>
            <a:r>
              <a:rPr lang="nl-BE" dirty="0"/>
              <a:t>B:68</a:t>
            </a:r>
          </a:p>
        </p:txBody>
      </p:sp>
      <p:pic>
        <p:nvPicPr>
          <p:cNvPr id="16" name="Picture 15"/>
          <p:cNvPicPr>
            <a:picLocks noChangeAspect="1"/>
          </p:cNvPicPr>
          <p:nvPr userDrawn="1"/>
        </p:nvPicPr>
        <p:blipFill>
          <a:blip r:embed="rId4"/>
          <a:stretch>
            <a:fillRect/>
          </a:stretch>
        </p:blipFill>
        <p:spPr>
          <a:xfrm>
            <a:off x="-1760250" y="2864513"/>
            <a:ext cx="988566" cy="790853"/>
          </a:xfrm>
          <a:prstGeom prst="rect">
            <a:avLst/>
          </a:prstGeom>
          <a:solidFill>
            <a:srgbClr val="42B7BA"/>
          </a:solidFill>
        </p:spPr>
      </p:pic>
      <p:sp>
        <p:nvSpPr>
          <p:cNvPr id="17" name="TextBox 16"/>
          <p:cNvSpPr txBox="1"/>
          <p:nvPr userDrawn="1"/>
        </p:nvSpPr>
        <p:spPr>
          <a:xfrm>
            <a:off x="-2359859" y="3655366"/>
            <a:ext cx="2012476" cy="369332"/>
          </a:xfrm>
          <a:prstGeom prst="rect">
            <a:avLst/>
          </a:prstGeom>
          <a:noFill/>
        </p:spPr>
        <p:txBody>
          <a:bodyPr wrap="square" rtlCol="0">
            <a:spAutoFit/>
          </a:bodyPr>
          <a:lstStyle/>
          <a:p>
            <a:r>
              <a:rPr lang="nl-BE" dirty="0"/>
              <a:t>R:66 G:183</a:t>
            </a:r>
            <a:r>
              <a:rPr lang="nl-BE" baseline="0" dirty="0"/>
              <a:t> </a:t>
            </a:r>
            <a:r>
              <a:rPr lang="nl-BE" dirty="0"/>
              <a:t>B:186</a:t>
            </a:r>
          </a:p>
        </p:txBody>
      </p:sp>
    </p:spTree>
    <p:extLst>
      <p:ext uri="{BB962C8B-B14F-4D97-AF65-F5344CB8AC3E}">
        <p14:creationId xmlns:p14="http://schemas.microsoft.com/office/powerpoint/2010/main" val="201862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760248" y="333989"/>
            <a:ext cx="975163" cy="780130"/>
          </a:xfrm>
          <a:prstGeom prst="rect">
            <a:avLst/>
          </a:prstGeom>
          <a:solidFill>
            <a:srgbClr val="FF681E"/>
          </a:solidFill>
        </p:spPr>
      </p:pic>
      <p:sp>
        <p:nvSpPr>
          <p:cNvPr id="6" name="TextBox 5"/>
          <p:cNvSpPr txBox="1"/>
          <p:nvPr userDrawn="1"/>
        </p:nvSpPr>
        <p:spPr>
          <a:xfrm>
            <a:off x="-2359859" y="1138001"/>
            <a:ext cx="2012476" cy="369332"/>
          </a:xfrm>
          <a:prstGeom prst="rect">
            <a:avLst/>
          </a:prstGeom>
          <a:noFill/>
        </p:spPr>
        <p:txBody>
          <a:bodyPr wrap="square" rtlCol="0">
            <a:spAutoFit/>
          </a:bodyPr>
          <a:lstStyle/>
          <a:p>
            <a:r>
              <a:rPr lang="nl-BE" dirty="0"/>
              <a:t>R:255 G:104 30</a:t>
            </a:r>
          </a:p>
        </p:txBody>
      </p:sp>
      <p:pic>
        <p:nvPicPr>
          <p:cNvPr id="7" name="Picture 6"/>
          <p:cNvPicPr>
            <a:picLocks noChangeAspect="1"/>
          </p:cNvPicPr>
          <p:nvPr userDrawn="1"/>
        </p:nvPicPr>
        <p:blipFill>
          <a:blip r:embed="rId3"/>
          <a:stretch>
            <a:fillRect/>
          </a:stretch>
        </p:blipFill>
        <p:spPr>
          <a:xfrm>
            <a:off x="-1760250" y="1571312"/>
            <a:ext cx="975165" cy="780132"/>
          </a:xfrm>
          <a:prstGeom prst="rect">
            <a:avLst/>
          </a:prstGeom>
          <a:solidFill>
            <a:srgbClr val="5A2A82"/>
          </a:solidFill>
        </p:spPr>
      </p:pic>
      <p:sp>
        <p:nvSpPr>
          <p:cNvPr id="8" name="TextBox 7"/>
          <p:cNvSpPr txBox="1"/>
          <p:nvPr userDrawn="1"/>
        </p:nvSpPr>
        <p:spPr>
          <a:xfrm>
            <a:off x="-2359859" y="2362165"/>
            <a:ext cx="1899019" cy="369332"/>
          </a:xfrm>
          <a:prstGeom prst="rect">
            <a:avLst/>
          </a:prstGeom>
          <a:noFill/>
        </p:spPr>
        <p:txBody>
          <a:bodyPr wrap="square" rtlCol="0">
            <a:spAutoFit/>
          </a:bodyPr>
          <a:lstStyle/>
          <a:p>
            <a:r>
              <a:rPr lang="nl-BE" dirty="0"/>
              <a:t>R:90 G:42 B:130</a:t>
            </a:r>
          </a:p>
        </p:txBody>
      </p:sp>
      <p:sp>
        <p:nvSpPr>
          <p:cNvPr id="11" name="Rectangle 10"/>
          <p:cNvSpPr/>
          <p:nvPr userDrawn="1"/>
        </p:nvSpPr>
        <p:spPr>
          <a:xfrm>
            <a:off x="-1760248" y="5541279"/>
            <a:ext cx="988564" cy="790853"/>
          </a:xfrm>
          <a:prstGeom prst="rect">
            <a:avLst/>
          </a:prstGeom>
          <a:solidFill>
            <a:srgbClr val="7C7C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2" name="TextBox 11"/>
          <p:cNvSpPr txBox="1"/>
          <p:nvPr userDrawn="1"/>
        </p:nvSpPr>
        <p:spPr>
          <a:xfrm>
            <a:off x="-2419436" y="6352143"/>
            <a:ext cx="2131630" cy="369332"/>
          </a:xfrm>
          <a:prstGeom prst="rect">
            <a:avLst/>
          </a:prstGeom>
          <a:noFill/>
        </p:spPr>
        <p:txBody>
          <a:bodyPr wrap="square" rtlCol="0">
            <a:spAutoFit/>
          </a:bodyPr>
          <a:lstStyle/>
          <a:p>
            <a:r>
              <a:rPr lang="nl-BE" dirty="0"/>
              <a:t>R:124 G:124 </a:t>
            </a:r>
            <a:r>
              <a:rPr lang="nl-BE" baseline="0" dirty="0"/>
              <a:t> </a:t>
            </a:r>
            <a:r>
              <a:rPr lang="nl-BE" dirty="0"/>
              <a:t>B:124</a:t>
            </a:r>
          </a:p>
        </p:txBody>
      </p:sp>
      <p:sp>
        <p:nvSpPr>
          <p:cNvPr id="13" name="Rectangle 12"/>
          <p:cNvSpPr/>
          <p:nvPr userDrawn="1"/>
        </p:nvSpPr>
        <p:spPr>
          <a:xfrm>
            <a:off x="-1773649" y="4203052"/>
            <a:ext cx="988564" cy="790853"/>
          </a:xfrm>
          <a:prstGeom prst="rect">
            <a:avLst/>
          </a:prstGeom>
          <a:solidFill>
            <a:srgbClr val="1B29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4" name="TextBox 13"/>
          <p:cNvSpPr txBox="1"/>
          <p:nvPr userDrawn="1"/>
        </p:nvSpPr>
        <p:spPr>
          <a:xfrm>
            <a:off x="-2293435" y="5011581"/>
            <a:ext cx="1819194" cy="369332"/>
          </a:xfrm>
          <a:prstGeom prst="rect">
            <a:avLst/>
          </a:prstGeom>
          <a:noFill/>
        </p:spPr>
        <p:txBody>
          <a:bodyPr wrap="square" rtlCol="0">
            <a:spAutoFit/>
          </a:bodyPr>
          <a:lstStyle/>
          <a:p>
            <a:r>
              <a:rPr lang="nl-BE" dirty="0"/>
              <a:t>R:27 G:41 </a:t>
            </a:r>
            <a:r>
              <a:rPr lang="nl-BE" baseline="0" dirty="0"/>
              <a:t> </a:t>
            </a:r>
            <a:r>
              <a:rPr lang="nl-BE" dirty="0"/>
              <a:t>B:68</a:t>
            </a:r>
          </a:p>
        </p:txBody>
      </p:sp>
      <p:pic>
        <p:nvPicPr>
          <p:cNvPr id="15" name="Picture 14"/>
          <p:cNvPicPr>
            <a:picLocks noChangeAspect="1"/>
          </p:cNvPicPr>
          <p:nvPr userDrawn="1"/>
        </p:nvPicPr>
        <p:blipFill>
          <a:blip r:embed="rId4"/>
          <a:stretch>
            <a:fillRect/>
          </a:stretch>
        </p:blipFill>
        <p:spPr>
          <a:xfrm>
            <a:off x="-1760250" y="2864513"/>
            <a:ext cx="988566" cy="790853"/>
          </a:xfrm>
          <a:prstGeom prst="rect">
            <a:avLst/>
          </a:prstGeom>
          <a:solidFill>
            <a:srgbClr val="42B7BA"/>
          </a:solidFill>
        </p:spPr>
      </p:pic>
      <p:sp>
        <p:nvSpPr>
          <p:cNvPr id="16" name="TextBox 15"/>
          <p:cNvSpPr txBox="1"/>
          <p:nvPr userDrawn="1"/>
        </p:nvSpPr>
        <p:spPr>
          <a:xfrm>
            <a:off x="-2359859" y="3655366"/>
            <a:ext cx="2012476" cy="369332"/>
          </a:xfrm>
          <a:prstGeom prst="rect">
            <a:avLst/>
          </a:prstGeom>
          <a:noFill/>
        </p:spPr>
        <p:txBody>
          <a:bodyPr wrap="square" rtlCol="0">
            <a:spAutoFit/>
          </a:bodyPr>
          <a:lstStyle/>
          <a:p>
            <a:r>
              <a:rPr lang="nl-BE" dirty="0"/>
              <a:t>R:66 G:183</a:t>
            </a:r>
            <a:r>
              <a:rPr lang="nl-BE" baseline="0" dirty="0"/>
              <a:t> </a:t>
            </a:r>
            <a:r>
              <a:rPr lang="nl-BE" dirty="0"/>
              <a:t>B:186</a:t>
            </a:r>
          </a:p>
        </p:txBody>
      </p:sp>
    </p:spTree>
    <p:extLst>
      <p:ext uri="{BB962C8B-B14F-4D97-AF65-F5344CB8AC3E}">
        <p14:creationId xmlns:p14="http://schemas.microsoft.com/office/powerpoint/2010/main" val="135430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6313A84-7FC2-45FF-81BB-7FC02639A723}"/>
              </a:ext>
            </a:extLst>
          </p:cNvPr>
          <p:cNvSpPr/>
          <p:nvPr userDrawn="1"/>
        </p:nvSpPr>
        <p:spPr>
          <a:xfrm rot="5400000">
            <a:off x="2667000" y="-2667001"/>
            <a:ext cx="6858002" cy="12192000"/>
          </a:xfrm>
          <a:prstGeom prst="rect">
            <a:avLst/>
          </a:prstGeom>
          <a:solidFill>
            <a:srgbClr val="0F6E78"/>
          </a:solidFill>
          <a:ln>
            <a:solidFill>
              <a:srgbClr val="0F6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9" name="Picture 8" descr="Text&#10;&#10;Description automatically generated">
            <a:extLst>
              <a:ext uri="{FF2B5EF4-FFF2-40B4-BE49-F238E27FC236}">
                <a16:creationId xmlns:a16="http://schemas.microsoft.com/office/drawing/2014/main" id="{7832A957-24DB-4720-AC89-29F706CE17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7711" y="2930305"/>
            <a:ext cx="3976578" cy="997390"/>
          </a:xfrm>
          <a:prstGeom prst="rect">
            <a:avLst/>
          </a:prstGeom>
        </p:spPr>
      </p:pic>
    </p:spTree>
    <p:extLst>
      <p:ext uri="{BB962C8B-B14F-4D97-AF65-F5344CB8AC3E}">
        <p14:creationId xmlns:p14="http://schemas.microsoft.com/office/powerpoint/2010/main" val="312413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39063F29-F45C-4C97-BF98-45F4DEB27730}" type="datetimeFigureOut">
              <a:rPr lang="nl-BE" smtClean="0"/>
              <a:pPr/>
              <a:t>14/06/2022</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B1E3F558-74D7-4DE7-865B-0F3399673619}" type="slidenum">
              <a:rPr lang="nl-BE" smtClean="0"/>
              <a:pPr/>
              <a:t>‹#›</a:t>
            </a:fld>
            <a:endParaRPr lang="nl-BE"/>
          </a:p>
        </p:txBody>
      </p:sp>
      <p:sp>
        <p:nvSpPr>
          <p:cNvPr id="8" name="TextBox 7">
            <a:extLst>
              <a:ext uri="{FF2B5EF4-FFF2-40B4-BE49-F238E27FC236}">
                <a16:creationId xmlns:a16="http://schemas.microsoft.com/office/drawing/2014/main" id="{27CC87AC-E13C-4AE5-803D-C17335539CFC}"/>
              </a:ext>
            </a:extLst>
          </p:cNvPr>
          <p:cNvSpPr txBox="1"/>
          <p:nvPr userDrawn="1"/>
        </p:nvSpPr>
        <p:spPr>
          <a:xfrm>
            <a:off x="9452061" y="6162864"/>
            <a:ext cx="3016667" cy="461665"/>
          </a:xfrm>
          <a:prstGeom prst="rect">
            <a:avLst/>
          </a:prstGeom>
          <a:noFill/>
        </p:spPr>
        <p:txBody>
          <a:bodyPr wrap="square" rtlCol="0">
            <a:spAutoFit/>
          </a:bodyPr>
          <a:lstStyle/>
          <a:p>
            <a:r>
              <a:rPr lang="en-GB" sz="2400" b="1" dirty="0">
                <a:solidFill>
                  <a:srgbClr val="0F6E78"/>
                </a:solidFill>
                <a:latin typeface="Dense" panose="02000000000000000000" pitchFamily="50" charset="0"/>
                <a:ea typeface="Open Sans" panose="020B0606030504020204" pitchFamily="34" charset="0"/>
                <a:cs typeface="Open Sans" panose="020B0606030504020204" pitchFamily="34" charset="0"/>
              </a:rPr>
              <a:t>SCIENCE MEETS SCHOOL</a:t>
            </a:r>
            <a:endParaRPr lang="en-BE" sz="2400" b="1" dirty="0">
              <a:solidFill>
                <a:srgbClr val="0F6E78"/>
              </a:solidFill>
              <a:latin typeface="Dense" panose="02000000000000000000" pitchFamily="50" charset="0"/>
              <a:ea typeface="Open Sans" panose="020B0606030504020204" pitchFamily="34" charset="0"/>
              <a:cs typeface="Open Sans" panose="020B0606030504020204" pitchFamily="34" charset="0"/>
            </a:endParaRPr>
          </a:p>
        </p:txBody>
      </p:sp>
      <p:pic>
        <p:nvPicPr>
          <p:cNvPr id="9" name="Picture 8" descr="Logo&#10;&#10;Description automatically generated">
            <a:extLst>
              <a:ext uri="{FF2B5EF4-FFF2-40B4-BE49-F238E27FC236}">
                <a16:creationId xmlns:a16="http://schemas.microsoft.com/office/drawing/2014/main" id="{34E3A4D8-28CB-47B2-A217-57D8B17059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39055" y="6024990"/>
            <a:ext cx="1054931" cy="573870"/>
          </a:xfrm>
          <a:prstGeom prst="rect">
            <a:avLst/>
          </a:prstGeom>
        </p:spPr>
      </p:pic>
    </p:spTree>
    <p:extLst>
      <p:ext uri="{BB962C8B-B14F-4D97-AF65-F5344CB8AC3E}">
        <p14:creationId xmlns:p14="http://schemas.microsoft.com/office/powerpoint/2010/main" val="2076236364"/>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50" r:id="rId3"/>
    <p:sldLayoutId id="2147483658" r:id="rId4"/>
    <p:sldLayoutId id="2147483652" r:id="rId5"/>
    <p:sldLayoutId id="2147483654" r:id="rId6"/>
    <p:sldLayoutId id="2147483655" r:id="rId7"/>
    <p:sldLayoutId id="2147483660" r:id="rId8"/>
  </p:sldLayoutIdLst>
  <p:txStyles>
    <p:titleStyle>
      <a:lvl1pPr algn="l" defTabSz="914400" rtl="0" eaLnBrk="1" latinLnBrk="0" hangingPunct="1">
        <a:lnSpc>
          <a:spcPct val="90000"/>
        </a:lnSpc>
        <a:spcBef>
          <a:spcPct val="0"/>
        </a:spcBef>
        <a:buNone/>
        <a:defRPr sz="4400" b="1" kern="1200">
          <a:solidFill>
            <a:srgbClr val="1B2944"/>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B2944"/>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Tx/>
        <a:buBlip>
          <a:blip r:embed="rId11"/>
        </a:buBlip>
        <a:defRPr sz="2400" kern="1200">
          <a:solidFill>
            <a:srgbClr val="1B2944"/>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2944"/>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2944"/>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2944"/>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21BA26-4F25-4973-8257-C137BAAC6C3B}"/>
              </a:ext>
            </a:extLst>
          </p:cNvPr>
          <p:cNvSpPr>
            <a:spLocks noGrp="1"/>
          </p:cNvSpPr>
          <p:nvPr>
            <p:ph type="ctrTitle"/>
          </p:nvPr>
        </p:nvSpPr>
        <p:spPr/>
        <p:txBody>
          <a:bodyPr/>
          <a:lstStyle/>
          <a:p>
            <a:r>
              <a:rPr lang="en-GB" dirty="0" err="1"/>
              <a:t>Wetenschap</a:t>
            </a:r>
            <a:r>
              <a:rPr lang="en-GB" dirty="0"/>
              <a:t> op Stap</a:t>
            </a:r>
            <a:endParaRPr lang="en-BE" dirty="0"/>
          </a:p>
        </p:txBody>
      </p:sp>
    </p:spTree>
    <p:extLst>
      <p:ext uri="{BB962C8B-B14F-4D97-AF65-F5344CB8AC3E}">
        <p14:creationId xmlns:p14="http://schemas.microsoft.com/office/powerpoint/2010/main" val="32041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en-GB" sz="3200" dirty="0" err="1">
                <a:solidFill>
                  <a:srgbClr val="F58C64"/>
                </a:solidFill>
              </a:rPr>
              <a:t>Waarom</a:t>
            </a:r>
            <a:r>
              <a:rPr lang="en-GB" sz="3200" dirty="0">
                <a:solidFill>
                  <a:srgbClr val="F58C64"/>
                </a:solidFill>
              </a:rPr>
              <a:t> </a:t>
            </a:r>
            <a:r>
              <a:rPr lang="en-GB" sz="3200" dirty="0" err="1">
                <a:solidFill>
                  <a:srgbClr val="F58C64"/>
                </a:solidFill>
              </a:rPr>
              <a:t>onderzoeken</a:t>
            </a:r>
            <a:r>
              <a:rPr lang="en-GB" sz="3200" dirty="0">
                <a:solidFill>
                  <a:srgbClr val="F58C64"/>
                </a:solidFill>
              </a:rPr>
              <a:t> </a:t>
            </a:r>
            <a:r>
              <a:rPr lang="en-GB" sz="3200" dirty="0" err="1">
                <a:solidFill>
                  <a:srgbClr val="F58C64"/>
                </a:solidFill>
              </a:rPr>
              <a:t>wij</a:t>
            </a:r>
            <a:r>
              <a:rPr lang="en-GB" sz="3200" dirty="0">
                <a:solidFill>
                  <a:srgbClr val="F58C64"/>
                </a:solidFill>
              </a:rPr>
              <a:t> </a:t>
            </a:r>
            <a:r>
              <a:rPr lang="en-GB" sz="3200" dirty="0" err="1">
                <a:solidFill>
                  <a:srgbClr val="F58C64"/>
                </a:solidFill>
              </a:rPr>
              <a:t>menselijke</a:t>
            </a:r>
            <a:r>
              <a:rPr lang="en-GB" sz="3200" dirty="0">
                <a:solidFill>
                  <a:srgbClr val="F58C64"/>
                </a:solidFill>
              </a:rPr>
              <a:t> </a:t>
            </a:r>
            <a:r>
              <a:rPr lang="en-GB" sz="3200" dirty="0" err="1">
                <a:solidFill>
                  <a:srgbClr val="F58C64"/>
                </a:solidFill>
              </a:rPr>
              <a:t>ziektes</a:t>
            </a:r>
            <a:r>
              <a:rPr lang="en-GB" sz="3200" dirty="0">
                <a:solidFill>
                  <a:srgbClr val="F58C64"/>
                </a:solidFill>
              </a:rPr>
              <a:t> </a:t>
            </a:r>
            <a:r>
              <a:rPr lang="en-GB" sz="3200" dirty="0" err="1">
                <a:solidFill>
                  <a:srgbClr val="F58C64"/>
                </a:solidFill>
              </a:rPr>
              <a:t>bij</a:t>
            </a:r>
            <a:r>
              <a:rPr lang="en-GB" sz="3200" dirty="0">
                <a:solidFill>
                  <a:srgbClr val="F58C64"/>
                </a:solidFill>
              </a:rPr>
              <a:t> </a:t>
            </a:r>
            <a:r>
              <a:rPr lang="en-GB" sz="3200" dirty="0" err="1">
                <a:solidFill>
                  <a:srgbClr val="F58C64"/>
                </a:solidFill>
              </a:rPr>
              <a:t>vliegen</a:t>
            </a:r>
            <a:r>
              <a:rPr lang="en-GB" sz="3200" dirty="0">
                <a:solidFill>
                  <a:srgbClr val="F58C64"/>
                </a:solidFill>
              </a:rPr>
              <a:t>? </a:t>
            </a:r>
            <a:endParaRPr lang="en-BE" sz="3200" dirty="0">
              <a:solidFill>
                <a:srgbClr val="F58C64"/>
              </a:solidFill>
            </a:endParaRPr>
          </a:p>
        </p:txBody>
      </p:sp>
      <p:pic>
        <p:nvPicPr>
          <p:cNvPr id="3" name="Picture 2">
            <a:extLst>
              <a:ext uri="{FF2B5EF4-FFF2-40B4-BE49-F238E27FC236}">
                <a16:creationId xmlns:a16="http://schemas.microsoft.com/office/drawing/2014/main" id="{EFA16309-4855-7CC4-4332-C3C6F4798D2E}"/>
              </a:ext>
            </a:extLst>
          </p:cNvPr>
          <p:cNvPicPr>
            <a:picLocks noChangeAspect="1"/>
          </p:cNvPicPr>
          <p:nvPr/>
        </p:nvPicPr>
        <p:blipFill>
          <a:blip r:embed="rId3"/>
          <a:stretch>
            <a:fillRect/>
          </a:stretch>
        </p:blipFill>
        <p:spPr>
          <a:xfrm>
            <a:off x="3876365" y="1527193"/>
            <a:ext cx="4439270" cy="4382112"/>
          </a:xfrm>
          <a:prstGeom prst="rect">
            <a:avLst/>
          </a:prstGeom>
        </p:spPr>
      </p:pic>
    </p:spTree>
    <p:extLst>
      <p:ext uri="{BB962C8B-B14F-4D97-AF65-F5344CB8AC3E}">
        <p14:creationId xmlns:p14="http://schemas.microsoft.com/office/powerpoint/2010/main" val="137854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en-GB" sz="3200" dirty="0" err="1">
                <a:solidFill>
                  <a:srgbClr val="F58C64"/>
                </a:solidFill>
              </a:rPr>
              <a:t>Mensen</a:t>
            </a:r>
            <a:r>
              <a:rPr lang="en-GB" sz="3200" dirty="0">
                <a:solidFill>
                  <a:srgbClr val="F58C64"/>
                </a:solidFill>
              </a:rPr>
              <a:t> en </a:t>
            </a:r>
            <a:r>
              <a:rPr lang="en-GB" sz="3200" dirty="0" err="1">
                <a:solidFill>
                  <a:srgbClr val="F58C64"/>
                </a:solidFill>
              </a:rPr>
              <a:t>vliegen</a:t>
            </a:r>
            <a:r>
              <a:rPr lang="en-GB" sz="3200" dirty="0">
                <a:solidFill>
                  <a:srgbClr val="F58C64"/>
                </a:solidFill>
              </a:rPr>
              <a:t> </a:t>
            </a:r>
            <a:r>
              <a:rPr lang="en-GB" sz="3200" dirty="0" err="1">
                <a:solidFill>
                  <a:srgbClr val="F58C64"/>
                </a:solidFill>
              </a:rPr>
              <a:t>lijken</a:t>
            </a:r>
            <a:r>
              <a:rPr lang="en-GB" sz="3200" dirty="0">
                <a:solidFill>
                  <a:srgbClr val="F58C64"/>
                </a:solidFill>
              </a:rPr>
              <a:t> </a:t>
            </a:r>
            <a:r>
              <a:rPr lang="en-GB" sz="3200" dirty="0" err="1">
                <a:solidFill>
                  <a:srgbClr val="F58C64"/>
                </a:solidFill>
              </a:rPr>
              <a:t>dus</a:t>
            </a:r>
            <a:r>
              <a:rPr lang="en-GB" sz="3200" dirty="0">
                <a:solidFill>
                  <a:srgbClr val="F58C64"/>
                </a:solidFill>
              </a:rPr>
              <a:t> </a:t>
            </a:r>
            <a:r>
              <a:rPr lang="en-GB" sz="3200" dirty="0" err="1">
                <a:solidFill>
                  <a:srgbClr val="F58C64"/>
                </a:solidFill>
              </a:rPr>
              <a:t>meer</a:t>
            </a:r>
            <a:r>
              <a:rPr lang="en-GB" sz="3200" dirty="0">
                <a:solidFill>
                  <a:srgbClr val="F58C64"/>
                </a:solidFill>
              </a:rPr>
              <a:t> op </a:t>
            </a:r>
            <a:r>
              <a:rPr lang="en-GB" sz="3200" dirty="0" err="1">
                <a:solidFill>
                  <a:srgbClr val="F58C64"/>
                </a:solidFill>
              </a:rPr>
              <a:t>elkaar</a:t>
            </a:r>
            <a:r>
              <a:rPr lang="en-GB" sz="3200" dirty="0">
                <a:solidFill>
                  <a:srgbClr val="F58C64"/>
                </a:solidFill>
              </a:rPr>
              <a:t> dan je </a:t>
            </a:r>
            <a:r>
              <a:rPr lang="en-GB" sz="3200" dirty="0" err="1">
                <a:solidFill>
                  <a:srgbClr val="F58C64"/>
                </a:solidFill>
              </a:rPr>
              <a:t>denkt</a:t>
            </a:r>
            <a:endParaRPr lang="en-BE" sz="3200" dirty="0">
              <a:solidFill>
                <a:srgbClr val="F58C64"/>
              </a:solidFill>
            </a:endParaRPr>
          </a:p>
        </p:txBody>
      </p:sp>
      <p:pic>
        <p:nvPicPr>
          <p:cNvPr id="4" name="Picture 3">
            <a:extLst>
              <a:ext uri="{FF2B5EF4-FFF2-40B4-BE49-F238E27FC236}">
                <a16:creationId xmlns:a16="http://schemas.microsoft.com/office/drawing/2014/main" id="{B1C56159-9587-3B08-010E-273282AD6ACD}"/>
              </a:ext>
            </a:extLst>
          </p:cNvPr>
          <p:cNvPicPr>
            <a:picLocks noChangeAspect="1"/>
          </p:cNvPicPr>
          <p:nvPr/>
        </p:nvPicPr>
        <p:blipFill>
          <a:blip r:embed="rId3"/>
          <a:stretch>
            <a:fillRect/>
          </a:stretch>
        </p:blipFill>
        <p:spPr>
          <a:xfrm>
            <a:off x="1165796" y="2133419"/>
            <a:ext cx="8983329" cy="2591162"/>
          </a:xfrm>
          <a:prstGeom prst="rect">
            <a:avLst/>
          </a:prstGeom>
        </p:spPr>
      </p:pic>
      <p:sp>
        <p:nvSpPr>
          <p:cNvPr id="7" name="Content Placeholder 2">
            <a:extLst>
              <a:ext uri="{FF2B5EF4-FFF2-40B4-BE49-F238E27FC236}">
                <a16:creationId xmlns:a16="http://schemas.microsoft.com/office/drawing/2014/main" id="{29A0FBE5-C1D7-83B5-B199-2BEA362390A4}"/>
              </a:ext>
            </a:extLst>
          </p:cNvPr>
          <p:cNvSpPr>
            <a:spLocks noGrp="1"/>
          </p:cNvSpPr>
          <p:nvPr>
            <p:ph idx="1"/>
          </p:nvPr>
        </p:nvSpPr>
        <p:spPr>
          <a:xfrm>
            <a:off x="1796988" y="4847207"/>
            <a:ext cx="3014709" cy="1224447"/>
          </a:xfrm>
        </p:spPr>
        <p:txBody>
          <a:bodyPr/>
          <a:lstStyle/>
          <a:p>
            <a:pPr marL="0" indent="0">
              <a:buNone/>
            </a:pPr>
            <a:r>
              <a:rPr lang="nl-NL" sz="2400" dirty="0"/>
              <a:t>Hersenen mens</a:t>
            </a:r>
            <a:endParaRPr lang="en-BE" sz="2400" dirty="0"/>
          </a:p>
        </p:txBody>
      </p:sp>
      <p:sp>
        <p:nvSpPr>
          <p:cNvPr id="8" name="Content Placeholder 2">
            <a:extLst>
              <a:ext uri="{FF2B5EF4-FFF2-40B4-BE49-F238E27FC236}">
                <a16:creationId xmlns:a16="http://schemas.microsoft.com/office/drawing/2014/main" id="{DFF66C65-78EF-E9B2-DA9D-A431C5351DBD}"/>
              </a:ext>
            </a:extLst>
          </p:cNvPr>
          <p:cNvSpPr txBox="1">
            <a:spLocks/>
          </p:cNvSpPr>
          <p:nvPr/>
        </p:nvSpPr>
        <p:spPr>
          <a:xfrm>
            <a:off x="6343834" y="4848686"/>
            <a:ext cx="3014709" cy="12244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681E"/>
              </a:buClr>
              <a:buFont typeface="Arial" panose="020B0604020202020204" pitchFamily="34" charset="0"/>
              <a:buChar char="•"/>
              <a:defRPr sz="2800" kern="1200">
                <a:solidFill>
                  <a:srgbClr val="1B2944"/>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rgbClr val="7C7C7C"/>
              </a:buClr>
              <a:buFontTx/>
              <a:buBlip>
                <a:blip r:embed="rId4"/>
              </a:buBlip>
              <a:defRPr sz="2400" kern="1200">
                <a:solidFill>
                  <a:srgbClr val="1B2944"/>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rgbClr val="7C7C7C"/>
              </a:buClr>
              <a:buFont typeface="Arial" panose="020B0604020202020204" pitchFamily="34" charset="0"/>
              <a:buChar char="•"/>
              <a:defRPr sz="2000" kern="1200">
                <a:solidFill>
                  <a:srgbClr val="1B2944"/>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rgbClr val="7C7C7C"/>
              </a:buClr>
              <a:buFont typeface="Arial" panose="020B0604020202020204" pitchFamily="34" charset="0"/>
              <a:buChar char="•"/>
              <a:defRPr sz="1800" kern="1200">
                <a:solidFill>
                  <a:srgbClr val="1B2944"/>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rgbClr val="7C7C7C"/>
              </a:buClr>
              <a:buFont typeface="Arial" panose="020B0604020202020204" pitchFamily="34" charset="0"/>
              <a:buChar char="•"/>
              <a:defRPr sz="1800" kern="1200">
                <a:solidFill>
                  <a:srgbClr val="1B2944"/>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400" dirty="0"/>
              <a:t>Hersenen fruitvlieg</a:t>
            </a:r>
            <a:endParaRPr lang="en-BE" sz="2400" dirty="0"/>
          </a:p>
        </p:txBody>
      </p:sp>
    </p:spTree>
    <p:extLst>
      <p:ext uri="{BB962C8B-B14F-4D97-AF65-F5344CB8AC3E}">
        <p14:creationId xmlns:p14="http://schemas.microsoft.com/office/powerpoint/2010/main" val="382817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en-GB" sz="3200" dirty="0" err="1">
                <a:solidFill>
                  <a:srgbClr val="F58C64"/>
                </a:solidFill>
              </a:rPr>
              <a:t>Mensen</a:t>
            </a:r>
            <a:r>
              <a:rPr lang="en-GB" sz="3200" dirty="0">
                <a:solidFill>
                  <a:srgbClr val="F58C64"/>
                </a:solidFill>
              </a:rPr>
              <a:t> en </a:t>
            </a:r>
            <a:r>
              <a:rPr lang="en-GB" sz="3200" dirty="0" err="1">
                <a:solidFill>
                  <a:srgbClr val="F58C64"/>
                </a:solidFill>
              </a:rPr>
              <a:t>vliegen</a:t>
            </a:r>
            <a:r>
              <a:rPr lang="en-GB" sz="3200" dirty="0">
                <a:solidFill>
                  <a:srgbClr val="F58C64"/>
                </a:solidFill>
              </a:rPr>
              <a:t> </a:t>
            </a:r>
            <a:r>
              <a:rPr lang="en-GB" sz="3200" dirty="0" err="1">
                <a:solidFill>
                  <a:srgbClr val="F58C64"/>
                </a:solidFill>
              </a:rPr>
              <a:t>lijken</a:t>
            </a:r>
            <a:r>
              <a:rPr lang="en-GB" sz="3200" dirty="0">
                <a:solidFill>
                  <a:srgbClr val="F58C64"/>
                </a:solidFill>
              </a:rPr>
              <a:t> </a:t>
            </a:r>
            <a:r>
              <a:rPr lang="en-GB" sz="3200" dirty="0" err="1">
                <a:solidFill>
                  <a:srgbClr val="F58C64"/>
                </a:solidFill>
              </a:rPr>
              <a:t>dus</a:t>
            </a:r>
            <a:r>
              <a:rPr lang="en-GB" sz="3200" dirty="0">
                <a:solidFill>
                  <a:srgbClr val="F58C64"/>
                </a:solidFill>
              </a:rPr>
              <a:t> </a:t>
            </a:r>
            <a:r>
              <a:rPr lang="en-GB" sz="3200" dirty="0" err="1">
                <a:solidFill>
                  <a:srgbClr val="F58C64"/>
                </a:solidFill>
              </a:rPr>
              <a:t>meer</a:t>
            </a:r>
            <a:r>
              <a:rPr lang="en-GB" sz="3200" dirty="0">
                <a:solidFill>
                  <a:srgbClr val="F58C64"/>
                </a:solidFill>
              </a:rPr>
              <a:t> op </a:t>
            </a:r>
            <a:r>
              <a:rPr lang="en-GB" sz="3200" dirty="0" err="1">
                <a:solidFill>
                  <a:srgbClr val="F58C64"/>
                </a:solidFill>
              </a:rPr>
              <a:t>elkaar</a:t>
            </a:r>
            <a:r>
              <a:rPr lang="en-GB" sz="3200" dirty="0">
                <a:solidFill>
                  <a:srgbClr val="F58C64"/>
                </a:solidFill>
              </a:rPr>
              <a:t> dan je </a:t>
            </a:r>
            <a:r>
              <a:rPr lang="en-GB" sz="3200" dirty="0" err="1">
                <a:solidFill>
                  <a:srgbClr val="F58C64"/>
                </a:solidFill>
              </a:rPr>
              <a:t>denkt</a:t>
            </a:r>
            <a:endParaRPr lang="en-BE" sz="3200" dirty="0">
              <a:solidFill>
                <a:srgbClr val="F58C64"/>
              </a:solidFill>
            </a:endParaRPr>
          </a:p>
        </p:txBody>
      </p:sp>
      <p:pic>
        <p:nvPicPr>
          <p:cNvPr id="9" name="Picture 8">
            <a:extLst>
              <a:ext uri="{FF2B5EF4-FFF2-40B4-BE49-F238E27FC236}">
                <a16:creationId xmlns:a16="http://schemas.microsoft.com/office/drawing/2014/main" id="{615C83E8-1567-E91C-6C4E-76C53C59FEDC}"/>
              </a:ext>
            </a:extLst>
          </p:cNvPr>
          <p:cNvPicPr>
            <a:picLocks noChangeAspect="1"/>
          </p:cNvPicPr>
          <p:nvPr/>
        </p:nvPicPr>
        <p:blipFill>
          <a:blip r:embed="rId3"/>
          <a:stretch>
            <a:fillRect/>
          </a:stretch>
        </p:blipFill>
        <p:spPr>
          <a:xfrm>
            <a:off x="838200" y="1543696"/>
            <a:ext cx="8078327" cy="4658375"/>
          </a:xfrm>
          <a:prstGeom prst="rect">
            <a:avLst/>
          </a:prstGeom>
        </p:spPr>
      </p:pic>
    </p:spTree>
    <p:extLst>
      <p:ext uri="{BB962C8B-B14F-4D97-AF65-F5344CB8AC3E}">
        <p14:creationId xmlns:p14="http://schemas.microsoft.com/office/powerpoint/2010/main" val="3758337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en-GB" sz="3200" dirty="0">
                <a:solidFill>
                  <a:srgbClr val="F58C64"/>
                </a:solidFill>
              </a:rPr>
              <a:t>Wat is DNA? </a:t>
            </a:r>
            <a:endParaRPr lang="en-BE" sz="3200" dirty="0">
              <a:solidFill>
                <a:srgbClr val="F58C64"/>
              </a:solidFill>
            </a:endParaRPr>
          </a:p>
        </p:txBody>
      </p:sp>
      <p:pic>
        <p:nvPicPr>
          <p:cNvPr id="3" name="Picture 2">
            <a:extLst>
              <a:ext uri="{FF2B5EF4-FFF2-40B4-BE49-F238E27FC236}">
                <a16:creationId xmlns:a16="http://schemas.microsoft.com/office/drawing/2014/main" id="{1C00E5E7-E242-E312-1124-305AB4B4F284}"/>
              </a:ext>
            </a:extLst>
          </p:cNvPr>
          <p:cNvPicPr>
            <a:picLocks noChangeAspect="1"/>
          </p:cNvPicPr>
          <p:nvPr/>
        </p:nvPicPr>
        <p:blipFill>
          <a:blip r:embed="rId3"/>
          <a:stretch>
            <a:fillRect/>
          </a:stretch>
        </p:blipFill>
        <p:spPr>
          <a:xfrm>
            <a:off x="3370619" y="661601"/>
            <a:ext cx="8821381" cy="5534797"/>
          </a:xfrm>
          <a:prstGeom prst="rect">
            <a:avLst/>
          </a:prstGeom>
        </p:spPr>
      </p:pic>
    </p:spTree>
    <p:extLst>
      <p:ext uri="{BB962C8B-B14F-4D97-AF65-F5344CB8AC3E}">
        <p14:creationId xmlns:p14="http://schemas.microsoft.com/office/powerpoint/2010/main" val="389823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en-GB" sz="3200" dirty="0">
                <a:solidFill>
                  <a:srgbClr val="F58C64"/>
                </a:solidFill>
              </a:rPr>
              <a:t>D</a:t>
            </a:r>
            <a:r>
              <a:rPr lang="nl-NL" sz="3200" dirty="0">
                <a:solidFill>
                  <a:srgbClr val="F58C64"/>
                </a:solidFill>
              </a:rPr>
              <a:t>NA bepaalt hoe je eruit ziet: haarkleur</a:t>
            </a:r>
            <a:endParaRPr lang="en-BE" sz="3200" dirty="0">
              <a:solidFill>
                <a:srgbClr val="F58C64"/>
              </a:solidFill>
            </a:endParaRPr>
          </a:p>
        </p:txBody>
      </p:sp>
      <p:pic>
        <p:nvPicPr>
          <p:cNvPr id="4" name="Picture 3">
            <a:extLst>
              <a:ext uri="{FF2B5EF4-FFF2-40B4-BE49-F238E27FC236}">
                <a16:creationId xmlns:a16="http://schemas.microsoft.com/office/drawing/2014/main" id="{A7E1C1DA-5380-2E14-1E2A-15D020F353A6}"/>
              </a:ext>
            </a:extLst>
          </p:cNvPr>
          <p:cNvPicPr>
            <a:picLocks noChangeAspect="1"/>
          </p:cNvPicPr>
          <p:nvPr/>
        </p:nvPicPr>
        <p:blipFill>
          <a:blip r:embed="rId3"/>
          <a:stretch>
            <a:fillRect/>
          </a:stretch>
        </p:blipFill>
        <p:spPr>
          <a:xfrm>
            <a:off x="694164" y="1399230"/>
            <a:ext cx="8795068" cy="4847968"/>
          </a:xfrm>
          <a:prstGeom prst="rect">
            <a:avLst/>
          </a:prstGeom>
        </p:spPr>
      </p:pic>
    </p:spTree>
    <p:extLst>
      <p:ext uri="{BB962C8B-B14F-4D97-AF65-F5344CB8AC3E}">
        <p14:creationId xmlns:p14="http://schemas.microsoft.com/office/powerpoint/2010/main" val="70596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E8BA34-58A9-3ECF-60BE-F5F13DB2A911}"/>
              </a:ext>
            </a:extLst>
          </p:cNvPr>
          <p:cNvPicPr>
            <a:picLocks noChangeAspect="1"/>
          </p:cNvPicPr>
          <p:nvPr/>
        </p:nvPicPr>
        <p:blipFill rotWithShape="1">
          <a:blip r:embed="rId3"/>
          <a:srcRect l="3231" t="647"/>
          <a:stretch/>
        </p:blipFill>
        <p:spPr>
          <a:xfrm>
            <a:off x="838200" y="1399591"/>
            <a:ext cx="8195299" cy="4874324"/>
          </a:xfrm>
          <a:prstGeom prst="rect">
            <a:avLst/>
          </a:prstGeom>
        </p:spPr>
      </p:pic>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en-GB" sz="3200" dirty="0">
                <a:solidFill>
                  <a:srgbClr val="F58C64"/>
                </a:solidFill>
              </a:rPr>
              <a:t>D</a:t>
            </a:r>
            <a:r>
              <a:rPr lang="nl-NL" sz="3200" dirty="0">
                <a:solidFill>
                  <a:srgbClr val="F58C64"/>
                </a:solidFill>
              </a:rPr>
              <a:t>NA bepaalt hoe je eruit ziet: oogkleur</a:t>
            </a:r>
            <a:endParaRPr lang="en-BE" sz="3200" dirty="0">
              <a:solidFill>
                <a:srgbClr val="F58C64"/>
              </a:solidFill>
            </a:endParaRPr>
          </a:p>
        </p:txBody>
      </p:sp>
    </p:spTree>
    <p:extLst>
      <p:ext uri="{BB962C8B-B14F-4D97-AF65-F5344CB8AC3E}">
        <p14:creationId xmlns:p14="http://schemas.microsoft.com/office/powerpoint/2010/main" val="271553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5F33D6-03F3-42AA-AF1A-8357A5F952CA}"/>
              </a:ext>
            </a:extLst>
          </p:cNvPr>
          <p:cNvSpPr>
            <a:spLocks noGrp="1"/>
          </p:cNvSpPr>
          <p:nvPr>
            <p:ph type="ctrTitle"/>
          </p:nvPr>
        </p:nvSpPr>
        <p:spPr/>
        <p:txBody>
          <a:bodyPr/>
          <a:lstStyle/>
          <a:p>
            <a:r>
              <a:rPr lang="nl-NL" dirty="0"/>
              <a:t>Experimenten</a:t>
            </a:r>
            <a:endParaRPr lang="en-BE" dirty="0"/>
          </a:p>
        </p:txBody>
      </p:sp>
    </p:spTree>
    <p:extLst>
      <p:ext uri="{BB962C8B-B14F-4D97-AF65-F5344CB8AC3E}">
        <p14:creationId xmlns:p14="http://schemas.microsoft.com/office/powerpoint/2010/main" val="417345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en-GB" sz="3200" dirty="0">
                <a:solidFill>
                  <a:srgbClr val="F58C64"/>
                </a:solidFill>
              </a:rPr>
              <a:t>In het lab </a:t>
            </a:r>
            <a:r>
              <a:rPr lang="en-GB" sz="3200" dirty="0" err="1">
                <a:solidFill>
                  <a:srgbClr val="F58C64"/>
                </a:solidFill>
              </a:rPr>
              <a:t>moeten</a:t>
            </a:r>
            <a:r>
              <a:rPr lang="en-GB" sz="3200" dirty="0">
                <a:solidFill>
                  <a:srgbClr val="F58C64"/>
                </a:solidFill>
              </a:rPr>
              <a:t> we </a:t>
            </a:r>
            <a:r>
              <a:rPr lang="en-GB" sz="3200" dirty="0" err="1">
                <a:solidFill>
                  <a:srgbClr val="F58C64"/>
                </a:solidFill>
              </a:rPr>
              <a:t>onszelf</a:t>
            </a:r>
            <a:r>
              <a:rPr lang="en-GB" sz="3200" dirty="0">
                <a:solidFill>
                  <a:srgbClr val="F58C64"/>
                </a:solidFill>
              </a:rPr>
              <a:t> </a:t>
            </a:r>
            <a:r>
              <a:rPr lang="en-GB" sz="3200" dirty="0" err="1">
                <a:solidFill>
                  <a:srgbClr val="F58C64"/>
                </a:solidFill>
              </a:rPr>
              <a:t>beschermen</a:t>
            </a:r>
            <a:endParaRPr lang="en-BE" sz="3200" dirty="0">
              <a:solidFill>
                <a:srgbClr val="F58C64"/>
              </a:solidFill>
            </a:endParaRPr>
          </a:p>
        </p:txBody>
      </p:sp>
      <p:pic>
        <p:nvPicPr>
          <p:cNvPr id="4" name="Picture 3">
            <a:extLst>
              <a:ext uri="{FF2B5EF4-FFF2-40B4-BE49-F238E27FC236}">
                <a16:creationId xmlns:a16="http://schemas.microsoft.com/office/drawing/2014/main" id="{AFE8DA89-1730-899A-BC47-D27662602DF2}"/>
              </a:ext>
            </a:extLst>
          </p:cNvPr>
          <p:cNvPicPr>
            <a:picLocks noChangeAspect="1"/>
          </p:cNvPicPr>
          <p:nvPr/>
        </p:nvPicPr>
        <p:blipFill>
          <a:blip r:embed="rId3"/>
          <a:stretch>
            <a:fillRect/>
          </a:stretch>
        </p:blipFill>
        <p:spPr>
          <a:xfrm>
            <a:off x="347820" y="1790305"/>
            <a:ext cx="8992855" cy="4324954"/>
          </a:xfrm>
          <a:prstGeom prst="rect">
            <a:avLst/>
          </a:prstGeom>
        </p:spPr>
      </p:pic>
    </p:spTree>
    <p:extLst>
      <p:ext uri="{BB962C8B-B14F-4D97-AF65-F5344CB8AC3E}">
        <p14:creationId xmlns:p14="http://schemas.microsoft.com/office/powerpoint/2010/main" val="1979262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en-GB" sz="3200" dirty="0">
                <a:solidFill>
                  <a:srgbClr val="F58C64"/>
                </a:solidFill>
              </a:rPr>
              <a:t>DNA </a:t>
            </a:r>
            <a:r>
              <a:rPr lang="en-GB" sz="3200" dirty="0" err="1">
                <a:solidFill>
                  <a:srgbClr val="F58C64"/>
                </a:solidFill>
              </a:rPr>
              <a:t>isoleren</a:t>
            </a:r>
            <a:r>
              <a:rPr lang="en-GB" sz="3200" dirty="0">
                <a:solidFill>
                  <a:srgbClr val="F58C64"/>
                </a:solidFill>
              </a:rPr>
              <a:t> </a:t>
            </a:r>
            <a:r>
              <a:rPr lang="en-GB" sz="3200" dirty="0" err="1">
                <a:solidFill>
                  <a:srgbClr val="F58C64"/>
                </a:solidFill>
              </a:rPr>
              <a:t>uit</a:t>
            </a:r>
            <a:r>
              <a:rPr lang="en-GB" sz="3200" dirty="0">
                <a:solidFill>
                  <a:srgbClr val="F58C64"/>
                </a:solidFill>
              </a:rPr>
              <a:t> </a:t>
            </a:r>
            <a:r>
              <a:rPr lang="en-GB" sz="3200" dirty="0" err="1">
                <a:solidFill>
                  <a:srgbClr val="F58C64"/>
                </a:solidFill>
              </a:rPr>
              <a:t>tomaten</a:t>
            </a:r>
            <a:endParaRPr lang="en-BE" sz="3200" dirty="0">
              <a:solidFill>
                <a:srgbClr val="F58C64"/>
              </a:solidFill>
            </a:endParaRPr>
          </a:p>
        </p:txBody>
      </p:sp>
      <p:pic>
        <p:nvPicPr>
          <p:cNvPr id="3" name="Picture 2">
            <a:extLst>
              <a:ext uri="{FF2B5EF4-FFF2-40B4-BE49-F238E27FC236}">
                <a16:creationId xmlns:a16="http://schemas.microsoft.com/office/drawing/2014/main" id="{2CFB772A-3945-A742-CEB2-C34CCDC58D5D}"/>
              </a:ext>
            </a:extLst>
          </p:cNvPr>
          <p:cNvPicPr>
            <a:picLocks noChangeAspect="1"/>
          </p:cNvPicPr>
          <p:nvPr/>
        </p:nvPicPr>
        <p:blipFill>
          <a:blip r:embed="rId3"/>
          <a:stretch>
            <a:fillRect/>
          </a:stretch>
        </p:blipFill>
        <p:spPr>
          <a:xfrm>
            <a:off x="6556536" y="1841787"/>
            <a:ext cx="5125165" cy="3505689"/>
          </a:xfrm>
          <a:prstGeom prst="rect">
            <a:avLst/>
          </a:prstGeom>
        </p:spPr>
      </p:pic>
      <p:sp>
        <p:nvSpPr>
          <p:cNvPr id="7" name="Content Placeholder 2">
            <a:extLst>
              <a:ext uri="{FF2B5EF4-FFF2-40B4-BE49-F238E27FC236}">
                <a16:creationId xmlns:a16="http://schemas.microsoft.com/office/drawing/2014/main" id="{3D546D1B-0DAC-E9BB-46DE-084B8CFA64F0}"/>
              </a:ext>
            </a:extLst>
          </p:cNvPr>
          <p:cNvSpPr>
            <a:spLocks noGrp="1"/>
          </p:cNvSpPr>
          <p:nvPr>
            <p:ph idx="1"/>
          </p:nvPr>
        </p:nvSpPr>
        <p:spPr>
          <a:xfrm>
            <a:off x="838200" y="1841787"/>
            <a:ext cx="5935462" cy="4274256"/>
          </a:xfrm>
        </p:spPr>
        <p:txBody>
          <a:bodyPr/>
          <a:lstStyle/>
          <a:p>
            <a:r>
              <a:rPr lang="nl-NL" dirty="0"/>
              <a:t>DNA is de bouwsteen van het leven</a:t>
            </a:r>
          </a:p>
          <a:p>
            <a:r>
              <a:rPr lang="nl-NL" dirty="0"/>
              <a:t>Alles dat leeft, heeft zijn eigen DNA</a:t>
            </a:r>
          </a:p>
          <a:p>
            <a:r>
              <a:rPr lang="nl-NL" dirty="0"/>
              <a:t> We gaan proberen om het DNA uit de tomaat te halen</a:t>
            </a:r>
            <a:endParaRPr lang="en-BE" dirty="0"/>
          </a:p>
        </p:txBody>
      </p:sp>
    </p:spTree>
    <p:extLst>
      <p:ext uri="{BB962C8B-B14F-4D97-AF65-F5344CB8AC3E}">
        <p14:creationId xmlns:p14="http://schemas.microsoft.com/office/powerpoint/2010/main" val="114131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nl-NL" sz="3200" dirty="0">
                <a:solidFill>
                  <a:srgbClr val="F58C64"/>
                </a:solidFill>
              </a:rPr>
              <a:t>Speuren naar verschillen tussen vliegen</a:t>
            </a:r>
          </a:p>
        </p:txBody>
      </p:sp>
      <p:sp>
        <p:nvSpPr>
          <p:cNvPr id="5" name="Content Placeholder 2">
            <a:extLst>
              <a:ext uri="{FF2B5EF4-FFF2-40B4-BE49-F238E27FC236}">
                <a16:creationId xmlns:a16="http://schemas.microsoft.com/office/drawing/2014/main" id="{3F7CE88C-B2A7-43BA-313A-D3681792F60E}"/>
              </a:ext>
            </a:extLst>
          </p:cNvPr>
          <p:cNvSpPr>
            <a:spLocks noGrp="1"/>
          </p:cNvSpPr>
          <p:nvPr>
            <p:ph idx="1"/>
          </p:nvPr>
        </p:nvSpPr>
        <p:spPr>
          <a:xfrm>
            <a:off x="838200" y="1841787"/>
            <a:ext cx="10515600" cy="4274256"/>
          </a:xfrm>
        </p:spPr>
        <p:txBody>
          <a:bodyPr/>
          <a:lstStyle/>
          <a:p>
            <a:pPr marL="0" indent="0">
              <a:buNone/>
            </a:pPr>
            <a:r>
              <a:rPr lang="nl-NL" dirty="0"/>
              <a:t>Alle mensen zien er anders uit omdat hun DNA verschilt van elkaar. </a:t>
            </a:r>
          </a:p>
          <a:p>
            <a:pPr marL="0" indent="0">
              <a:buNone/>
            </a:pPr>
            <a:endParaRPr lang="nl-NL" dirty="0"/>
          </a:p>
          <a:p>
            <a:pPr marL="0" indent="0">
              <a:buNone/>
            </a:pPr>
            <a:r>
              <a:rPr lang="nl-NL" dirty="0"/>
              <a:t>Kan jij de verschillen tussen deze vliegen opsporen?</a:t>
            </a:r>
            <a:endParaRPr lang="en-BE" dirty="0"/>
          </a:p>
        </p:txBody>
      </p:sp>
      <p:pic>
        <p:nvPicPr>
          <p:cNvPr id="4" name="Picture 3" descr="A picture containing arthropod, invertebrate, acarine, clipart&#10;&#10;Description automatically generated">
            <a:extLst>
              <a:ext uri="{FF2B5EF4-FFF2-40B4-BE49-F238E27FC236}">
                <a16:creationId xmlns:a16="http://schemas.microsoft.com/office/drawing/2014/main" id="{B33A8A93-7D7D-6F3E-E61A-D71951C88D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9252"/>
            <a:ext cx="12192000" cy="5927245"/>
          </a:xfrm>
          <a:prstGeom prst="rect">
            <a:avLst/>
          </a:prstGeom>
        </p:spPr>
      </p:pic>
    </p:spTree>
    <p:extLst>
      <p:ext uri="{BB962C8B-B14F-4D97-AF65-F5344CB8AC3E}">
        <p14:creationId xmlns:p14="http://schemas.microsoft.com/office/powerpoint/2010/main" val="407962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5F33D6-03F3-42AA-AF1A-8357A5F952CA}"/>
              </a:ext>
            </a:extLst>
          </p:cNvPr>
          <p:cNvSpPr>
            <a:spLocks noGrp="1"/>
          </p:cNvSpPr>
          <p:nvPr>
            <p:ph type="ctrTitle"/>
          </p:nvPr>
        </p:nvSpPr>
        <p:spPr/>
        <p:txBody>
          <a:bodyPr/>
          <a:lstStyle/>
          <a:p>
            <a:r>
              <a:rPr lang="en-GB" dirty="0"/>
              <a:t>Over VIB</a:t>
            </a:r>
            <a:endParaRPr lang="en-BE" dirty="0"/>
          </a:p>
        </p:txBody>
      </p:sp>
    </p:spTree>
    <p:extLst>
      <p:ext uri="{BB962C8B-B14F-4D97-AF65-F5344CB8AC3E}">
        <p14:creationId xmlns:p14="http://schemas.microsoft.com/office/powerpoint/2010/main" val="3982096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nl-NL" sz="3200" dirty="0">
                <a:solidFill>
                  <a:srgbClr val="F58C64"/>
                </a:solidFill>
              </a:rPr>
              <a:t>Zorgen vitamines er voor dat zieke vliegjes beter vliegen?</a:t>
            </a:r>
            <a:endParaRPr lang="en-BE" sz="3200" dirty="0">
              <a:solidFill>
                <a:srgbClr val="F58C64"/>
              </a:solidFill>
            </a:endParaRPr>
          </a:p>
        </p:txBody>
      </p:sp>
      <p:pic>
        <p:nvPicPr>
          <p:cNvPr id="3" name="Picture 2">
            <a:extLst>
              <a:ext uri="{FF2B5EF4-FFF2-40B4-BE49-F238E27FC236}">
                <a16:creationId xmlns:a16="http://schemas.microsoft.com/office/drawing/2014/main" id="{08D54173-A8A6-46BA-C6E6-41CB2BFCCB61}"/>
              </a:ext>
            </a:extLst>
          </p:cNvPr>
          <p:cNvPicPr>
            <a:picLocks noChangeAspect="1"/>
          </p:cNvPicPr>
          <p:nvPr/>
        </p:nvPicPr>
        <p:blipFill>
          <a:blip r:embed="rId3"/>
          <a:stretch>
            <a:fillRect/>
          </a:stretch>
        </p:blipFill>
        <p:spPr>
          <a:xfrm>
            <a:off x="6773662" y="1652659"/>
            <a:ext cx="4472900" cy="4463384"/>
          </a:xfrm>
          <a:prstGeom prst="rect">
            <a:avLst/>
          </a:prstGeom>
        </p:spPr>
      </p:pic>
      <p:sp>
        <p:nvSpPr>
          <p:cNvPr id="5" name="Content Placeholder 2">
            <a:extLst>
              <a:ext uri="{FF2B5EF4-FFF2-40B4-BE49-F238E27FC236}">
                <a16:creationId xmlns:a16="http://schemas.microsoft.com/office/drawing/2014/main" id="{3F7CE88C-B2A7-43BA-313A-D3681792F60E}"/>
              </a:ext>
            </a:extLst>
          </p:cNvPr>
          <p:cNvSpPr>
            <a:spLocks noGrp="1"/>
          </p:cNvSpPr>
          <p:nvPr>
            <p:ph idx="1"/>
          </p:nvPr>
        </p:nvSpPr>
        <p:spPr>
          <a:xfrm>
            <a:off x="838200" y="1841787"/>
            <a:ext cx="5935462" cy="4274256"/>
          </a:xfrm>
        </p:spPr>
        <p:txBody>
          <a:bodyPr/>
          <a:lstStyle/>
          <a:p>
            <a:pPr marL="0" indent="0">
              <a:buNone/>
            </a:pPr>
            <a:r>
              <a:rPr lang="nl-NL" dirty="0"/>
              <a:t>Kunnen vitaminen zieke fruitvliegen die de ziekte van Parkinson hebben beter maken? </a:t>
            </a:r>
          </a:p>
          <a:p>
            <a:pPr marL="0" indent="0">
              <a:buNone/>
            </a:pPr>
            <a:endParaRPr lang="nl-NL" dirty="0"/>
          </a:p>
          <a:p>
            <a:pPr marL="0" indent="0">
              <a:buNone/>
            </a:pPr>
            <a:r>
              <a:rPr lang="nl-NL" dirty="0"/>
              <a:t>Kijk zelf of deze vliegen beter kunnen vliegen!</a:t>
            </a:r>
            <a:endParaRPr lang="en-BE" dirty="0"/>
          </a:p>
        </p:txBody>
      </p:sp>
    </p:spTree>
    <p:extLst>
      <p:ext uri="{BB962C8B-B14F-4D97-AF65-F5344CB8AC3E}">
        <p14:creationId xmlns:p14="http://schemas.microsoft.com/office/powerpoint/2010/main" val="117086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5F33D6-03F3-42AA-AF1A-8357A5F952CA}"/>
              </a:ext>
            </a:extLst>
          </p:cNvPr>
          <p:cNvSpPr>
            <a:spLocks noGrp="1"/>
          </p:cNvSpPr>
          <p:nvPr>
            <p:ph type="ctrTitle"/>
          </p:nvPr>
        </p:nvSpPr>
        <p:spPr/>
        <p:txBody>
          <a:bodyPr/>
          <a:lstStyle/>
          <a:p>
            <a:r>
              <a:rPr lang="nl-NL" dirty="0"/>
              <a:t>Raadsel</a:t>
            </a:r>
            <a:endParaRPr lang="en-BE" dirty="0"/>
          </a:p>
        </p:txBody>
      </p:sp>
    </p:spTree>
    <p:extLst>
      <p:ext uri="{BB962C8B-B14F-4D97-AF65-F5344CB8AC3E}">
        <p14:creationId xmlns:p14="http://schemas.microsoft.com/office/powerpoint/2010/main" val="2990310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nl-NL" sz="3200" dirty="0">
                <a:solidFill>
                  <a:srgbClr val="F58C64"/>
                </a:solidFill>
              </a:rPr>
              <a:t>Wat doen deze vliegen als het warmer wordt?</a:t>
            </a:r>
            <a:endParaRPr lang="en-BE" sz="3200" dirty="0">
              <a:solidFill>
                <a:srgbClr val="F58C64"/>
              </a:solidFill>
            </a:endParaRPr>
          </a:p>
        </p:txBody>
      </p:sp>
      <p:pic>
        <p:nvPicPr>
          <p:cNvPr id="5" name="Picture 4">
            <a:extLst>
              <a:ext uri="{FF2B5EF4-FFF2-40B4-BE49-F238E27FC236}">
                <a16:creationId xmlns:a16="http://schemas.microsoft.com/office/drawing/2014/main" id="{17B794A9-D998-6AD0-5448-361B5F16CD1E}"/>
              </a:ext>
            </a:extLst>
          </p:cNvPr>
          <p:cNvPicPr>
            <a:picLocks noChangeAspect="1"/>
          </p:cNvPicPr>
          <p:nvPr/>
        </p:nvPicPr>
        <p:blipFill>
          <a:blip r:embed="rId3"/>
          <a:stretch>
            <a:fillRect/>
          </a:stretch>
        </p:blipFill>
        <p:spPr>
          <a:xfrm>
            <a:off x="9940608" y="3173767"/>
            <a:ext cx="2116254" cy="2942276"/>
          </a:xfrm>
          <a:prstGeom prst="rect">
            <a:avLst/>
          </a:prstGeom>
        </p:spPr>
      </p:pic>
      <p:sp>
        <p:nvSpPr>
          <p:cNvPr id="4" name="Content Placeholder 2">
            <a:extLst>
              <a:ext uri="{FF2B5EF4-FFF2-40B4-BE49-F238E27FC236}">
                <a16:creationId xmlns:a16="http://schemas.microsoft.com/office/drawing/2014/main" id="{5C800630-01B9-3EC1-A759-2F3E505AB18B}"/>
              </a:ext>
            </a:extLst>
          </p:cNvPr>
          <p:cNvSpPr>
            <a:spLocks noGrp="1"/>
          </p:cNvSpPr>
          <p:nvPr>
            <p:ph idx="1"/>
          </p:nvPr>
        </p:nvSpPr>
        <p:spPr>
          <a:xfrm>
            <a:off x="838200" y="1841787"/>
            <a:ext cx="10515600" cy="4274256"/>
          </a:xfrm>
        </p:spPr>
        <p:txBody>
          <a:bodyPr/>
          <a:lstStyle/>
          <a:p>
            <a:pPr marL="0" indent="0">
              <a:buNone/>
            </a:pPr>
            <a:r>
              <a:rPr lang="nl-NL" dirty="0"/>
              <a:t>Nu zijn jullie zelf de wetenschappers:</a:t>
            </a:r>
          </a:p>
          <a:p>
            <a:pPr marL="0" indent="0">
              <a:buNone/>
            </a:pPr>
            <a:endParaRPr lang="nl-NL" dirty="0"/>
          </a:p>
          <a:p>
            <a:pPr marL="0" indent="0">
              <a:buNone/>
            </a:pPr>
            <a:r>
              <a:rPr lang="nl-NL" dirty="0"/>
              <a:t>Zoek uit wat deze vliegen doen als ze het te warm krijgen. Bedenk zelf een manier om de temperatuur in het potje te laten stijgen en schrijf op wat je ziet</a:t>
            </a:r>
            <a:endParaRPr lang="en-BE" dirty="0"/>
          </a:p>
        </p:txBody>
      </p:sp>
    </p:spTree>
    <p:extLst>
      <p:ext uri="{BB962C8B-B14F-4D97-AF65-F5344CB8AC3E}">
        <p14:creationId xmlns:p14="http://schemas.microsoft.com/office/powerpoint/2010/main" val="241362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D04B84-A99E-4B62-9102-DCC9546E12F0}"/>
              </a:ext>
            </a:extLst>
          </p:cNvPr>
          <p:cNvSpPr>
            <a:spLocks noGrp="1"/>
          </p:cNvSpPr>
          <p:nvPr>
            <p:ph type="title"/>
          </p:nvPr>
        </p:nvSpPr>
        <p:spPr/>
        <p:txBody>
          <a:bodyPr/>
          <a:lstStyle/>
          <a:p>
            <a:r>
              <a:rPr lang="nl-NL" sz="3200" dirty="0">
                <a:solidFill>
                  <a:srgbClr val="F58C64"/>
                </a:solidFill>
              </a:rPr>
              <a:t>VIB = Vlaams Instituut voor Biotechnologie</a:t>
            </a:r>
            <a:endParaRPr lang="en-BE" sz="3200" dirty="0">
              <a:solidFill>
                <a:srgbClr val="F58C64"/>
              </a:solidFill>
            </a:endParaRPr>
          </a:p>
        </p:txBody>
      </p:sp>
      <p:sp>
        <p:nvSpPr>
          <p:cNvPr id="7" name="Content Placeholder 6">
            <a:extLst>
              <a:ext uri="{FF2B5EF4-FFF2-40B4-BE49-F238E27FC236}">
                <a16:creationId xmlns:a16="http://schemas.microsoft.com/office/drawing/2014/main" id="{1295F508-956C-4890-BE10-727453605536}"/>
              </a:ext>
            </a:extLst>
          </p:cNvPr>
          <p:cNvSpPr>
            <a:spLocks noGrp="1"/>
          </p:cNvSpPr>
          <p:nvPr>
            <p:ph idx="1"/>
          </p:nvPr>
        </p:nvSpPr>
        <p:spPr/>
        <p:txBody>
          <a:bodyPr/>
          <a:lstStyle/>
          <a:p>
            <a:pPr marL="0" marR="0" indent="0">
              <a:buNone/>
            </a:pPr>
            <a:endParaRPr lang="nl-NL" dirty="0"/>
          </a:p>
          <a:p>
            <a:pPr marR="0"/>
            <a:endParaRPr lang="nl-NL" dirty="0"/>
          </a:p>
        </p:txBody>
      </p:sp>
      <p:sp>
        <p:nvSpPr>
          <p:cNvPr id="8" name="Oval 7">
            <a:extLst>
              <a:ext uri="{FF2B5EF4-FFF2-40B4-BE49-F238E27FC236}">
                <a16:creationId xmlns:a16="http://schemas.microsoft.com/office/drawing/2014/main" id="{E3735C17-DB9F-41F0-8062-BD4707868C26}"/>
              </a:ext>
            </a:extLst>
          </p:cNvPr>
          <p:cNvSpPr/>
          <p:nvPr/>
        </p:nvSpPr>
        <p:spPr>
          <a:xfrm>
            <a:off x="1913445" y="1736652"/>
            <a:ext cx="2607398" cy="2607398"/>
          </a:xfrm>
          <a:prstGeom prst="ellipse">
            <a:avLst/>
          </a:prstGeom>
          <a:solidFill>
            <a:srgbClr val="F58C64"/>
          </a:solidFill>
          <a:ln>
            <a:solidFill>
              <a:srgbClr val="F58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9" name="Oval 8">
            <a:extLst>
              <a:ext uri="{FF2B5EF4-FFF2-40B4-BE49-F238E27FC236}">
                <a16:creationId xmlns:a16="http://schemas.microsoft.com/office/drawing/2014/main" id="{CB04B45A-49B3-49C1-8114-CFF49FE3C97F}"/>
              </a:ext>
            </a:extLst>
          </p:cNvPr>
          <p:cNvSpPr/>
          <p:nvPr/>
        </p:nvSpPr>
        <p:spPr>
          <a:xfrm>
            <a:off x="4320832" y="1736652"/>
            <a:ext cx="2607398" cy="2607398"/>
          </a:xfrm>
          <a:prstGeom prst="ellipse">
            <a:avLst/>
          </a:prstGeom>
          <a:solidFill>
            <a:srgbClr val="0F6E78"/>
          </a:solidFill>
          <a:ln>
            <a:solidFill>
              <a:srgbClr val="0F6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0" name="Oval 9">
            <a:extLst>
              <a:ext uri="{FF2B5EF4-FFF2-40B4-BE49-F238E27FC236}">
                <a16:creationId xmlns:a16="http://schemas.microsoft.com/office/drawing/2014/main" id="{B1A215D5-CB54-4BAB-AF33-D2AEAB5FD04B}"/>
              </a:ext>
            </a:extLst>
          </p:cNvPr>
          <p:cNvSpPr/>
          <p:nvPr/>
        </p:nvSpPr>
        <p:spPr>
          <a:xfrm>
            <a:off x="3217144" y="3508645"/>
            <a:ext cx="2607398" cy="2607398"/>
          </a:xfrm>
          <a:prstGeom prst="ellipse">
            <a:avLst/>
          </a:prstGeom>
          <a:solidFill>
            <a:srgbClr val="C0B96E"/>
          </a:solidFill>
          <a:ln>
            <a:solidFill>
              <a:srgbClr val="C0B9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1" name="Title 1">
            <a:extLst>
              <a:ext uri="{FF2B5EF4-FFF2-40B4-BE49-F238E27FC236}">
                <a16:creationId xmlns:a16="http://schemas.microsoft.com/office/drawing/2014/main" id="{8824184E-A20E-4D4C-80AA-60CFD641CEB0}"/>
              </a:ext>
            </a:extLst>
          </p:cNvPr>
          <p:cNvSpPr txBox="1">
            <a:spLocks/>
          </p:cNvSpPr>
          <p:nvPr/>
        </p:nvSpPr>
        <p:spPr>
          <a:xfrm>
            <a:off x="2074859" y="2286012"/>
            <a:ext cx="2284570" cy="1666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1B2944"/>
                </a:solidFill>
                <a:latin typeface="Corbel" panose="020B0503020204020204" pitchFamily="34" charset="0"/>
                <a:ea typeface="+mj-ea"/>
                <a:cs typeface="+mj-cs"/>
              </a:defRPr>
            </a:lvl1pPr>
          </a:lstStyle>
          <a:p>
            <a:pPr algn="ctr"/>
            <a:r>
              <a:rPr lang="nl-NL" sz="2000" dirty="0">
                <a:solidFill>
                  <a:schemeClr val="bg1"/>
                </a:solidFill>
              </a:rPr>
              <a:t>WETENSCHAP</a:t>
            </a:r>
            <a:endParaRPr lang="nl-NL" sz="2000" b="0" dirty="0">
              <a:solidFill>
                <a:schemeClr val="bg1"/>
              </a:solidFill>
            </a:endParaRPr>
          </a:p>
          <a:p>
            <a:pPr algn="ctr"/>
            <a:endParaRPr lang="nl-NL" sz="2000" dirty="0">
              <a:solidFill>
                <a:schemeClr val="bg1"/>
              </a:solidFill>
            </a:endParaRPr>
          </a:p>
        </p:txBody>
      </p:sp>
      <p:sp>
        <p:nvSpPr>
          <p:cNvPr id="14" name="Title 1">
            <a:extLst>
              <a:ext uri="{FF2B5EF4-FFF2-40B4-BE49-F238E27FC236}">
                <a16:creationId xmlns:a16="http://schemas.microsoft.com/office/drawing/2014/main" id="{D6FC56A9-5F19-481F-B088-B0F79593F507}"/>
              </a:ext>
            </a:extLst>
          </p:cNvPr>
          <p:cNvSpPr txBox="1">
            <a:spLocks/>
          </p:cNvSpPr>
          <p:nvPr/>
        </p:nvSpPr>
        <p:spPr>
          <a:xfrm>
            <a:off x="4480989" y="2286011"/>
            <a:ext cx="2284570" cy="1666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1B2944"/>
                </a:solidFill>
                <a:latin typeface="Corbel" panose="020B0503020204020204" pitchFamily="34" charset="0"/>
                <a:ea typeface="+mj-ea"/>
                <a:cs typeface="+mj-cs"/>
              </a:defRPr>
            </a:lvl1pPr>
          </a:lstStyle>
          <a:p>
            <a:pPr algn="ctr"/>
            <a:r>
              <a:rPr lang="nl-NL" sz="2000" dirty="0">
                <a:solidFill>
                  <a:schemeClr val="bg1"/>
                </a:solidFill>
              </a:rPr>
              <a:t>NIEUWE</a:t>
            </a:r>
            <a:br>
              <a:rPr lang="nl-NL" sz="2000" dirty="0">
                <a:solidFill>
                  <a:schemeClr val="bg1"/>
                </a:solidFill>
              </a:rPr>
            </a:br>
            <a:r>
              <a:rPr lang="nl-NL" sz="2000" dirty="0">
                <a:solidFill>
                  <a:schemeClr val="bg1"/>
                </a:solidFill>
              </a:rPr>
              <a:t>ONTDEKKINGEN</a:t>
            </a:r>
            <a:endParaRPr lang="nl-NL" sz="2000" b="0" dirty="0">
              <a:solidFill>
                <a:schemeClr val="bg1"/>
              </a:solidFill>
            </a:endParaRPr>
          </a:p>
          <a:p>
            <a:pPr algn="ctr"/>
            <a:endParaRPr lang="nl-NL" sz="2000" dirty="0">
              <a:solidFill>
                <a:schemeClr val="bg1"/>
              </a:solidFill>
            </a:endParaRPr>
          </a:p>
        </p:txBody>
      </p:sp>
      <p:sp>
        <p:nvSpPr>
          <p:cNvPr id="15" name="Title 1">
            <a:extLst>
              <a:ext uri="{FF2B5EF4-FFF2-40B4-BE49-F238E27FC236}">
                <a16:creationId xmlns:a16="http://schemas.microsoft.com/office/drawing/2014/main" id="{15566646-54EF-4E55-B69F-B31BF6B8AA8F}"/>
              </a:ext>
            </a:extLst>
          </p:cNvPr>
          <p:cNvSpPr txBox="1">
            <a:spLocks/>
          </p:cNvSpPr>
          <p:nvPr/>
        </p:nvSpPr>
        <p:spPr>
          <a:xfrm>
            <a:off x="3399824" y="4148676"/>
            <a:ext cx="2284570" cy="1666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1B2944"/>
                </a:solidFill>
                <a:latin typeface="Corbel" panose="020B0503020204020204" pitchFamily="34" charset="0"/>
                <a:ea typeface="+mj-ea"/>
                <a:cs typeface="+mj-cs"/>
              </a:defRPr>
            </a:lvl1pPr>
          </a:lstStyle>
          <a:p>
            <a:pPr algn="ctr"/>
            <a:r>
              <a:rPr lang="nl-NL" sz="2000" dirty="0">
                <a:solidFill>
                  <a:schemeClr val="bg1"/>
                </a:solidFill>
              </a:rPr>
              <a:t>KENNIS</a:t>
            </a:r>
            <a:br>
              <a:rPr lang="nl-NL" sz="2000" dirty="0">
                <a:solidFill>
                  <a:schemeClr val="bg1"/>
                </a:solidFill>
              </a:rPr>
            </a:br>
            <a:r>
              <a:rPr lang="nl-NL" sz="2000" dirty="0">
                <a:solidFill>
                  <a:schemeClr val="bg1"/>
                </a:solidFill>
              </a:rPr>
              <a:t>VERSPREIDEN</a:t>
            </a:r>
            <a:endParaRPr lang="nl-NL" sz="2000" b="0" dirty="0">
              <a:solidFill>
                <a:schemeClr val="bg1"/>
              </a:solidFill>
            </a:endParaRPr>
          </a:p>
          <a:p>
            <a:pPr algn="ctr"/>
            <a:endParaRPr lang="nl-NL" sz="2000" dirty="0">
              <a:solidFill>
                <a:schemeClr val="bg1"/>
              </a:solidFill>
            </a:endParaRPr>
          </a:p>
        </p:txBody>
      </p:sp>
    </p:spTree>
    <p:extLst>
      <p:ext uri="{BB962C8B-B14F-4D97-AF65-F5344CB8AC3E}">
        <p14:creationId xmlns:p14="http://schemas.microsoft.com/office/powerpoint/2010/main" val="383089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B4A367E-301F-75BE-6022-E06C7A9C8363}"/>
              </a:ext>
            </a:extLst>
          </p:cNvPr>
          <p:cNvSpPr>
            <a:spLocks noGrp="1"/>
          </p:cNvSpPr>
          <p:nvPr>
            <p:ph type="title"/>
          </p:nvPr>
        </p:nvSpPr>
        <p:spPr>
          <a:xfrm>
            <a:off x="838200" y="365125"/>
            <a:ext cx="10515600" cy="1325563"/>
          </a:xfrm>
        </p:spPr>
        <p:txBody>
          <a:bodyPr/>
          <a:lstStyle/>
          <a:p>
            <a:r>
              <a:rPr lang="nl-NL" sz="3200" dirty="0">
                <a:solidFill>
                  <a:srgbClr val="F58C64"/>
                </a:solidFill>
                <a:latin typeface="Corbel"/>
              </a:rPr>
              <a:t>Meer dan 1600 wetenschappers</a:t>
            </a:r>
            <a:endParaRPr lang="en-US" sz="3200" dirty="0">
              <a:solidFill>
                <a:srgbClr val="F58C64"/>
              </a:solidFill>
              <a:latin typeface="Corbel"/>
            </a:endParaRPr>
          </a:p>
        </p:txBody>
      </p:sp>
      <p:pic>
        <p:nvPicPr>
          <p:cNvPr id="5" name="Content Placeholder 4" descr="A person in a lab coat&#10;&#10;Description automatically generated with low confidence">
            <a:extLst>
              <a:ext uri="{FF2B5EF4-FFF2-40B4-BE49-F238E27FC236}">
                <a16:creationId xmlns:a16="http://schemas.microsoft.com/office/drawing/2014/main" id="{26A4FAFF-2FB2-4762-AF4D-1E2706458ABB}"/>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942" b="31163"/>
          <a:stretch/>
        </p:blipFill>
        <p:spPr>
          <a:xfrm>
            <a:off x="838200" y="1651287"/>
            <a:ext cx="10515600" cy="4274256"/>
          </a:xfrm>
          <a:noFill/>
        </p:spPr>
      </p:pic>
    </p:spTree>
    <p:extLst>
      <p:ext uri="{BB962C8B-B14F-4D97-AF65-F5344CB8AC3E}">
        <p14:creationId xmlns:p14="http://schemas.microsoft.com/office/powerpoint/2010/main" val="3687884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5F33D6-03F3-42AA-AF1A-8357A5F952CA}"/>
              </a:ext>
            </a:extLst>
          </p:cNvPr>
          <p:cNvSpPr>
            <a:spLocks noGrp="1"/>
          </p:cNvSpPr>
          <p:nvPr>
            <p:ph type="ctrTitle"/>
          </p:nvPr>
        </p:nvSpPr>
        <p:spPr/>
        <p:txBody>
          <a:bodyPr/>
          <a:lstStyle/>
          <a:p>
            <a:r>
              <a:rPr lang="en-GB" dirty="0" err="1">
                <a:latin typeface="Corbel"/>
              </a:rPr>
              <a:t>Hersenonderzoek</a:t>
            </a:r>
            <a:endParaRPr lang="en-BE" dirty="0" err="1"/>
          </a:p>
        </p:txBody>
      </p:sp>
    </p:spTree>
    <p:extLst>
      <p:ext uri="{BB962C8B-B14F-4D97-AF65-F5344CB8AC3E}">
        <p14:creationId xmlns:p14="http://schemas.microsoft.com/office/powerpoint/2010/main" val="170650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en-GB" sz="3200" dirty="0" err="1">
                <a:solidFill>
                  <a:srgbClr val="F58C64"/>
                </a:solidFill>
              </a:rPr>
              <a:t>Bij</a:t>
            </a:r>
            <a:r>
              <a:rPr lang="en-GB" sz="3200" dirty="0">
                <a:solidFill>
                  <a:srgbClr val="F58C64"/>
                </a:solidFill>
              </a:rPr>
              <a:t> VIB en </a:t>
            </a:r>
            <a:r>
              <a:rPr lang="en-GB" sz="3200" dirty="0" err="1">
                <a:solidFill>
                  <a:srgbClr val="F58C64"/>
                </a:solidFill>
              </a:rPr>
              <a:t>ook</a:t>
            </a:r>
            <a:r>
              <a:rPr lang="en-GB" sz="3200" dirty="0">
                <a:solidFill>
                  <a:srgbClr val="F58C64"/>
                </a:solidFill>
              </a:rPr>
              <a:t> in de </a:t>
            </a:r>
            <a:r>
              <a:rPr lang="en-GB" sz="3200" dirty="0" err="1">
                <a:solidFill>
                  <a:srgbClr val="F58C64"/>
                </a:solidFill>
              </a:rPr>
              <a:t>klas</a:t>
            </a:r>
            <a:endParaRPr lang="en-BE" sz="3200" dirty="0">
              <a:solidFill>
                <a:srgbClr val="F58C64"/>
              </a:solidFill>
            </a:endParaRPr>
          </a:p>
        </p:txBody>
      </p:sp>
      <p:pic>
        <p:nvPicPr>
          <p:cNvPr id="21" name="Content Placeholder 20" descr="A group of people in lab coats&#10;&#10;Description automatically generated with low confidence">
            <a:extLst>
              <a:ext uri="{FF2B5EF4-FFF2-40B4-BE49-F238E27FC236}">
                <a16:creationId xmlns:a16="http://schemas.microsoft.com/office/drawing/2014/main" id="{3E3D9FD8-1952-4D59-9067-65A6E5E777A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632" r="15128" b="32474"/>
          <a:stretch/>
        </p:blipFill>
        <p:spPr>
          <a:xfrm>
            <a:off x="4224069" y="3042000"/>
            <a:ext cx="7967931" cy="3816000"/>
          </a:xfrm>
          <a:noFill/>
        </p:spPr>
      </p:pic>
      <p:pic>
        <p:nvPicPr>
          <p:cNvPr id="3" name="Picture 2">
            <a:extLst>
              <a:ext uri="{FF2B5EF4-FFF2-40B4-BE49-F238E27FC236}">
                <a16:creationId xmlns:a16="http://schemas.microsoft.com/office/drawing/2014/main" id="{DE5B7771-E416-7181-BF71-BF2A9E0AF723}"/>
              </a:ext>
            </a:extLst>
          </p:cNvPr>
          <p:cNvPicPr>
            <a:picLocks noChangeAspect="1"/>
          </p:cNvPicPr>
          <p:nvPr/>
        </p:nvPicPr>
        <p:blipFill>
          <a:blip r:embed="rId4"/>
          <a:stretch>
            <a:fillRect/>
          </a:stretch>
        </p:blipFill>
        <p:spPr>
          <a:xfrm>
            <a:off x="838200" y="1420183"/>
            <a:ext cx="4046346" cy="3060000"/>
          </a:xfrm>
          <a:prstGeom prst="rect">
            <a:avLst/>
          </a:prstGeom>
        </p:spPr>
      </p:pic>
    </p:spTree>
    <p:extLst>
      <p:ext uri="{BB962C8B-B14F-4D97-AF65-F5344CB8AC3E}">
        <p14:creationId xmlns:p14="http://schemas.microsoft.com/office/powerpoint/2010/main" val="308073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en-GB" sz="3200" dirty="0">
                <a:solidFill>
                  <a:srgbClr val="F58C64"/>
                </a:solidFill>
              </a:rPr>
              <a:t>De </a:t>
            </a:r>
            <a:r>
              <a:rPr lang="en-GB" sz="3200" dirty="0" err="1">
                <a:solidFill>
                  <a:srgbClr val="F58C64"/>
                </a:solidFill>
              </a:rPr>
              <a:t>ziekte</a:t>
            </a:r>
            <a:r>
              <a:rPr lang="en-GB" sz="3200" dirty="0">
                <a:solidFill>
                  <a:srgbClr val="F58C64"/>
                </a:solidFill>
              </a:rPr>
              <a:t> van Parkinson</a:t>
            </a:r>
            <a:endParaRPr lang="en-BE" sz="3200" dirty="0">
              <a:solidFill>
                <a:srgbClr val="F58C64"/>
              </a:solidFill>
            </a:endParaRPr>
          </a:p>
        </p:txBody>
      </p:sp>
      <p:pic>
        <p:nvPicPr>
          <p:cNvPr id="7" name="Picture 6">
            <a:extLst>
              <a:ext uri="{FF2B5EF4-FFF2-40B4-BE49-F238E27FC236}">
                <a16:creationId xmlns:a16="http://schemas.microsoft.com/office/drawing/2014/main" id="{B5EBACD5-AA6E-4F9E-35A5-BE868E3C7B10}"/>
              </a:ext>
            </a:extLst>
          </p:cNvPr>
          <p:cNvPicPr>
            <a:picLocks noChangeAspect="1"/>
          </p:cNvPicPr>
          <p:nvPr/>
        </p:nvPicPr>
        <p:blipFill rotWithShape="1">
          <a:blip r:embed="rId3"/>
          <a:srcRect l="2160"/>
          <a:stretch/>
        </p:blipFill>
        <p:spPr>
          <a:xfrm>
            <a:off x="746449" y="1335678"/>
            <a:ext cx="8947778" cy="4810796"/>
          </a:xfrm>
          <a:prstGeom prst="rect">
            <a:avLst/>
          </a:prstGeom>
        </p:spPr>
      </p:pic>
    </p:spTree>
    <p:extLst>
      <p:ext uri="{BB962C8B-B14F-4D97-AF65-F5344CB8AC3E}">
        <p14:creationId xmlns:p14="http://schemas.microsoft.com/office/powerpoint/2010/main" val="177309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en-GB" sz="3200" dirty="0" err="1">
                <a:solidFill>
                  <a:srgbClr val="F58C64"/>
                </a:solidFill>
              </a:rPr>
              <a:t>Ook</a:t>
            </a:r>
            <a:r>
              <a:rPr lang="en-GB" sz="3200" dirty="0">
                <a:solidFill>
                  <a:srgbClr val="F58C64"/>
                </a:solidFill>
              </a:rPr>
              <a:t> </a:t>
            </a:r>
            <a:r>
              <a:rPr lang="en-GB" sz="3200" dirty="0" err="1">
                <a:solidFill>
                  <a:srgbClr val="F58C64"/>
                </a:solidFill>
              </a:rPr>
              <a:t>testen</a:t>
            </a:r>
            <a:r>
              <a:rPr lang="en-GB" sz="3200" dirty="0">
                <a:solidFill>
                  <a:srgbClr val="F58C64"/>
                </a:solidFill>
              </a:rPr>
              <a:t> op </a:t>
            </a:r>
            <a:r>
              <a:rPr lang="en-GB" sz="3200" dirty="0" err="1">
                <a:solidFill>
                  <a:srgbClr val="F58C64"/>
                </a:solidFill>
              </a:rPr>
              <a:t>mensen</a:t>
            </a:r>
            <a:r>
              <a:rPr lang="en-GB" sz="3200" dirty="0">
                <a:solidFill>
                  <a:srgbClr val="F58C64"/>
                </a:solidFill>
              </a:rPr>
              <a:t>? </a:t>
            </a:r>
            <a:endParaRPr lang="en-BE" sz="3200" dirty="0">
              <a:solidFill>
                <a:srgbClr val="F58C64"/>
              </a:solidFill>
            </a:endParaRPr>
          </a:p>
        </p:txBody>
      </p:sp>
      <p:pic>
        <p:nvPicPr>
          <p:cNvPr id="3" name="Picture 2">
            <a:extLst>
              <a:ext uri="{FF2B5EF4-FFF2-40B4-BE49-F238E27FC236}">
                <a16:creationId xmlns:a16="http://schemas.microsoft.com/office/drawing/2014/main" id="{1D752718-76A8-E8B5-1C9B-FD284A4E670F}"/>
              </a:ext>
            </a:extLst>
          </p:cNvPr>
          <p:cNvPicPr>
            <a:picLocks noChangeAspect="1"/>
          </p:cNvPicPr>
          <p:nvPr/>
        </p:nvPicPr>
        <p:blipFill>
          <a:blip r:embed="rId3"/>
          <a:stretch>
            <a:fillRect/>
          </a:stretch>
        </p:blipFill>
        <p:spPr>
          <a:xfrm>
            <a:off x="762098" y="1447523"/>
            <a:ext cx="6954220" cy="3962953"/>
          </a:xfrm>
          <a:prstGeom prst="rect">
            <a:avLst/>
          </a:prstGeom>
        </p:spPr>
      </p:pic>
    </p:spTree>
    <p:extLst>
      <p:ext uri="{BB962C8B-B14F-4D97-AF65-F5344CB8AC3E}">
        <p14:creationId xmlns:p14="http://schemas.microsoft.com/office/powerpoint/2010/main" val="13949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C9B6D-83AD-44DF-8872-4952BFAE27A3}"/>
              </a:ext>
            </a:extLst>
          </p:cNvPr>
          <p:cNvSpPr>
            <a:spLocks noGrp="1"/>
          </p:cNvSpPr>
          <p:nvPr>
            <p:ph type="title"/>
          </p:nvPr>
        </p:nvSpPr>
        <p:spPr>
          <a:xfrm>
            <a:off x="838200" y="365125"/>
            <a:ext cx="10515600" cy="1325563"/>
          </a:xfrm>
        </p:spPr>
        <p:txBody>
          <a:bodyPr anchor="ctr">
            <a:normAutofit/>
          </a:bodyPr>
          <a:lstStyle/>
          <a:p>
            <a:r>
              <a:rPr lang="en-GB" sz="3200" dirty="0">
                <a:solidFill>
                  <a:srgbClr val="F58C64"/>
                </a:solidFill>
              </a:rPr>
              <a:t>Of </a:t>
            </a:r>
            <a:r>
              <a:rPr lang="en-GB" sz="3200" dirty="0" err="1">
                <a:solidFill>
                  <a:srgbClr val="F58C64"/>
                </a:solidFill>
              </a:rPr>
              <a:t>toch</a:t>
            </a:r>
            <a:r>
              <a:rPr lang="en-GB" sz="3200" dirty="0">
                <a:solidFill>
                  <a:srgbClr val="F58C64"/>
                </a:solidFill>
              </a:rPr>
              <a:t> maar </a:t>
            </a:r>
            <a:r>
              <a:rPr lang="en-GB" sz="3200" dirty="0" err="1">
                <a:solidFill>
                  <a:srgbClr val="F58C64"/>
                </a:solidFill>
              </a:rPr>
              <a:t>beter</a:t>
            </a:r>
            <a:r>
              <a:rPr lang="en-GB" sz="3200" dirty="0">
                <a:solidFill>
                  <a:srgbClr val="F58C64"/>
                </a:solidFill>
              </a:rPr>
              <a:t> op </a:t>
            </a:r>
            <a:r>
              <a:rPr lang="en-GB" sz="3200" dirty="0" err="1">
                <a:solidFill>
                  <a:srgbClr val="F58C64"/>
                </a:solidFill>
              </a:rPr>
              <a:t>vliegen</a:t>
            </a:r>
            <a:r>
              <a:rPr lang="en-GB" sz="3200" dirty="0">
                <a:solidFill>
                  <a:srgbClr val="F58C64"/>
                </a:solidFill>
              </a:rPr>
              <a:t>? </a:t>
            </a:r>
            <a:endParaRPr lang="en-BE" sz="3200" dirty="0">
              <a:solidFill>
                <a:srgbClr val="F58C64"/>
              </a:solidFill>
            </a:endParaRPr>
          </a:p>
        </p:txBody>
      </p:sp>
      <p:pic>
        <p:nvPicPr>
          <p:cNvPr id="4" name="Picture 3">
            <a:extLst>
              <a:ext uri="{FF2B5EF4-FFF2-40B4-BE49-F238E27FC236}">
                <a16:creationId xmlns:a16="http://schemas.microsoft.com/office/drawing/2014/main" id="{98460020-DA79-8EF6-A395-63985E50ECB1}"/>
              </a:ext>
            </a:extLst>
          </p:cNvPr>
          <p:cNvPicPr>
            <a:picLocks noChangeAspect="1"/>
          </p:cNvPicPr>
          <p:nvPr/>
        </p:nvPicPr>
        <p:blipFill rotWithShape="1">
          <a:blip r:embed="rId3"/>
          <a:srcRect t="751" b="1"/>
          <a:stretch/>
        </p:blipFill>
        <p:spPr>
          <a:xfrm>
            <a:off x="945646" y="1338899"/>
            <a:ext cx="8926142" cy="4950672"/>
          </a:xfrm>
          <a:prstGeom prst="rect">
            <a:avLst/>
          </a:prstGeom>
        </p:spPr>
      </p:pic>
    </p:spTree>
    <p:extLst>
      <p:ext uri="{BB962C8B-B14F-4D97-AF65-F5344CB8AC3E}">
        <p14:creationId xmlns:p14="http://schemas.microsoft.com/office/powerpoint/2010/main" val="1165006676"/>
      </p:ext>
    </p:extLst>
  </p:cSld>
  <p:clrMapOvr>
    <a:masterClrMapping/>
  </p:clrMapOvr>
</p:sld>
</file>

<file path=ppt/theme/theme1.xml><?xml version="1.0" encoding="utf-8"?>
<a:theme xmlns:a="http://schemas.openxmlformats.org/drawingml/2006/main" name="VIB_templat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B_PPT_template_10_2016.potx" id="{E04D4E0D-2A12-43B6-91C8-75DC7FB1BE26}" vid="{F451DD8D-D2D5-43AD-A231-4604E6BE11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B4B527117F32489608F99EC1297A64" ma:contentTypeVersion="12" ma:contentTypeDescription="Create a new document." ma:contentTypeScope="" ma:versionID="b35c65fe73c1aed27baef18535fc29ae">
  <xsd:schema xmlns:xsd="http://www.w3.org/2001/XMLSchema" xmlns:xs="http://www.w3.org/2001/XMLSchema" xmlns:p="http://schemas.microsoft.com/office/2006/metadata/properties" xmlns:ns2="7f820890-0f81-4109-97d9-85edad36419c" xmlns:ns3="2db9317e-8e93-4115-9511-29edbca3e3c7" targetNamespace="http://schemas.microsoft.com/office/2006/metadata/properties" ma:root="true" ma:fieldsID="157aceeac788abae61aea6dbaf93c3fb" ns2:_="" ns3:_="">
    <xsd:import namespace="7f820890-0f81-4109-97d9-85edad36419c"/>
    <xsd:import namespace="2db9317e-8e93-4115-9511-29edbca3e3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20890-0f81-4109-97d9-85edad3641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b9317e-8e93-4115-9511-29edbca3e3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1FF6AB-A90E-40CE-91F6-ABAB37BF61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820890-0f81-4109-97d9-85edad36419c"/>
    <ds:schemaRef ds:uri="2db9317e-8e93-4115-9511-29edbca3e3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A8C38C-F7B8-4475-AB40-5BAAA77FE6E4}">
  <ds:schemaRefs>
    <ds:schemaRef ds:uri="7f820890-0f81-4109-97d9-85edad36419c"/>
    <ds:schemaRef ds:uri="http://schemas.microsoft.com/office/2006/metadata/properties"/>
    <ds:schemaRef ds:uri="http://www.w3.org/XML/1998/namespace"/>
    <ds:schemaRef ds:uri="http://schemas.microsoft.com/office/2006/documentManagement/types"/>
    <ds:schemaRef ds:uri="http://purl.org/dc/dcmitype/"/>
    <ds:schemaRef ds:uri="http://schemas.openxmlformats.org/package/2006/metadata/core-properties"/>
    <ds:schemaRef ds:uri="2db9317e-8e93-4115-9511-29edbca3e3c7"/>
    <ds:schemaRef ds:uri="http://purl.org/dc/term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9363F03D-5A41-40E5-AB2D-E4A6318F8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750</TotalTime>
  <Words>382</Words>
  <Application>Microsoft Office PowerPoint</Application>
  <PresentationFormat>Widescreen</PresentationFormat>
  <Paragraphs>58</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Corbel</vt:lpstr>
      <vt:lpstr>Dense</vt:lpstr>
      <vt:lpstr>VIB_template_new</vt:lpstr>
      <vt:lpstr>Wetenschap op Stap</vt:lpstr>
      <vt:lpstr>Over VIB</vt:lpstr>
      <vt:lpstr>VIB = Vlaams Instituut voor Biotechnologie</vt:lpstr>
      <vt:lpstr>Meer dan 1600 wetenschappers</vt:lpstr>
      <vt:lpstr>Hersenonderzoek</vt:lpstr>
      <vt:lpstr>Bij VIB en ook in de klas</vt:lpstr>
      <vt:lpstr>De ziekte van Parkinson</vt:lpstr>
      <vt:lpstr>Ook testen op mensen? </vt:lpstr>
      <vt:lpstr>Of toch maar beter op vliegen? </vt:lpstr>
      <vt:lpstr>Waarom onderzoeken wij menselijke ziektes bij vliegen? </vt:lpstr>
      <vt:lpstr>Mensen en vliegen lijken dus meer op elkaar dan je denkt</vt:lpstr>
      <vt:lpstr>Mensen en vliegen lijken dus meer op elkaar dan je denkt</vt:lpstr>
      <vt:lpstr>Wat is DNA? </vt:lpstr>
      <vt:lpstr>DNA bepaalt hoe je eruit ziet: haarkleur</vt:lpstr>
      <vt:lpstr>DNA bepaalt hoe je eruit ziet: oogkleur</vt:lpstr>
      <vt:lpstr>Experimenten</vt:lpstr>
      <vt:lpstr>In het lab moeten we onszelf beschermen</vt:lpstr>
      <vt:lpstr>DNA isoleren uit tomaten</vt:lpstr>
      <vt:lpstr>Speuren naar verschillen tussen vliegen</vt:lpstr>
      <vt:lpstr>Zorgen vitamines er voor dat zieke vliegjes beter vliegen?</vt:lpstr>
      <vt:lpstr>Raadsel</vt:lpstr>
      <vt:lpstr>Wat doen deze vliegen als het warmer wordt?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Tiny Sterck</dc:creator>
  <cp:lastModifiedBy>Tiny Sterck</cp:lastModifiedBy>
  <cp:revision>8</cp:revision>
  <dcterms:created xsi:type="dcterms:W3CDTF">2022-04-26T07:47:11Z</dcterms:created>
  <dcterms:modified xsi:type="dcterms:W3CDTF">2022-06-14T13:13:46Z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0x01010079B4B527117F32489608F99EC1297A64</vt:lpwstr>
  </property>
</Properties>
</file>