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9" r:id="rId5"/>
    <p:sldId id="264" r:id="rId6"/>
    <p:sldId id="262" r:id="rId7"/>
    <p:sldId id="263" r:id="rId8"/>
    <p:sldId id="265" r:id="rId9"/>
    <p:sldId id="266" r:id="rId10"/>
    <p:sldId id="315" r:id="rId11"/>
    <p:sldId id="314" r:id="rId12"/>
    <p:sldId id="313" r:id="rId13"/>
    <p:sldId id="312" r:id="rId14"/>
    <p:sldId id="311" r:id="rId15"/>
    <p:sldId id="310" r:id="rId16"/>
    <p:sldId id="309" r:id="rId17"/>
    <p:sldId id="308" r:id="rId18"/>
    <p:sldId id="307" r:id="rId19"/>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E78"/>
    <a:srgbClr val="F58C64"/>
    <a:srgbClr val="C0B96E"/>
    <a:srgbClr val="FAE682"/>
    <a:srgbClr val="73648C"/>
    <a:srgbClr val="FFFFFF"/>
    <a:srgbClr val="1B2944"/>
    <a:srgbClr val="42B7BA"/>
    <a:srgbClr val="EA6341"/>
    <a:srgbClr val="F7F4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13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141AE0-91AF-4F3A-A97A-B6D427E10A70}" type="datetimeFigureOut">
              <a:rPr lang="en-BE" smtClean="0"/>
              <a:t>16/06/2022</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CBB426-6897-446E-AECC-72C8B871B97D}" type="slidenum">
              <a:rPr lang="en-BE" smtClean="0"/>
              <a:t>‹#›</a:t>
            </a:fld>
            <a:endParaRPr lang="en-BE"/>
          </a:p>
        </p:txBody>
      </p:sp>
    </p:spTree>
    <p:extLst>
      <p:ext uri="{BB962C8B-B14F-4D97-AF65-F5344CB8AC3E}">
        <p14:creationId xmlns:p14="http://schemas.microsoft.com/office/powerpoint/2010/main" val="3330873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Bij VIB (Vlaams Instituut voor Biotechnologie) draait alles om wetenschap. We onderzoeken mensen, andere dieren, planten, en microben om beter te begrijpen hoe ze werken Met wat we ontdekken gaan we dan aan de slag om alles wat leeft beter te kunnen helpen</a:t>
            </a:r>
            <a:endParaRPr lang="en-BE" dirty="0"/>
          </a:p>
        </p:txBody>
      </p:sp>
      <p:sp>
        <p:nvSpPr>
          <p:cNvPr id="4" name="Slide Number Placeholder 3"/>
          <p:cNvSpPr>
            <a:spLocks noGrp="1"/>
          </p:cNvSpPr>
          <p:nvPr>
            <p:ph type="sldNum" sz="quarter" idx="5"/>
          </p:nvPr>
        </p:nvSpPr>
        <p:spPr/>
        <p:txBody>
          <a:bodyPr/>
          <a:lstStyle/>
          <a:p>
            <a:fld id="{43CBB426-6897-446E-AECC-72C8B871B97D}" type="slidenum">
              <a:rPr lang="en-BE" smtClean="0"/>
              <a:t>3</a:t>
            </a:fld>
            <a:endParaRPr lang="en-BE"/>
          </a:p>
        </p:txBody>
      </p:sp>
    </p:spTree>
    <p:extLst>
      <p:ext uri="{BB962C8B-B14F-4D97-AF65-F5344CB8AC3E}">
        <p14:creationId xmlns:p14="http://schemas.microsoft.com/office/powerpoint/2010/main" val="3691429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nl-BE" altLang="en-BE" sz="1400" dirty="0">
                <a:latin typeface="Arial" panose="020B0604020202020204" pitchFamily="34" charset="0"/>
              </a:rPr>
              <a:t>Hier zien we macrofagen met pseudopodiën.</a:t>
            </a:r>
            <a:endParaRPr lang="en-US" altLang="en-BE" sz="14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3CBB426-6897-446E-AECC-72C8B871B97D}" type="slidenum">
              <a:rPr lang="en-BE" smtClean="0"/>
              <a:t>13</a:t>
            </a:fld>
            <a:endParaRPr lang="en-BE"/>
          </a:p>
        </p:txBody>
      </p:sp>
    </p:spTree>
    <p:extLst>
      <p:ext uri="{BB962C8B-B14F-4D97-AF65-F5344CB8AC3E}">
        <p14:creationId xmlns:p14="http://schemas.microsoft.com/office/powerpoint/2010/main" val="3627923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nl-BE" altLang="en-BE" sz="1400" dirty="0">
                <a:latin typeface="Arial" panose="020B0604020202020204" pitchFamily="34" charset="0"/>
              </a:rPr>
              <a:t>B-cellen produceren dus antilichamen. Schematisch kunnen we ze als volgt voorstellen:</a:t>
            </a:r>
          </a:p>
          <a:p>
            <a:pPr eaLnBrk="1" hangingPunct="1"/>
            <a:r>
              <a:rPr lang="nl-BE" altLang="en-BE" sz="1400" dirty="0">
                <a:latin typeface="Arial" panose="020B0604020202020204" pitchFamily="34" charset="0"/>
              </a:rPr>
              <a:t>Er zijn vier subeenheden; de donkere gedeelten bevatten een opeenvolging van aminozuren die (zo goed als) onveranderlijk is. De lichtgekleurde delen zijn zeer variabel, omdat elk antilichaam specifiek één enkel antigen kan herkennen. Elk antilichaam wordt op zijn beurt aangemaakt door één type B-cel. Vandaar dat er miljoenen mogelijk vormen zijn.</a:t>
            </a:r>
          </a:p>
          <a:p>
            <a:pPr eaLnBrk="1" hangingPunct="1"/>
            <a:r>
              <a:rPr lang="nl-BE" altLang="en-BE" sz="1400" dirty="0">
                <a:latin typeface="Arial" panose="020B0604020202020204" pitchFamily="34" charset="0"/>
              </a:rPr>
              <a:t>De werking van de antigen-antilichaam interactie heb je ergens anders al gezien, misschien onder een andere naam, namelijk het sleutel-slot principe. Net zoals een enzym slechts één substraat herkent en omzet tot een product, herkent één antilichaam slechts één antigen.</a:t>
            </a:r>
          </a:p>
          <a:p>
            <a:pPr eaLnBrk="1" hangingPunct="1"/>
            <a:r>
              <a:rPr lang="nl-BE" altLang="en-BE" sz="1400" dirty="0">
                <a:latin typeface="Arial" panose="020B0604020202020204" pitchFamily="34" charset="0"/>
              </a:rPr>
              <a:t>De vorm van het antigen die herkend wordt, noemen we een epitoop, terwijl het antilichaam de antivorm heeft. Hier zijn enkele voorbeelden.</a:t>
            </a:r>
            <a:endParaRPr lang="en-US" altLang="en-BE" sz="1400" dirty="0">
              <a:latin typeface="Arial" panose="020B0604020202020204" pitchFamily="34" charset="0"/>
            </a:endParaRPr>
          </a:p>
          <a:p>
            <a:pPr marR="0" algn="just" rtl="0"/>
            <a:endParaRPr lang="en-BE" sz="1400" dirty="0"/>
          </a:p>
        </p:txBody>
      </p:sp>
      <p:sp>
        <p:nvSpPr>
          <p:cNvPr id="4" name="Slide Number Placeholder 3"/>
          <p:cNvSpPr>
            <a:spLocks noGrp="1"/>
          </p:cNvSpPr>
          <p:nvPr>
            <p:ph type="sldNum" sz="quarter" idx="5"/>
          </p:nvPr>
        </p:nvSpPr>
        <p:spPr/>
        <p:txBody>
          <a:bodyPr/>
          <a:lstStyle/>
          <a:p>
            <a:fld id="{43CBB426-6897-446E-AECC-72C8B871B97D}" type="slidenum">
              <a:rPr lang="en-BE" smtClean="0"/>
              <a:t>14</a:t>
            </a:fld>
            <a:endParaRPr lang="en-BE"/>
          </a:p>
        </p:txBody>
      </p:sp>
    </p:spTree>
    <p:extLst>
      <p:ext uri="{BB962C8B-B14F-4D97-AF65-F5344CB8AC3E}">
        <p14:creationId xmlns:p14="http://schemas.microsoft.com/office/powerpoint/2010/main" val="117769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VIB werkt samen met de vijf Vlaamse universiteiten – UGent, KU Leuven, Universiteit Antwerpen, Vrije Universiteit Brussel en Universiteit Hasselt. Er werken 1600 wetenschappers uit meer dan 75 landen bij VIB. VIB heeft ook een team dat ervoor zorgt dat de ontdekkingen van deze wetenschappers kunnen leiden tot nieuwe producten, zoals betere medicijnen, producten die gewassen beschermen, enzovoort. </a:t>
            </a:r>
          </a:p>
          <a:p>
            <a:endParaRPr lang="en-BE" dirty="0"/>
          </a:p>
        </p:txBody>
      </p:sp>
      <p:sp>
        <p:nvSpPr>
          <p:cNvPr id="4" name="Slide Number Placeholder 3"/>
          <p:cNvSpPr>
            <a:spLocks noGrp="1"/>
          </p:cNvSpPr>
          <p:nvPr>
            <p:ph type="sldNum" sz="quarter" idx="5"/>
          </p:nvPr>
        </p:nvSpPr>
        <p:spPr/>
        <p:txBody>
          <a:bodyPr/>
          <a:lstStyle/>
          <a:p>
            <a:fld id="{43CBB426-6897-446E-AECC-72C8B871B97D}" type="slidenum">
              <a:rPr lang="en-BE" smtClean="0"/>
              <a:t>4</a:t>
            </a:fld>
            <a:endParaRPr lang="en-BE"/>
          </a:p>
        </p:txBody>
      </p:sp>
    </p:spTree>
    <p:extLst>
      <p:ext uri="{BB962C8B-B14F-4D97-AF65-F5344CB8AC3E}">
        <p14:creationId xmlns:p14="http://schemas.microsoft.com/office/powerpoint/2010/main" val="492799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nl-BE" altLang="en-BE" sz="1400" dirty="0">
                <a:latin typeface="Arial" panose="020B0604020202020204" pitchFamily="34" charset="0"/>
              </a:rPr>
              <a:t>De vraag die we ons eerst stellen is: waarom hebben we een afweersysteem?</a:t>
            </a:r>
          </a:p>
          <a:p>
            <a:pPr eaLnBrk="1" hangingPunct="1"/>
            <a:r>
              <a:rPr lang="nl-BE" altLang="en-BE" sz="1400" dirty="0">
                <a:latin typeface="Arial" panose="020B0604020202020204" pitchFamily="34" charset="0"/>
              </a:rPr>
              <a:t>We moeten ons beschermen tegen allerlei ziekteverwekkers, die ik in vijf grote groepen heb ingedeeld.</a:t>
            </a:r>
          </a:p>
          <a:p>
            <a:pPr eaLnBrk="1" hangingPunct="1"/>
            <a:r>
              <a:rPr lang="nl-BE" altLang="en-BE" sz="1400" dirty="0">
                <a:latin typeface="Arial" panose="020B0604020202020204" pitchFamily="34" charset="0"/>
              </a:rPr>
              <a:t>Bacteriën: Salmonella, Legionella, anthrax</a:t>
            </a:r>
          </a:p>
          <a:p>
            <a:pPr eaLnBrk="1" hangingPunct="1"/>
            <a:r>
              <a:rPr lang="nl-BE" altLang="en-BE" sz="1400" dirty="0">
                <a:latin typeface="Arial" panose="020B0604020202020204" pitchFamily="34" charset="0"/>
              </a:rPr>
              <a:t>Virussen: influenza, HIV, SARS</a:t>
            </a:r>
          </a:p>
          <a:p>
            <a:pPr eaLnBrk="1" hangingPunct="1"/>
            <a:r>
              <a:rPr lang="nl-BE" altLang="en-BE" sz="1400" dirty="0">
                <a:latin typeface="Arial" panose="020B0604020202020204" pitchFamily="34" charset="0"/>
              </a:rPr>
              <a:t>Parasieten: Trypanosoma, lintworm, spoelworm</a:t>
            </a:r>
          </a:p>
          <a:p>
            <a:pPr eaLnBrk="1" hangingPunct="1"/>
            <a:r>
              <a:rPr lang="nl-BE" altLang="en-BE" sz="1400" dirty="0">
                <a:latin typeface="Arial" panose="020B0604020202020204" pitchFamily="34" charset="0"/>
              </a:rPr>
              <a:t>“zieke” cellen: kankercellen</a:t>
            </a:r>
            <a:endParaRPr lang="en-US" altLang="en-BE" sz="14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3CBB426-6897-446E-AECC-72C8B871B97D}" type="slidenum">
              <a:rPr lang="en-BE" smtClean="0"/>
              <a:t>6</a:t>
            </a:fld>
            <a:endParaRPr lang="en-BE"/>
          </a:p>
        </p:txBody>
      </p:sp>
    </p:spTree>
    <p:extLst>
      <p:ext uri="{BB962C8B-B14F-4D97-AF65-F5344CB8AC3E}">
        <p14:creationId xmlns:p14="http://schemas.microsoft.com/office/powerpoint/2010/main" val="376400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nl-BE" altLang="en-BE" sz="1400" dirty="0">
                <a:latin typeface="Arial" panose="020B0604020202020204" pitchFamily="34" charset="0"/>
              </a:rPr>
              <a:t>De vraag die we ons eerst stellen is: waarom hebben we een afweersysteem?</a:t>
            </a:r>
          </a:p>
          <a:p>
            <a:pPr eaLnBrk="1" hangingPunct="1"/>
            <a:r>
              <a:rPr lang="nl-BE" altLang="en-BE" sz="1400" dirty="0">
                <a:latin typeface="Arial" panose="020B0604020202020204" pitchFamily="34" charset="0"/>
              </a:rPr>
              <a:t>We moeten ons beschermen tegen allerlei ziekteverwekkers, die ik in vijf grote groepen heb ingedeeld.</a:t>
            </a:r>
          </a:p>
          <a:p>
            <a:pPr eaLnBrk="1" hangingPunct="1"/>
            <a:r>
              <a:rPr lang="nl-BE" altLang="en-BE" sz="1400" dirty="0">
                <a:latin typeface="Arial" panose="020B0604020202020204" pitchFamily="34" charset="0"/>
              </a:rPr>
              <a:t>Bacteriën: Salmonella, Legionella, anthrax</a:t>
            </a:r>
          </a:p>
          <a:p>
            <a:pPr eaLnBrk="1" hangingPunct="1"/>
            <a:r>
              <a:rPr lang="nl-BE" altLang="en-BE" sz="1400" dirty="0">
                <a:latin typeface="Arial" panose="020B0604020202020204" pitchFamily="34" charset="0"/>
              </a:rPr>
              <a:t>Virussen: influenza, HIV, SARS</a:t>
            </a:r>
          </a:p>
          <a:p>
            <a:pPr eaLnBrk="1" hangingPunct="1"/>
            <a:r>
              <a:rPr lang="nl-BE" altLang="en-BE" sz="1400" dirty="0">
                <a:latin typeface="Arial" panose="020B0604020202020204" pitchFamily="34" charset="0"/>
              </a:rPr>
              <a:t>Parasieten: Trypanosoma, lintworm, spoelworm</a:t>
            </a:r>
          </a:p>
          <a:p>
            <a:pPr eaLnBrk="1" hangingPunct="1"/>
            <a:r>
              <a:rPr lang="nl-BE" altLang="en-BE" sz="1400" dirty="0">
                <a:latin typeface="Arial" panose="020B0604020202020204" pitchFamily="34" charset="0"/>
              </a:rPr>
              <a:t>“zieke” cellen: kankercellen</a:t>
            </a:r>
            <a:endParaRPr lang="en-US" altLang="en-BE" sz="14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3CBB426-6897-446E-AECC-72C8B871B97D}" type="slidenum">
              <a:rPr lang="en-BE" smtClean="0"/>
              <a:t>7</a:t>
            </a:fld>
            <a:endParaRPr lang="en-BE"/>
          </a:p>
        </p:txBody>
      </p:sp>
    </p:spTree>
    <p:extLst>
      <p:ext uri="{BB962C8B-B14F-4D97-AF65-F5344CB8AC3E}">
        <p14:creationId xmlns:p14="http://schemas.microsoft.com/office/powerpoint/2010/main" val="1298757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nl-BE" altLang="en-BE" sz="1400" dirty="0">
                <a:latin typeface="Arial" panose="020B0604020202020204" pitchFamily="34" charset="0"/>
              </a:rPr>
              <a:t>Om manier om niet ziek te worden is natuurlijk zorgen dat de ziekteverwekker niet kan binnendringen.</a:t>
            </a:r>
          </a:p>
          <a:p>
            <a:pPr eaLnBrk="1" hangingPunct="1"/>
            <a:r>
              <a:rPr lang="nl-BE" altLang="en-BE" sz="1400" dirty="0">
                <a:latin typeface="Arial" panose="020B0604020202020204" pitchFamily="34" charset="0"/>
              </a:rPr>
              <a:t>De huid is ons belangrijkste orgaan dat als zo’n barrière optreedt.</a:t>
            </a:r>
          </a:p>
          <a:p>
            <a:pPr eaLnBrk="1" hangingPunct="1"/>
            <a:r>
              <a:rPr lang="nl-BE" altLang="en-BE" sz="1400" dirty="0">
                <a:latin typeface="Arial" panose="020B0604020202020204" pitchFamily="34" charset="0"/>
              </a:rPr>
              <a:t>In onze ogen zitten enzymen die partikels kunnen afbreken en het geheel wordt afgevoerd met oogvocht.</a:t>
            </a:r>
          </a:p>
          <a:p>
            <a:pPr eaLnBrk="1" hangingPunct="1"/>
            <a:r>
              <a:rPr lang="nl-BE" altLang="en-BE" sz="1400" dirty="0">
                <a:latin typeface="Arial" panose="020B0604020202020204" pitchFamily="34" charset="0"/>
              </a:rPr>
              <a:t>Ademhalen is een levensnoodzakelijke functie en partikels kunnen dus zeer makkelijk ons lichaam aanvallen langs die weg. Trilharen in de luchtpijp moeten ze opvangen en afvoeren.</a:t>
            </a:r>
          </a:p>
          <a:p>
            <a:pPr eaLnBrk="1" hangingPunct="1"/>
            <a:r>
              <a:rPr lang="nl-BE" altLang="en-BE" sz="1400" dirty="0">
                <a:latin typeface="Arial" panose="020B0604020202020204" pitchFamily="34" charset="0"/>
              </a:rPr>
              <a:t>Een andere levensnoodzakelijke functie is eten. Maagsappen zorgen onder andere voor een lage pH die lethaal is voor de meeste organismen.</a:t>
            </a:r>
            <a:endParaRPr lang="en-US" altLang="en-BE" sz="14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3CBB426-6897-446E-AECC-72C8B871B97D}" type="slidenum">
              <a:rPr lang="en-BE" smtClean="0"/>
              <a:t>8</a:t>
            </a:fld>
            <a:endParaRPr lang="en-BE"/>
          </a:p>
        </p:txBody>
      </p:sp>
    </p:spTree>
    <p:extLst>
      <p:ext uri="{BB962C8B-B14F-4D97-AF65-F5344CB8AC3E}">
        <p14:creationId xmlns:p14="http://schemas.microsoft.com/office/powerpoint/2010/main" val="370590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nl-BE" altLang="en-BE" sz="1400" dirty="0">
                <a:latin typeface="Arial" panose="020B0604020202020204" pitchFamily="34" charset="0"/>
              </a:rPr>
              <a:t>Een ziekteverwekker die toch ons lichaam binnengedrongen is, komt eerst in het bloed terecht. We onderscheiden drie groepen van bloedcellen:</a:t>
            </a:r>
          </a:p>
          <a:p>
            <a:pPr eaLnBrk="1" hangingPunct="1">
              <a:buFontTx/>
              <a:buChar char="-"/>
            </a:pPr>
            <a:r>
              <a:rPr lang="nl-BE" altLang="en-BE" sz="1400" dirty="0">
                <a:latin typeface="Arial" panose="020B0604020202020204" pitchFamily="34" charset="0"/>
              </a:rPr>
              <a:t>Rode bloedcellen</a:t>
            </a:r>
          </a:p>
          <a:p>
            <a:pPr eaLnBrk="1" hangingPunct="1">
              <a:buFontTx/>
              <a:buChar char="-"/>
            </a:pPr>
            <a:r>
              <a:rPr lang="nl-BE" altLang="en-BE" sz="1400" dirty="0">
                <a:latin typeface="Arial" panose="020B0604020202020204" pitchFamily="34" charset="0"/>
              </a:rPr>
              <a:t>Bloedplaatjes</a:t>
            </a:r>
          </a:p>
          <a:p>
            <a:pPr eaLnBrk="1" hangingPunct="1">
              <a:buFontTx/>
              <a:buChar char="-"/>
            </a:pPr>
            <a:r>
              <a:rPr lang="nl-BE" altLang="en-BE" sz="1400" dirty="0">
                <a:latin typeface="Arial" panose="020B0604020202020204" pitchFamily="34" charset="0"/>
              </a:rPr>
              <a:t>Witte bloedcellen, die de eigenlijke afweer gaan verzorgen</a:t>
            </a:r>
            <a:endParaRPr lang="en-US" altLang="en-BE" sz="14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3CBB426-6897-446E-AECC-72C8B871B97D}" type="slidenum">
              <a:rPr lang="en-BE" smtClean="0"/>
              <a:t>9</a:t>
            </a:fld>
            <a:endParaRPr lang="en-BE"/>
          </a:p>
        </p:txBody>
      </p:sp>
    </p:spTree>
    <p:extLst>
      <p:ext uri="{BB962C8B-B14F-4D97-AF65-F5344CB8AC3E}">
        <p14:creationId xmlns:p14="http://schemas.microsoft.com/office/powerpoint/2010/main" val="869921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nl-BE" altLang="en-BE" sz="1400" dirty="0">
                <a:latin typeface="Arial" panose="020B0604020202020204" pitchFamily="34" charset="0"/>
              </a:rPr>
              <a:t>Witte bloedcellen zijn er in verschillende vormen en ze hebben allen hun eigen taak. Ik geef nu geen overzicht vermits alle belangrijke groepen aan bod zullen komen.</a:t>
            </a:r>
          </a:p>
          <a:p>
            <a:pPr eaLnBrk="1" hangingPunct="1"/>
            <a:r>
              <a:rPr lang="nl-BE" altLang="en-BE" sz="1400" dirty="0">
                <a:latin typeface="Arial" panose="020B0604020202020204" pitchFamily="34" charset="0"/>
              </a:rPr>
              <a:t>Witte bloedcellen worden net als de andere bloedcellen aangemaakt in  het beenmerg en een gezond persoon heeft er ongeveer 25000 per bloeddruppel.</a:t>
            </a:r>
            <a:endParaRPr lang="en-US" altLang="en-BE" sz="1400" dirty="0">
              <a:latin typeface="Arial" panose="020B0604020202020204" pitchFamily="34" charset="0"/>
            </a:endParaRPr>
          </a:p>
          <a:p>
            <a:pPr eaLnBrk="1" hangingPunct="1"/>
            <a:endParaRPr lang="en-US" altLang="en-BE" sz="14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3CBB426-6897-446E-AECC-72C8B871B97D}" type="slidenum">
              <a:rPr lang="en-BE" smtClean="0"/>
              <a:t>10</a:t>
            </a:fld>
            <a:endParaRPr lang="en-BE"/>
          </a:p>
        </p:txBody>
      </p:sp>
    </p:spTree>
    <p:extLst>
      <p:ext uri="{BB962C8B-B14F-4D97-AF65-F5344CB8AC3E}">
        <p14:creationId xmlns:p14="http://schemas.microsoft.com/office/powerpoint/2010/main" val="3202435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nl-BE" altLang="en-BE" sz="1400" dirty="0">
                <a:latin typeface="Arial" panose="020B0604020202020204" pitchFamily="34" charset="0"/>
              </a:rPr>
              <a:t>Over de afweer kan ik zeggen dat het uitgebreid is en een eerste indeling gebeurt op basis van twee hoofdmechanismen.</a:t>
            </a:r>
          </a:p>
          <a:p>
            <a:pPr eaLnBrk="1" hangingPunct="1"/>
            <a:r>
              <a:rPr lang="nl-BE" altLang="en-BE" sz="1400" dirty="0">
                <a:latin typeface="Arial" panose="020B0604020202020204" pitchFamily="34" charset="0"/>
              </a:rPr>
              <a:t>Enerzijds de niet-specifieke afweer, die gebruik maakt van fagocyten (ook wel vreetcellen genoemd). Zij komen voor bij alle Animalia, de meercellige ‘dieren’ van de sponzen, holtedieren, ‘wormen’, weekdieren, insecten, stekelhuidigen, en vertebraten.</a:t>
            </a:r>
          </a:p>
          <a:p>
            <a:pPr eaLnBrk="1" hangingPunct="1"/>
            <a:r>
              <a:rPr lang="nl-BE" altLang="en-BE" sz="1400" dirty="0">
                <a:latin typeface="Arial" panose="020B0604020202020204" pitchFamily="34" charset="0"/>
              </a:rPr>
              <a:t>Anderzijds de specifieke afweer, die gebruik maakt van lymfocyten. Zij komen enkel voor bij de vertebraten: vissen, amfibieën, reptielen, vogels, zoogdieren.</a:t>
            </a:r>
          </a:p>
          <a:p>
            <a:pPr eaLnBrk="1" hangingPunct="1"/>
            <a:r>
              <a:rPr lang="nl-BE" altLang="en-BE" sz="1400" dirty="0">
                <a:latin typeface="Arial" panose="020B0604020202020204" pitchFamily="34" charset="0"/>
              </a:rPr>
              <a:t>Houd dit overzicht even in gedachten, vermits ik voorbeelden ga geven van de twee mechanismen.</a:t>
            </a:r>
            <a:endParaRPr lang="en-US" altLang="en-BE" sz="14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3CBB426-6897-446E-AECC-72C8B871B97D}" type="slidenum">
              <a:rPr lang="en-BE" smtClean="0"/>
              <a:t>11</a:t>
            </a:fld>
            <a:endParaRPr lang="en-BE"/>
          </a:p>
        </p:txBody>
      </p:sp>
    </p:spTree>
    <p:extLst>
      <p:ext uri="{BB962C8B-B14F-4D97-AF65-F5344CB8AC3E}">
        <p14:creationId xmlns:p14="http://schemas.microsoft.com/office/powerpoint/2010/main" val="1055279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nl-BE" altLang="en-BE" sz="1400" dirty="0">
                <a:latin typeface="Arial" panose="020B0604020202020204" pitchFamily="34" charset="0"/>
              </a:rPr>
              <a:t>Zoals gezegd maakt de niet-specifieke afweer gebruik van fagocyten, bijvoorbeeld granulocyten en macrofagen. Zij vormen de eerste afweer van het lichaam en vallen lichaamsvreemde partikels aan. We kunnen ze de opruimers van het bloed noemen.</a:t>
            </a:r>
          </a:p>
          <a:p>
            <a:pPr eaLnBrk="1" hangingPunct="1"/>
            <a:r>
              <a:rPr lang="nl-BE" altLang="en-BE" sz="1400" dirty="0">
                <a:latin typeface="Arial" panose="020B0604020202020204" pitchFamily="34" charset="0"/>
              </a:rPr>
              <a:t>Ze omsluiten de partikels met pseudopodiën en nemen het partikel op in de cel, waarna ze het afbreken.</a:t>
            </a:r>
            <a:endParaRPr lang="en-US" altLang="en-BE" sz="14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3CBB426-6897-446E-AECC-72C8B871B97D}" type="slidenum">
              <a:rPr lang="en-BE" smtClean="0"/>
              <a:t>12</a:t>
            </a:fld>
            <a:endParaRPr lang="en-BE"/>
          </a:p>
        </p:txBody>
      </p:sp>
    </p:spTree>
    <p:extLst>
      <p:ext uri="{BB962C8B-B14F-4D97-AF65-F5344CB8AC3E}">
        <p14:creationId xmlns:p14="http://schemas.microsoft.com/office/powerpoint/2010/main" val="4705458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_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495ED0-0BCE-4961-9665-18BB46448242}"/>
              </a:ext>
            </a:extLst>
          </p:cNvPr>
          <p:cNvSpPr/>
          <p:nvPr userDrawn="1"/>
        </p:nvSpPr>
        <p:spPr>
          <a:xfrm rot="5400000">
            <a:off x="2610618" y="-2610620"/>
            <a:ext cx="6858002" cy="12079237"/>
          </a:xfrm>
          <a:prstGeom prst="rect">
            <a:avLst/>
          </a:prstGeom>
          <a:solidFill>
            <a:srgbClr val="0F6E78"/>
          </a:solidFill>
          <a:ln>
            <a:solidFill>
              <a:srgbClr val="0F6E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5" name="Rectangle 4">
            <a:extLst>
              <a:ext uri="{FF2B5EF4-FFF2-40B4-BE49-F238E27FC236}">
                <a16:creationId xmlns:a16="http://schemas.microsoft.com/office/drawing/2014/main" id="{534949DE-05D1-43A9-ACFF-A9FCF2F6411A}"/>
              </a:ext>
            </a:extLst>
          </p:cNvPr>
          <p:cNvSpPr/>
          <p:nvPr userDrawn="1"/>
        </p:nvSpPr>
        <p:spPr>
          <a:xfrm rot="2709835">
            <a:off x="9421481" y="2928420"/>
            <a:ext cx="3953134" cy="6398292"/>
          </a:xfrm>
          <a:prstGeom prst="rect">
            <a:avLst/>
          </a:prstGeom>
          <a:solidFill>
            <a:srgbClr val="F58C64"/>
          </a:solidFill>
          <a:ln>
            <a:solidFill>
              <a:srgbClr val="F58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2" name="TextBox 1">
            <a:extLst>
              <a:ext uri="{FF2B5EF4-FFF2-40B4-BE49-F238E27FC236}">
                <a16:creationId xmlns:a16="http://schemas.microsoft.com/office/drawing/2014/main" id="{103382AD-F8C1-4115-8E3A-43439319A0A5}"/>
              </a:ext>
            </a:extLst>
          </p:cNvPr>
          <p:cNvSpPr txBox="1"/>
          <p:nvPr userDrawn="1"/>
        </p:nvSpPr>
        <p:spPr>
          <a:xfrm>
            <a:off x="9463237" y="6161522"/>
            <a:ext cx="3016667" cy="461665"/>
          </a:xfrm>
          <a:prstGeom prst="rect">
            <a:avLst/>
          </a:prstGeom>
          <a:noFill/>
        </p:spPr>
        <p:txBody>
          <a:bodyPr wrap="square" rtlCol="0">
            <a:spAutoFit/>
          </a:bodyPr>
          <a:lstStyle/>
          <a:p>
            <a:r>
              <a:rPr lang="en-GB" sz="2400" b="1" dirty="0">
                <a:solidFill>
                  <a:schemeClr val="bg1"/>
                </a:solidFill>
                <a:latin typeface="Dense" panose="02000000000000000000" pitchFamily="50" charset="0"/>
                <a:ea typeface="Open Sans" panose="020B0606030504020204" pitchFamily="34" charset="0"/>
                <a:cs typeface="Open Sans" panose="020B0606030504020204" pitchFamily="34" charset="0"/>
              </a:rPr>
              <a:t>SCIENCE MEETS SCHOOL</a:t>
            </a:r>
            <a:endParaRPr lang="en-BE" sz="2400" b="1" dirty="0">
              <a:solidFill>
                <a:schemeClr val="bg1"/>
              </a:solidFill>
              <a:latin typeface="Dense" panose="02000000000000000000" pitchFamily="50" charset="0"/>
              <a:ea typeface="Open Sans" panose="020B0606030504020204" pitchFamily="34" charset="0"/>
              <a:cs typeface="Open Sans" panose="020B0606030504020204" pitchFamily="34" charset="0"/>
            </a:endParaRPr>
          </a:p>
        </p:txBody>
      </p:sp>
      <p:sp>
        <p:nvSpPr>
          <p:cNvPr id="23" name="Title 1"/>
          <p:cNvSpPr>
            <a:spLocks noGrp="1"/>
          </p:cNvSpPr>
          <p:nvPr>
            <p:ph type="ctrTitle"/>
          </p:nvPr>
        </p:nvSpPr>
        <p:spPr>
          <a:xfrm>
            <a:off x="437702" y="1276473"/>
            <a:ext cx="9418642" cy="2387600"/>
          </a:xfrm>
        </p:spPr>
        <p:txBody>
          <a:bodyPr anchor="b">
            <a:normAutofit/>
          </a:bodyPr>
          <a:lstStyle>
            <a:lvl1pPr algn="l">
              <a:defRPr sz="4800" b="1">
                <a:solidFill>
                  <a:schemeClr val="bg1"/>
                </a:solidFill>
                <a:latin typeface="Corbel" panose="020B0503020204020204" pitchFamily="34" charset="0"/>
              </a:defRPr>
            </a:lvl1pPr>
          </a:lstStyle>
          <a:p>
            <a:r>
              <a:rPr lang="en-US" dirty="0"/>
              <a:t>Click to edit Master title style</a:t>
            </a:r>
            <a:endParaRPr lang="nl-BE" dirty="0"/>
          </a:p>
        </p:txBody>
      </p:sp>
      <p:pic>
        <p:nvPicPr>
          <p:cNvPr id="6" name="Picture 5" descr="Logo&#10;&#10;Description automatically generated">
            <a:extLst>
              <a:ext uri="{FF2B5EF4-FFF2-40B4-BE49-F238E27FC236}">
                <a16:creationId xmlns:a16="http://schemas.microsoft.com/office/drawing/2014/main" id="{3F5FFBE0-4966-453A-8437-B0F76717966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562" y="6036942"/>
            <a:ext cx="1021308" cy="555941"/>
          </a:xfrm>
          <a:prstGeom prst="rect">
            <a:avLst/>
          </a:prstGeom>
        </p:spPr>
      </p:pic>
      <p:sp>
        <p:nvSpPr>
          <p:cNvPr id="9" name="Rectangle 8">
            <a:extLst>
              <a:ext uri="{FF2B5EF4-FFF2-40B4-BE49-F238E27FC236}">
                <a16:creationId xmlns:a16="http://schemas.microsoft.com/office/drawing/2014/main" id="{630BAAB3-578D-4D30-8C44-6FE5D39D9236}"/>
              </a:ext>
            </a:extLst>
          </p:cNvPr>
          <p:cNvSpPr/>
          <p:nvPr userDrawn="1"/>
        </p:nvSpPr>
        <p:spPr>
          <a:xfrm rot="2709835">
            <a:off x="11874633" y="-3017341"/>
            <a:ext cx="3953134" cy="6398292"/>
          </a:xfrm>
          <a:prstGeom prst="rect">
            <a:avLst/>
          </a:prstGeom>
          <a:solidFill>
            <a:srgbClr val="C0B96E"/>
          </a:solidFill>
          <a:ln>
            <a:solidFill>
              <a:srgbClr val="C0B9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Tree>
    <p:extLst>
      <p:ext uri="{BB962C8B-B14F-4D97-AF65-F5344CB8AC3E}">
        <p14:creationId xmlns:p14="http://schemas.microsoft.com/office/powerpoint/2010/main" val="429006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_for multiple logos">
    <p:spTree>
      <p:nvGrpSpPr>
        <p:cNvPr id="1" name=""/>
        <p:cNvGrpSpPr/>
        <p:nvPr/>
      </p:nvGrpSpPr>
      <p:grpSpPr>
        <a:xfrm>
          <a:off x="0" y="0"/>
          <a:ext cx="0" cy="0"/>
          <a:chOff x="0" y="0"/>
          <a:chExt cx="0" cy="0"/>
        </a:xfrm>
      </p:grpSpPr>
      <p:sp>
        <p:nvSpPr>
          <p:cNvPr id="2" name="Title 1"/>
          <p:cNvSpPr>
            <a:spLocks noGrp="1"/>
          </p:cNvSpPr>
          <p:nvPr>
            <p:ph type="ctrTitle"/>
          </p:nvPr>
        </p:nvSpPr>
        <p:spPr>
          <a:xfrm>
            <a:off x="437702" y="1276473"/>
            <a:ext cx="9026338" cy="2387600"/>
          </a:xfrm>
        </p:spPr>
        <p:txBody>
          <a:bodyPr anchor="b">
            <a:normAutofit/>
          </a:bodyPr>
          <a:lstStyle>
            <a:lvl1pPr algn="l">
              <a:defRPr sz="5400" b="1">
                <a:solidFill>
                  <a:srgbClr val="1B2944"/>
                </a:solidFill>
                <a:latin typeface="Corbel" panose="020B0503020204020204" pitchFamily="34" charset="0"/>
              </a:defRPr>
            </a:lvl1pPr>
          </a:lstStyle>
          <a:p>
            <a:r>
              <a:rPr lang="en-US"/>
              <a:t>Click to edit Master title style</a:t>
            </a:r>
            <a:endParaRPr lang="nl-BE" dirty="0"/>
          </a:p>
        </p:txBody>
      </p:sp>
      <p:sp>
        <p:nvSpPr>
          <p:cNvPr id="3" name="Subtitle 2"/>
          <p:cNvSpPr>
            <a:spLocks noGrp="1"/>
          </p:cNvSpPr>
          <p:nvPr>
            <p:ph type="subTitle" idx="1"/>
          </p:nvPr>
        </p:nvSpPr>
        <p:spPr>
          <a:xfrm>
            <a:off x="424301" y="3756148"/>
            <a:ext cx="9039181" cy="822817"/>
          </a:xfrm>
        </p:spPr>
        <p:txBody>
          <a:bodyPr/>
          <a:lstStyle>
            <a:lvl1pPr marL="0" indent="0" algn="l">
              <a:buNone/>
              <a:defRPr sz="2400">
                <a:solidFill>
                  <a:srgbClr val="1B2944"/>
                </a:solidFill>
                <a:latin typeface="Corbel" panose="020B05030202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BE" dirty="0"/>
          </a:p>
        </p:txBody>
      </p:sp>
      <p:sp>
        <p:nvSpPr>
          <p:cNvPr id="8" name="Text Placeholder 7"/>
          <p:cNvSpPr>
            <a:spLocks noGrp="1"/>
          </p:cNvSpPr>
          <p:nvPr>
            <p:ph type="body" sz="quarter" idx="13" hasCustomPrompt="1"/>
          </p:nvPr>
        </p:nvSpPr>
        <p:spPr>
          <a:xfrm>
            <a:off x="7887644" y="6343466"/>
            <a:ext cx="3617360" cy="221987"/>
          </a:xfrm>
        </p:spPr>
        <p:txBody>
          <a:bodyPr>
            <a:normAutofit/>
          </a:bodyPr>
          <a:lstStyle>
            <a:lvl1pPr marL="0" indent="0" algn="r">
              <a:buNone/>
              <a:defRPr sz="1200">
                <a:solidFill>
                  <a:schemeClr val="bg1"/>
                </a:solidFill>
              </a:defRPr>
            </a:lvl1pPr>
          </a:lstStyle>
          <a:p>
            <a:pPr lvl="0"/>
            <a:r>
              <a:rPr lang="en-US" dirty="0"/>
              <a:t>Presenter</a:t>
            </a:r>
            <a:endParaRPr lang="nl-BE" dirty="0"/>
          </a:p>
        </p:txBody>
      </p:sp>
      <p:sp>
        <p:nvSpPr>
          <p:cNvPr id="9" name="Text Placeholder 9"/>
          <p:cNvSpPr>
            <a:spLocks noGrp="1"/>
          </p:cNvSpPr>
          <p:nvPr>
            <p:ph type="body" sz="quarter" idx="14" hasCustomPrompt="1"/>
          </p:nvPr>
        </p:nvSpPr>
        <p:spPr>
          <a:xfrm>
            <a:off x="10030852" y="6050735"/>
            <a:ext cx="1474152" cy="216694"/>
          </a:xfrm>
        </p:spPr>
        <p:txBody>
          <a:bodyPr>
            <a:normAutofit/>
          </a:bodyPr>
          <a:lstStyle>
            <a:lvl1pPr marL="0" indent="0" algn="r">
              <a:buNone/>
              <a:defRPr sz="1200">
                <a:solidFill>
                  <a:schemeClr val="bg1"/>
                </a:solidFill>
              </a:defRPr>
            </a:lvl1pPr>
          </a:lstStyle>
          <a:p>
            <a:pPr lvl="0"/>
            <a:r>
              <a:rPr lang="nl-BE" dirty="0"/>
              <a:t>Date</a:t>
            </a:r>
          </a:p>
        </p:txBody>
      </p:sp>
      <p:sp>
        <p:nvSpPr>
          <p:cNvPr id="4" name="Rectangle 3">
            <a:extLst>
              <a:ext uri="{FF2B5EF4-FFF2-40B4-BE49-F238E27FC236}">
                <a16:creationId xmlns:a16="http://schemas.microsoft.com/office/drawing/2014/main" id="{D750E860-0292-4D59-B8BE-A2924B01546E}"/>
              </a:ext>
            </a:extLst>
          </p:cNvPr>
          <p:cNvSpPr/>
          <p:nvPr userDrawn="1"/>
        </p:nvSpPr>
        <p:spPr>
          <a:xfrm rot="2709835">
            <a:off x="8500267" y="-1250004"/>
            <a:ext cx="3953134" cy="3681151"/>
          </a:xfrm>
          <a:prstGeom prst="rect">
            <a:avLst/>
          </a:prstGeom>
          <a:solidFill>
            <a:srgbClr val="0F6E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10" name="Rectangle 9">
            <a:extLst>
              <a:ext uri="{FF2B5EF4-FFF2-40B4-BE49-F238E27FC236}">
                <a16:creationId xmlns:a16="http://schemas.microsoft.com/office/drawing/2014/main" id="{B22A0670-BAA2-408B-B02A-529518C8C997}"/>
              </a:ext>
            </a:extLst>
          </p:cNvPr>
          <p:cNvSpPr/>
          <p:nvPr userDrawn="1"/>
        </p:nvSpPr>
        <p:spPr>
          <a:xfrm rot="2709835">
            <a:off x="12247705" y="-767862"/>
            <a:ext cx="3953134" cy="6398292"/>
          </a:xfrm>
          <a:prstGeom prst="rect">
            <a:avLst/>
          </a:prstGeom>
          <a:solidFill>
            <a:srgbClr val="F58C64"/>
          </a:solidFill>
          <a:ln>
            <a:solidFill>
              <a:srgbClr val="F58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11" name="Rectangle 10">
            <a:extLst>
              <a:ext uri="{FF2B5EF4-FFF2-40B4-BE49-F238E27FC236}">
                <a16:creationId xmlns:a16="http://schemas.microsoft.com/office/drawing/2014/main" id="{CE8AFE08-297F-4F26-9AD0-5FA08A781BB5}"/>
              </a:ext>
            </a:extLst>
          </p:cNvPr>
          <p:cNvSpPr/>
          <p:nvPr userDrawn="1"/>
        </p:nvSpPr>
        <p:spPr>
          <a:xfrm rot="2709835">
            <a:off x="7708169" y="3756819"/>
            <a:ext cx="3953134" cy="6398292"/>
          </a:xfrm>
          <a:prstGeom prst="rect">
            <a:avLst/>
          </a:prstGeom>
          <a:solidFill>
            <a:srgbClr val="C0B96E"/>
          </a:solidFill>
          <a:ln>
            <a:solidFill>
              <a:srgbClr val="C0B9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12" name="TextBox 11">
            <a:extLst>
              <a:ext uri="{FF2B5EF4-FFF2-40B4-BE49-F238E27FC236}">
                <a16:creationId xmlns:a16="http://schemas.microsoft.com/office/drawing/2014/main" id="{3A3EE6CD-A088-4AF6-9864-AD4A1B6D704F}"/>
              </a:ext>
            </a:extLst>
          </p:cNvPr>
          <p:cNvSpPr txBox="1"/>
          <p:nvPr userDrawn="1"/>
        </p:nvSpPr>
        <p:spPr>
          <a:xfrm>
            <a:off x="195200" y="134932"/>
            <a:ext cx="3016667" cy="461665"/>
          </a:xfrm>
          <a:prstGeom prst="rect">
            <a:avLst/>
          </a:prstGeom>
          <a:noFill/>
        </p:spPr>
        <p:txBody>
          <a:bodyPr wrap="square" rtlCol="0">
            <a:spAutoFit/>
          </a:bodyPr>
          <a:lstStyle/>
          <a:p>
            <a:r>
              <a:rPr lang="en-GB" sz="2400" b="1" dirty="0">
                <a:solidFill>
                  <a:srgbClr val="0F6E78"/>
                </a:solidFill>
                <a:latin typeface="Dense" panose="02000000000000000000" pitchFamily="50" charset="0"/>
                <a:ea typeface="Open Sans" panose="020B0606030504020204" pitchFamily="34" charset="0"/>
                <a:cs typeface="Open Sans" panose="020B0606030504020204" pitchFamily="34" charset="0"/>
              </a:rPr>
              <a:t>SCIENCE MEETS SCHOOL</a:t>
            </a:r>
            <a:endParaRPr lang="en-BE" sz="2400" b="1" dirty="0">
              <a:solidFill>
                <a:srgbClr val="0F6E78"/>
              </a:solidFill>
              <a:latin typeface="Dense" panose="02000000000000000000" pitchFamily="50"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17943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B2944"/>
                </a:solidFill>
                <a:latin typeface="Corbel" panose="020B0503020204020204" pitchFamily="34" charset="0"/>
              </a:defRPr>
            </a:lvl1pPr>
          </a:lstStyle>
          <a:p>
            <a:r>
              <a:rPr lang="en-US"/>
              <a:t>Click to edit Master title style</a:t>
            </a:r>
            <a:endParaRPr lang="nl-BE" dirty="0"/>
          </a:p>
        </p:txBody>
      </p:sp>
      <p:sp>
        <p:nvSpPr>
          <p:cNvPr id="17" name="Content Placeholder 2"/>
          <p:cNvSpPr>
            <a:spLocks noGrp="1"/>
          </p:cNvSpPr>
          <p:nvPr>
            <p:ph idx="1"/>
          </p:nvPr>
        </p:nvSpPr>
        <p:spPr>
          <a:xfrm>
            <a:off x="838200" y="1841787"/>
            <a:ext cx="10515600" cy="4274256"/>
          </a:xfrm>
        </p:spPr>
        <p:txBody>
          <a:bodyPr>
            <a:noAutofit/>
          </a:bodyPr>
          <a:lstStyle>
            <a:lvl1pPr marL="228600" indent="-228600">
              <a:buClr>
                <a:srgbClr val="FF681E"/>
              </a:buClr>
              <a:buFont typeface="Arial" panose="020B0604020202020204" pitchFamily="34" charset="0"/>
              <a:buChar char="•"/>
              <a:defRPr>
                <a:solidFill>
                  <a:srgbClr val="1B2944"/>
                </a:solidFill>
                <a:latin typeface="Corbel" panose="020B0503020204020204" pitchFamily="34" charset="0"/>
              </a:defRPr>
            </a:lvl1pPr>
            <a:lvl2pPr marL="685800" indent="-228600">
              <a:buClr>
                <a:srgbClr val="7C7C7C"/>
              </a:buClr>
              <a:buFontTx/>
              <a:buBlip>
                <a:blip r:embed="rId2"/>
              </a:buBlip>
              <a:defRPr>
                <a:solidFill>
                  <a:srgbClr val="1B2944"/>
                </a:solidFill>
                <a:latin typeface="Corbel" panose="020B0503020204020204" pitchFamily="34" charset="0"/>
              </a:defRPr>
            </a:lvl2pPr>
            <a:lvl3pPr marL="1143000" indent="-228600">
              <a:buClr>
                <a:srgbClr val="7C7C7C"/>
              </a:buClr>
              <a:buFont typeface="Arial" panose="020B0604020202020204" pitchFamily="34" charset="0"/>
              <a:buChar char="•"/>
              <a:defRPr>
                <a:solidFill>
                  <a:srgbClr val="1B2944"/>
                </a:solidFill>
                <a:latin typeface="Corbel" panose="020B0503020204020204" pitchFamily="34" charset="0"/>
              </a:defRPr>
            </a:lvl3pPr>
            <a:lvl4pPr marL="1600200" indent="-228600">
              <a:buClr>
                <a:srgbClr val="7C7C7C"/>
              </a:buClr>
              <a:buFont typeface="Arial" panose="020B0604020202020204" pitchFamily="34" charset="0"/>
              <a:buChar char="•"/>
              <a:defRPr>
                <a:solidFill>
                  <a:srgbClr val="1B2944"/>
                </a:solidFill>
                <a:latin typeface="Corbel" panose="020B0503020204020204" pitchFamily="34" charset="0"/>
              </a:defRPr>
            </a:lvl4pPr>
            <a:lvl5pPr marL="2057400" indent="-228600">
              <a:buClr>
                <a:srgbClr val="7C7C7C"/>
              </a:buClr>
              <a:buFont typeface="Arial" panose="020B0604020202020204" pitchFamily="34" charset="0"/>
              <a:buChar char="•"/>
              <a:defRPr>
                <a:solidFill>
                  <a:srgbClr val="1B2944"/>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spTree>
    <p:extLst>
      <p:ext uri="{BB962C8B-B14F-4D97-AF65-F5344CB8AC3E}">
        <p14:creationId xmlns:p14="http://schemas.microsoft.com/office/powerpoint/2010/main" val="413196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2876"/>
          </a:xfrm>
        </p:spPr>
        <p:txBody>
          <a:bodyPr>
            <a:noAutofit/>
          </a:bodyPr>
          <a:lstStyle>
            <a:lvl1pPr>
              <a:defRPr>
                <a:solidFill>
                  <a:srgbClr val="1B2944"/>
                </a:solidFill>
                <a:latin typeface="Corbel" panose="020B0503020204020204" pitchFamily="34" charset="0"/>
              </a:defRPr>
            </a:lvl1pPr>
          </a:lstStyle>
          <a:p>
            <a:r>
              <a:rPr lang="en-US"/>
              <a:t>Click to edit Master title style</a:t>
            </a:r>
            <a:endParaRPr lang="nl-BE" dirty="0"/>
          </a:p>
        </p:txBody>
      </p:sp>
      <p:sp>
        <p:nvSpPr>
          <p:cNvPr id="3" name="Content Placeholder 2"/>
          <p:cNvSpPr>
            <a:spLocks noGrp="1"/>
          </p:cNvSpPr>
          <p:nvPr>
            <p:ph idx="1"/>
          </p:nvPr>
        </p:nvSpPr>
        <p:spPr>
          <a:xfrm>
            <a:off x="838200" y="1841787"/>
            <a:ext cx="10515600" cy="4274256"/>
          </a:xfrm>
        </p:spPr>
        <p:txBody>
          <a:bodyPr>
            <a:noAutofit/>
          </a:bodyPr>
          <a:lstStyle>
            <a:lvl1pPr marL="228600" indent="-228600">
              <a:buClr>
                <a:srgbClr val="FF681E"/>
              </a:buClr>
              <a:buFont typeface="Arial" panose="020B0604020202020204" pitchFamily="34" charset="0"/>
              <a:buChar char="•"/>
              <a:defRPr>
                <a:solidFill>
                  <a:srgbClr val="1B2944"/>
                </a:solidFill>
                <a:latin typeface="Corbel" panose="020B0503020204020204" pitchFamily="34" charset="0"/>
              </a:defRPr>
            </a:lvl1pPr>
            <a:lvl2pPr marL="685800" indent="-228600">
              <a:buClr>
                <a:srgbClr val="7C7C7C"/>
              </a:buClr>
              <a:buFontTx/>
              <a:buBlip>
                <a:blip r:embed="rId2"/>
              </a:buBlip>
              <a:defRPr>
                <a:solidFill>
                  <a:srgbClr val="1B2944"/>
                </a:solidFill>
                <a:latin typeface="Corbel" panose="020B0503020204020204" pitchFamily="34" charset="0"/>
              </a:defRPr>
            </a:lvl2pPr>
            <a:lvl3pPr marL="1143000" indent="-228600">
              <a:buClr>
                <a:srgbClr val="7C7C7C"/>
              </a:buClr>
              <a:buFont typeface="Arial" panose="020B0604020202020204" pitchFamily="34" charset="0"/>
              <a:buChar char="•"/>
              <a:defRPr>
                <a:solidFill>
                  <a:srgbClr val="1B2944"/>
                </a:solidFill>
                <a:latin typeface="Corbel" panose="020B0503020204020204" pitchFamily="34" charset="0"/>
              </a:defRPr>
            </a:lvl3pPr>
            <a:lvl4pPr marL="1600200" indent="-228600">
              <a:buClr>
                <a:srgbClr val="7C7C7C"/>
              </a:buClr>
              <a:buFont typeface="Arial" panose="020B0604020202020204" pitchFamily="34" charset="0"/>
              <a:buChar char="•"/>
              <a:defRPr>
                <a:solidFill>
                  <a:srgbClr val="1B2944"/>
                </a:solidFill>
                <a:latin typeface="Corbel" panose="020B0503020204020204" pitchFamily="34" charset="0"/>
              </a:defRPr>
            </a:lvl4pPr>
            <a:lvl5pPr marL="2057400" indent="-228600">
              <a:buClr>
                <a:srgbClr val="7C7C7C"/>
              </a:buClr>
              <a:buFont typeface="Arial" panose="020B0604020202020204" pitchFamily="34" charset="0"/>
              <a:buChar char="•"/>
              <a:defRPr>
                <a:solidFill>
                  <a:srgbClr val="1B2944"/>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pic>
        <p:nvPicPr>
          <p:cNvPr id="7" name="Picture 6"/>
          <p:cNvPicPr>
            <a:picLocks noChangeAspect="1"/>
          </p:cNvPicPr>
          <p:nvPr userDrawn="1"/>
        </p:nvPicPr>
        <p:blipFill>
          <a:blip r:embed="rId3"/>
          <a:stretch>
            <a:fillRect/>
          </a:stretch>
        </p:blipFill>
        <p:spPr>
          <a:xfrm>
            <a:off x="-1760248" y="333989"/>
            <a:ext cx="975163" cy="780130"/>
          </a:xfrm>
          <a:prstGeom prst="rect">
            <a:avLst/>
          </a:prstGeom>
          <a:solidFill>
            <a:srgbClr val="FF681E"/>
          </a:solidFill>
        </p:spPr>
      </p:pic>
      <p:sp>
        <p:nvSpPr>
          <p:cNvPr id="8" name="TextBox 7"/>
          <p:cNvSpPr txBox="1"/>
          <p:nvPr userDrawn="1"/>
        </p:nvSpPr>
        <p:spPr>
          <a:xfrm>
            <a:off x="-2359859" y="1138001"/>
            <a:ext cx="2012476" cy="369332"/>
          </a:xfrm>
          <a:prstGeom prst="rect">
            <a:avLst/>
          </a:prstGeom>
          <a:noFill/>
        </p:spPr>
        <p:txBody>
          <a:bodyPr wrap="square" rtlCol="0">
            <a:spAutoFit/>
          </a:bodyPr>
          <a:lstStyle/>
          <a:p>
            <a:r>
              <a:rPr lang="nl-BE" dirty="0"/>
              <a:t>R:255 G:104 30</a:t>
            </a:r>
          </a:p>
        </p:txBody>
      </p:sp>
      <p:pic>
        <p:nvPicPr>
          <p:cNvPr id="9" name="Picture 8"/>
          <p:cNvPicPr>
            <a:picLocks noChangeAspect="1"/>
          </p:cNvPicPr>
          <p:nvPr userDrawn="1"/>
        </p:nvPicPr>
        <p:blipFill>
          <a:blip r:embed="rId4"/>
          <a:stretch>
            <a:fillRect/>
          </a:stretch>
        </p:blipFill>
        <p:spPr>
          <a:xfrm>
            <a:off x="-1760250" y="1571312"/>
            <a:ext cx="975165" cy="780132"/>
          </a:xfrm>
          <a:prstGeom prst="rect">
            <a:avLst/>
          </a:prstGeom>
          <a:solidFill>
            <a:srgbClr val="5A2A82"/>
          </a:solidFill>
        </p:spPr>
      </p:pic>
      <p:sp>
        <p:nvSpPr>
          <p:cNvPr id="10" name="TextBox 9"/>
          <p:cNvSpPr txBox="1"/>
          <p:nvPr userDrawn="1"/>
        </p:nvSpPr>
        <p:spPr>
          <a:xfrm>
            <a:off x="-2359859" y="2362165"/>
            <a:ext cx="1899019" cy="369332"/>
          </a:xfrm>
          <a:prstGeom prst="rect">
            <a:avLst/>
          </a:prstGeom>
          <a:noFill/>
        </p:spPr>
        <p:txBody>
          <a:bodyPr wrap="square" rtlCol="0">
            <a:spAutoFit/>
          </a:bodyPr>
          <a:lstStyle/>
          <a:p>
            <a:r>
              <a:rPr lang="nl-BE" dirty="0"/>
              <a:t>R:90 G:42 B:130</a:t>
            </a:r>
          </a:p>
        </p:txBody>
      </p:sp>
      <p:sp>
        <p:nvSpPr>
          <p:cNvPr id="13" name="Rectangle 12"/>
          <p:cNvSpPr/>
          <p:nvPr userDrawn="1"/>
        </p:nvSpPr>
        <p:spPr>
          <a:xfrm>
            <a:off x="-1760248" y="5541279"/>
            <a:ext cx="988564" cy="790853"/>
          </a:xfrm>
          <a:prstGeom prst="rect">
            <a:avLst/>
          </a:prstGeom>
          <a:solidFill>
            <a:srgbClr val="7C7C7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4" name="TextBox 13"/>
          <p:cNvSpPr txBox="1"/>
          <p:nvPr userDrawn="1"/>
        </p:nvSpPr>
        <p:spPr>
          <a:xfrm>
            <a:off x="-2419436" y="6352143"/>
            <a:ext cx="2131630" cy="369332"/>
          </a:xfrm>
          <a:prstGeom prst="rect">
            <a:avLst/>
          </a:prstGeom>
          <a:noFill/>
        </p:spPr>
        <p:txBody>
          <a:bodyPr wrap="square" rtlCol="0">
            <a:spAutoFit/>
          </a:bodyPr>
          <a:lstStyle/>
          <a:p>
            <a:r>
              <a:rPr lang="nl-BE" dirty="0"/>
              <a:t>R:124 G:124 </a:t>
            </a:r>
            <a:r>
              <a:rPr lang="nl-BE" baseline="0" dirty="0"/>
              <a:t> </a:t>
            </a:r>
            <a:r>
              <a:rPr lang="nl-BE" dirty="0"/>
              <a:t>B:124</a:t>
            </a:r>
          </a:p>
        </p:txBody>
      </p:sp>
      <p:sp>
        <p:nvSpPr>
          <p:cNvPr id="15" name="Rectangle 14"/>
          <p:cNvSpPr/>
          <p:nvPr userDrawn="1"/>
        </p:nvSpPr>
        <p:spPr>
          <a:xfrm>
            <a:off x="-1773649" y="4203052"/>
            <a:ext cx="988564" cy="790853"/>
          </a:xfrm>
          <a:prstGeom prst="rect">
            <a:avLst/>
          </a:prstGeom>
          <a:solidFill>
            <a:srgbClr val="1B294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6" name="TextBox 15"/>
          <p:cNvSpPr txBox="1"/>
          <p:nvPr userDrawn="1"/>
        </p:nvSpPr>
        <p:spPr>
          <a:xfrm>
            <a:off x="-2293435" y="5011581"/>
            <a:ext cx="1819194" cy="369332"/>
          </a:xfrm>
          <a:prstGeom prst="rect">
            <a:avLst/>
          </a:prstGeom>
          <a:noFill/>
        </p:spPr>
        <p:txBody>
          <a:bodyPr wrap="square" rtlCol="0">
            <a:spAutoFit/>
          </a:bodyPr>
          <a:lstStyle/>
          <a:p>
            <a:r>
              <a:rPr lang="nl-BE" dirty="0"/>
              <a:t>R:27 G:41 </a:t>
            </a:r>
            <a:r>
              <a:rPr lang="nl-BE" baseline="0" dirty="0"/>
              <a:t> </a:t>
            </a:r>
            <a:r>
              <a:rPr lang="nl-BE" dirty="0"/>
              <a:t>B:68</a:t>
            </a:r>
          </a:p>
        </p:txBody>
      </p:sp>
      <p:sp>
        <p:nvSpPr>
          <p:cNvPr id="18" name="Text Placeholder 5"/>
          <p:cNvSpPr>
            <a:spLocks noGrp="1"/>
          </p:cNvSpPr>
          <p:nvPr>
            <p:ph type="body" sz="quarter" idx="10" hasCustomPrompt="1"/>
          </p:nvPr>
        </p:nvSpPr>
        <p:spPr>
          <a:xfrm>
            <a:off x="838200" y="1191349"/>
            <a:ext cx="10515600" cy="586080"/>
          </a:xfrm>
        </p:spPr>
        <p:txBody>
          <a:bodyPr wrap="square">
            <a:noAutofit/>
          </a:bodyPr>
          <a:lstStyle>
            <a:lvl1pPr marL="0" indent="0">
              <a:lnSpc>
                <a:spcPts val="3200"/>
              </a:lnSpc>
              <a:buNone/>
              <a:defRPr sz="3200" baseline="0">
                <a:solidFill>
                  <a:srgbClr val="EA6341"/>
                </a:solidFill>
                <a:latin typeface="Corbel" panose="020B0503020204020204" pitchFamily="34" charset="0"/>
              </a:defRPr>
            </a:lvl1pPr>
          </a:lstStyle>
          <a:p>
            <a:pPr lvl="0"/>
            <a:r>
              <a:rPr lang="nl-BE" dirty="0"/>
              <a:t>Subheadline</a:t>
            </a:r>
          </a:p>
        </p:txBody>
      </p:sp>
      <p:pic>
        <p:nvPicPr>
          <p:cNvPr id="17" name="Picture 16"/>
          <p:cNvPicPr>
            <a:picLocks noChangeAspect="1"/>
          </p:cNvPicPr>
          <p:nvPr userDrawn="1"/>
        </p:nvPicPr>
        <p:blipFill>
          <a:blip r:embed="rId5"/>
          <a:stretch>
            <a:fillRect/>
          </a:stretch>
        </p:blipFill>
        <p:spPr>
          <a:xfrm>
            <a:off x="-1760250" y="2864513"/>
            <a:ext cx="988566" cy="790853"/>
          </a:xfrm>
          <a:prstGeom prst="rect">
            <a:avLst/>
          </a:prstGeom>
          <a:solidFill>
            <a:srgbClr val="42B7BA"/>
          </a:solidFill>
        </p:spPr>
      </p:pic>
      <p:sp>
        <p:nvSpPr>
          <p:cNvPr id="19" name="TextBox 18"/>
          <p:cNvSpPr txBox="1"/>
          <p:nvPr userDrawn="1"/>
        </p:nvSpPr>
        <p:spPr>
          <a:xfrm>
            <a:off x="-2359859" y="3655366"/>
            <a:ext cx="2012476" cy="369332"/>
          </a:xfrm>
          <a:prstGeom prst="rect">
            <a:avLst/>
          </a:prstGeom>
          <a:noFill/>
        </p:spPr>
        <p:txBody>
          <a:bodyPr wrap="square" rtlCol="0">
            <a:spAutoFit/>
          </a:bodyPr>
          <a:lstStyle/>
          <a:p>
            <a:r>
              <a:rPr lang="nl-BE" dirty="0"/>
              <a:t>R:66 G:183</a:t>
            </a:r>
            <a:r>
              <a:rPr lang="nl-BE" baseline="0" dirty="0"/>
              <a:t> </a:t>
            </a:r>
            <a:r>
              <a:rPr lang="nl-BE" dirty="0"/>
              <a:t>B:186</a:t>
            </a:r>
          </a:p>
        </p:txBody>
      </p:sp>
    </p:spTree>
    <p:extLst>
      <p:ext uri="{BB962C8B-B14F-4D97-AF65-F5344CB8AC3E}">
        <p14:creationId xmlns:p14="http://schemas.microsoft.com/office/powerpoint/2010/main" val="183613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B2944"/>
                </a:solidFill>
                <a:latin typeface="Corbel" panose="020B0503020204020204" pitchFamily="34" charset="0"/>
              </a:defRPr>
            </a:lvl1pPr>
          </a:lstStyle>
          <a:p>
            <a:r>
              <a:rPr lang="en-US"/>
              <a:t>Click to edit Master title style</a:t>
            </a:r>
            <a:endParaRPr lang="nl-BE" dirty="0"/>
          </a:p>
        </p:txBody>
      </p:sp>
      <p:sp>
        <p:nvSpPr>
          <p:cNvPr id="3" name="Content Placeholder 2"/>
          <p:cNvSpPr>
            <a:spLocks noGrp="1"/>
          </p:cNvSpPr>
          <p:nvPr>
            <p:ph sz="half" idx="1"/>
          </p:nvPr>
        </p:nvSpPr>
        <p:spPr>
          <a:xfrm>
            <a:off x="838200" y="1825625"/>
            <a:ext cx="5181600" cy="4297772"/>
          </a:xfrm>
        </p:spPr>
        <p:txBody>
          <a:bodyPr>
            <a:noAutofit/>
          </a:bodyPr>
          <a:lstStyle>
            <a:lvl1pPr marL="457200" indent="-457200">
              <a:buClr>
                <a:srgbClr val="FF681E"/>
              </a:buClr>
              <a:buFont typeface="Arial" panose="020B0604020202020204" pitchFamily="34" charset="0"/>
              <a:buChar char="•"/>
              <a:defRPr>
                <a:solidFill>
                  <a:srgbClr val="1B2944"/>
                </a:solidFill>
                <a:latin typeface="Corbel" panose="020B0503020204020204" pitchFamily="34" charset="0"/>
              </a:defRPr>
            </a:lvl1pPr>
            <a:lvl2pPr marL="685800" indent="-228600">
              <a:buClr>
                <a:srgbClr val="7C7C7C"/>
              </a:buClr>
              <a:buFontTx/>
              <a:buBlip>
                <a:blip r:embed="rId2"/>
              </a:buBlip>
              <a:defRPr>
                <a:solidFill>
                  <a:srgbClr val="1B2944"/>
                </a:solidFill>
                <a:latin typeface="Corbel" panose="020B0503020204020204" pitchFamily="34" charset="0"/>
              </a:defRPr>
            </a:lvl2pPr>
            <a:lvl3pPr marL="1143000" indent="-228600">
              <a:buClr>
                <a:srgbClr val="7C7C7C"/>
              </a:buClr>
              <a:buFont typeface="Arial" panose="020B0604020202020204" pitchFamily="34" charset="0"/>
              <a:buChar char="•"/>
              <a:defRPr>
                <a:solidFill>
                  <a:srgbClr val="1B2944"/>
                </a:solidFill>
                <a:latin typeface="Corbel" panose="020B0503020204020204" pitchFamily="34" charset="0"/>
              </a:defRPr>
            </a:lvl3pPr>
            <a:lvl4pPr marL="1600200" indent="-228600">
              <a:buClr>
                <a:srgbClr val="7C7C7C"/>
              </a:buClr>
              <a:buFont typeface="Arial" panose="020B0604020202020204" pitchFamily="34" charset="0"/>
              <a:buChar char="•"/>
              <a:defRPr>
                <a:solidFill>
                  <a:srgbClr val="1B2944"/>
                </a:solidFill>
                <a:latin typeface="Corbel" panose="020B0503020204020204" pitchFamily="34" charset="0"/>
              </a:defRPr>
            </a:lvl4pPr>
            <a:lvl5pPr marL="2057400" indent="-228600">
              <a:buClr>
                <a:srgbClr val="7C7C7C"/>
              </a:buClr>
              <a:buFont typeface="Arial" panose="020B0604020202020204" pitchFamily="34" charset="0"/>
              <a:buChar char="•"/>
              <a:defRPr>
                <a:solidFill>
                  <a:srgbClr val="1B2944"/>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sp>
        <p:nvSpPr>
          <p:cNvPr id="4" name="Content Placeholder 3"/>
          <p:cNvSpPr>
            <a:spLocks noGrp="1"/>
          </p:cNvSpPr>
          <p:nvPr>
            <p:ph sz="half" idx="2"/>
          </p:nvPr>
        </p:nvSpPr>
        <p:spPr>
          <a:xfrm>
            <a:off x="6172200" y="1825625"/>
            <a:ext cx="5181600" cy="4297772"/>
          </a:xfrm>
        </p:spPr>
        <p:txBody>
          <a:bodyPr>
            <a:noAutofit/>
          </a:bodyPr>
          <a:lstStyle>
            <a:lvl1pPr marL="228600" indent="-228600">
              <a:buClr>
                <a:srgbClr val="FF681E"/>
              </a:buClr>
              <a:buFont typeface="Arial" panose="020B0604020202020204" pitchFamily="34" charset="0"/>
              <a:buChar char="•"/>
              <a:defRPr>
                <a:solidFill>
                  <a:srgbClr val="1B2944"/>
                </a:solidFill>
                <a:latin typeface="Corbel" panose="020B0503020204020204" pitchFamily="34" charset="0"/>
              </a:defRPr>
            </a:lvl1pPr>
            <a:lvl2pPr marL="685800" indent="-228600">
              <a:buClr>
                <a:srgbClr val="7C7C7C"/>
              </a:buClr>
              <a:buFontTx/>
              <a:buBlip>
                <a:blip r:embed="rId2"/>
              </a:buBlip>
              <a:defRPr>
                <a:solidFill>
                  <a:srgbClr val="1B2944"/>
                </a:solidFill>
                <a:latin typeface="Corbel" panose="020B0503020204020204" pitchFamily="34" charset="0"/>
              </a:defRPr>
            </a:lvl2pPr>
            <a:lvl3pPr marL="1143000" indent="-228600">
              <a:buClr>
                <a:srgbClr val="7C7C7C"/>
              </a:buClr>
              <a:buFont typeface="Arial" panose="020B0604020202020204" pitchFamily="34" charset="0"/>
              <a:buChar char="•"/>
              <a:defRPr>
                <a:solidFill>
                  <a:srgbClr val="1B2944"/>
                </a:solidFill>
                <a:latin typeface="Corbel" panose="020B0503020204020204" pitchFamily="34" charset="0"/>
              </a:defRPr>
            </a:lvl3pPr>
            <a:lvl4pPr marL="1600200" indent="-228600">
              <a:buClr>
                <a:srgbClr val="7C7C7C"/>
              </a:buClr>
              <a:buFont typeface="Arial" panose="020B0604020202020204" pitchFamily="34" charset="0"/>
              <a:buChar char="•"/>
              <a:defRPr>
                <a:solidFill>
                  <a:srgbClr val="1B2944"/>
                </a:solidFill>
                <a:latin typeface="Corbel" panose="020B0503020204020204" pitchFamily="34" charset="0"/>
              </a:defRPr>
            </a:lvl4pPr>
            <a:lvl5pPr marL="2057400" indent="-228600">
              <a:buClr>
                <a:srgbClr val="7C7C7C"/>
              </a:buClr>
              <a:buFont typeface="Arial" panose="020B0604020202020204" pitchFamily="34" charset="0"/>
              <a:buChar char="•"/>
              <a:defRPr>
                <a:solidFill>
                  <a:srgbClr val="1B2944"/>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pic>
        <p:nvPicPr>
          <p:cNvPr id="8" name="Picture 7"/>
          <p:cNvPicPr>
            <a:picLocks noChangeAspect="1"/>
          </p:cNvPicPr>
          <p:nvPr userDrawn="1"/>
        </p:nvPicPr>
        <p:blipFill>
          <a:blip r:embed="rId3"/>
          <a:stretch>
            <a:fillRect/>
          </a:stretch>
        </p:blipFill>
        <p:spPr>
          <a:xfrm>
            <a:off x="-1760248" y="333989"/>
            <a:ext cx="975163" cy="780130"/>
          </a:xfrm>
          <a:prstGeom prst="rect">
            <a:avLst/>
          </a:prstGeom>
          <a:solidFill>
            <a:srgbClr val="FF681E"/>
          </a:solidFill>
        </p:spPr>
      </p:pic>
      <p:sp>
        <p:nvSpPr>
          <p:cNvPr id="9" name="TextBox 8"/>
          <p:cNvSpPr txBox="1"/>
          <p:nvPr userDrawn="1"/>
        </p:nvSpPr>
        <p:spPr>
          <a:xfrm>
            <a:off x="-2359859" y="1138001"/>
            <a:ext cx="2012476" cy="369332"/>
          </a:xfrm>
          <a:prstGeom prst="rect">
            <a:avLst/>
          </a:prstGeom>
          <a:noFill/>
        </p:spPr>
        <p:txBody>
          <a:bodyPr wrap="square" rtlCol="0">
            <a:spAutoFit/>
          </a:bodyPr>
          <a:lstStyle/>
          <a:p>
            <a:r>
              <a:rPr lang="nl-BE" dirty="0"/>
              <a:t>R:255 G:104 30</a:t>
            </a:r>
          </a:p>
        </p:txBody>
      </p:sp>
      <p:pic>
        <p:nvPicPr>
          <p:cNvPr id="10" name="Picture 9"/>
          <p:cNvPicPr>
            <a:picLocks noChangeAspect="1"/>
          </p:cNvPicPr>
          <p:nvPr userDrawn="1"/>
        </p:nvPicPr>
        <p:blipFill>
          <a:blip r:embed="rId4"/>
          <a:stretch>
            <a:fillRect/>
          </a:stretch>
        </p:blipFill>
        <p:spPr>
          <a:xfrm>
            <a:off x="-1760250" y="1571312"/>
            <a:ext cx="975165" cy="780132"/>
          </a:xfrm>
          <a:prstGeom prst="rect">
            <a:avLst/>
          </a:prstGeom>
          <a:solidFill>
            <a:srgbClr val="5A2A82"/>
          </a:solidFill>
        </p:spPr>
      </p:pic>
      <p:sp>
        <p:nvSpPr>
          <p:cNvPr id="11" name="TextBox 10"/>
          <p:cNvSpPr txBox="1"/>
          <p:nvPr userDrawn="1"/>
        </p:nvSpPr>
        <p:spPr>
          <a:xfrm>
            <a:off x="-2359859" y="2362165"/>
            <a:ext cx="1899019" cy="369332"/>
          </a:xfrm>
          <a:prstGeom prst="rect">
            <a:avLst/>
          </a:prstGeom>
          <a:noFill/>
        </p:spPr>
        <p:txBody>
          <a:bodyPr wrap="square" rtlCol="0">
            <a:spAutoFit/>
          </a:bodyPr>
          <a:lstStyle/>
          <a:p>
            <a:r>
              <a:rPr lang="nl-BE" dirty="0"/>
              <a:t>R:90 G:42 B:130</a:t>
            </a:r>
          </a:p>
        </p:txBody>
      </p:sp>
      <p:sp>
        <p:nvSpPr>
          <p:cNvPr id="14" name="Rectangle 13"/>
          <p:cNvSpPr/>
          <p:nvPr userDrawn="1"/>
        </p:nvSpPr>
        <p:spPr>
          <a:xfrm>
            <a:off x="-1760248" y="5541279"/>
            <a:ext cx="988564" cy="790853"/>
          </a:xfrm>
          <a:prstGeom prst="rect">
            <a:avLst/>
          </a:prstGeom>
          <a:solidFill>
            <a:srgbClr val="7C7C7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5" name="TextBox 14"/>
          <p:cNvSpPr txBox="1"/>
          <p:nvPr userDrawn="1"/>
        </p:nvSpPr>
        <p:spPr>
          <a:xfrm>
            <a:off x="-2419436" y="6352143"/>
            <a:ext cx="2131630" cy="369332"/>
          </a:xfrm>
          <a:prstGeom prst="rect">
            <a:avLst/>
          </a:prstGeom>
          <a:noFill/>
        </p:spPr>
        <p:txBody>
          <a:bodyPr wrap="square" rtlCol="0">
            <a:spAutoFit/>
          </a:bodyPr>
          <a:lstStyle/>
          <a:p>
            <a:r>
              <a:rPr lang="nl-BE" dirty="0"/>
              <a:t>R:124 G:124 </a:t>
            </a:r>
            <a:r>
              <a:rPr lang="nl-BE" baseline="0" dirty="0"/>
              <a:t> </a:t>
            </a:r>
            <a:r>
              <a:rPr lang="nl-BE" dirty="0"/>
              <a:t>B:124</a:t>
            </a:r>
          </a:p>
        </p:txBody>
      </p:sp>
      <p:sp>
        <p:nvSpPr>
          <p:cNvPr id="16" name="Rectangle 15"/>
          <p:cNvSpPr/>
          <p:nvPr userDrawn="1"/>
        </p:nvSpPr>
        <p:spPr>
          <a:xfrm>
            <a:off x="-1773649" y="4203052"/>
            <a:ext cx="988564" cy="790853"/>
          </a:xfrm>
          <a:prstGeom prst="rect">
            <a:avLst/>
          </a:prstGeom>
          <a:solidFill>
            <a:srgbClr val="1B294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7" name="TextBox 16"/>
          <p:cNvSpPr txBox="1"/>
          <p:nvPr userDrawn="1"/>
        </p:nvSpPr>
        <p:spPr>
          <a:xfrm>
            <a:off x="-2293435" y="5011581"/>
            <a:ext cx="1819194" cy="369332"/>
          </a:xfrm>
          <a:prstGeom prst="rect">
            <a:avLst/>
          </a:prstGeom>
          <a:noFill/>
        </p:spPr>
        <p:txBody>
          <a:bodyPr wrap="square" rtlCol="0">
            <a:spAutoFit/>
          </a:bodyPr>
          <a:lstStyle/>
          <a:p>
            <a:r>
              <a:rPr lang="nl-BE" dirty="0"/>
              <a:t>R:27 G:41 </a:t>
            </a:r>
            <a:r>
              <a:rPr lang="nl-BE" baseline="0" dirty="0"/>
              <a:t> </a:t>
            </a:r>
            <a:r>
              <a:rPr lang="nl-BE" dirty="0"/>
              <a:t>B:68</a:t>
            </a:r>
          </a:p>
        </p:txBody>
      </p:sp>
      <p:pic>
        <p:nvPicPr>
          <p:cNvPr id="18" name="Picture 17"/>
          <p:cNvPicPr>
            <a:picLocks noChangeAspect="1"/>
          </p:cNvPicPr>
          <p:nvPr userDrawn="1"/>
        </p:nvPicPr>
        <p:blipFill>
          <a:blip r:embed="rId5"/>
          <a:stretch>
            <a:fillRect/>
          </a:stretch>
        </p:blipFill>
        <p:spPr>
          <a:xfrm>
            <a:off x="-1760250" y="2864513"/>
            <a:ext cx="988566" cy="790853"/>
          </a:xfrm>
          <a:prstGeom prst="rect">
            <a:avLst/>
          </a:prstGeom>
          <a:solidFill>
            <a:srgbClr val="42B7BA"/>
          </a:solidFill>
        </p:spPr>
      </p:pic>
      <p:sp>
        <p:nvSpPr>
          <p:cNvPr id="19" name="TextBox 18"/>
          <p:cNvSpPr txBox="1"/>
          <p:nvPr userDrawn="1"/>
        </p:nvSpPr>
        <p:spPr>
          <a:xfrm>
            <a:off x="-2359859" y="3655366"/>
            <a:ext cx="2012476" cy="369332"/>
          </a:xfrm>
          <a:prstGeom prst="rect">
            <a:avLst/>
          </a:prstGeom>
          <a:noFill/>
        </p:spPr>
        <p:txBody>
          <a:bodyPr wrap="square" rtlCol="0">
            <a:spAutoFit/>
          </a:bodyPr>
          <a:lstStyle/>
          <a:p>
            <a:r>
              <a:rPr lang="nl-BE" dirty="0"/>
              <a:t>R:66 G:183</a:t>
            </a:r>
            <a:r>
              <a:rPr lang="nl-BE" baseline="0" dirty="0"/>
              <a:t> </a:t>
            </a:r>
            <a:r>
              <a:rPr lang="nl-BE" dirty="0"/>
              <a:t>B:186</a:t>
            </a:r>
          </a:p>
        </p:txBody>
      </p:sp>
    </p:spTree>
    <p:extLst>
      <p:ext uri="{BB962C8B-B14F-4D97-AF65-F5344CB8AC3E}">
        <p14:creationId xmlns:p14="http://schemas.microsoft.com/office/powerpoint/2010/main" val="2454994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B2944"/>
                </a:solidFill>
              </a:defRPr>
            </a:lvl1pPr>
          </a:lstStyle>
          <a:p>
            <a:r>
              <a:rPr lang="en-US"/>
              <a:t>Click to edit Master title style</a:t>
            </a:r>
            <a:endParaRPr lang="nl-BE"/>
          </a:p>
        </p:txBody>
      </p:sp>
      <p:pic>
        <p:nvPicPr>
          <p:cNvPr id="6" name="Picture 5"/>
          <p:cNvPicPr>
            <a:picLocks noChangeAspect="1"/>
          </p:cNvPicPr>
          <p:nvPr userDrawn="1"/>
        </p:nvPicPr>
        <p:blipFill>
          <a:blip r:embed="rId2"/>
          <a:stretch>
            <a:fillRect/>
          </a:stretch>
        </p:blipFill>
        <p:spPr>
          <a:xfrm>
            <a:off x="-1760248" y="333989"/>
            <a:ext cx="975163" cy="780130"/>
          </a:xfrm>
          <a:prstGeom prst="rect">
            <a:avLst/>
          </a:prstGeom>
          <a:solidFill>
            <a:srgbClr val="FF681E"/>
          </a:solidFill>
        </p:spPr>
      </p:pic>
      <p:sp>
        <p:nvSpPr>
          <p:cNvPr id="7" name="TextBox 6"/>
          <p:cNvSpPr txBox="1"/>
          <p:nvPr userDrawn="1"/>
        </p:nvSpPr>
        <p:spPr>
          <a:xfrm>
            <a:off x="-2359859" y="1138001"/>
            <a:ext cx="2012476" cy="369332"/>
          </a:xfrm>
          <a:prstGeom prst="rect">
            <a:avLst/>
          </a:prstGeom>
          <a:noFill/>
        </p:spPr>
        <p:txBody>
          <a:bodyPr wrap="square" rtlCol="0">
            <a:spAutoFit/>
          </a:bodyPr>
          <a:lstStyle/>
          <a:p>
            <a:r>
              <a:rPr lang="nl-BE" dirty="0"/>
              <a:t>R:255 G:104 30</a:t>
            </a:r>
          </a:p>
        </p:txBody>
      </p:sp>
      <p:pic>
        <p:nvPicPr>
          <p:cNvPr id="8" name="Picture 7"/>
          <p:cNvPicPr>
            <a:picLocks noChangeAspect="1"/>
          </p:cNvPicPr>
          <p:nvPr userDrawn="1"/>
        </p:nvPicPr>
        <p:blipFill>
          <a:blip r:embed="rId3"/>
          <a:stretch>
            <a:fillRect/>
          </a:stretch>
        </p:blipFill>
        <p:spPr>
          <a:xfrm>
            <a:off x="-1760250" y="1571312"/>
            <a:ext cx="975165" cy="780132"/>
          </a:xfrm>
          <a:prstGeom prst="rect">
            <a:avLst/>
          </a:prstGeom>
          <a:solidFill>
            <a:srgbClr val="5A2A82"/>
          </a:solidFill>
        </p:spPr>
      </p:pic>
      <p:sp>
        <p:nvSpPr>
          <p:cNvPr id="9" name="TextBox 8"/>
          <p:cNvSpPr txBox="1"/>
          <p:nvPr userDrawn="1"/>
        </p:nvSpPr>
        <p:spPr>
          <a:xfrm>
            <a:off x="-2359859" y="2362165"/>
            <a:ext cx="1899019" cy="369332"/>
          </a:xfrm>
          <a:prstGeom prst="rect">
            <a:avLst/>
          </a:prstGeom>
          <a:noFill/>
        </p:spPr>
        <p:txBody>
          <a:bodyPr wrap="square" rtlCol="0">
            <a:spAutoFit/>
          </a:bodyPr>
          <a:lstStyle/>
          <a:p>
            <a:r>
              <a:rPr lang="nl-BE" dirty="0"/>
              <a:t>R:90 G:42 B:130</a:t>
            </a:r>
          </a:p>
        </p:txBody>
      </p:sp>
      <p:sp>
        <p:nvSpPr>
          <p:cNvPr id="12" name="Rectangle 11"/>
          <p:cNvSpPr/>
          <p:nvPr userDrawn="1"/>
        </p:nvSpPr>
        <p:spPr>
          <a:xfrm>
            <a:off x="-1760248" y="5541279"/>
            <a:ext cx="988564" cy="790853"/>
          </a:xfrm>
          <a:prstGeom prst="rect">
            <a:avLst/>
          </a:prstGeom>
          <a:solidFill>
            <a:srgbClr val="7C7C7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3" name="TextBox 12"/>
          <p:cNvSpPr txBox="1"/>
          <p:nvPr userDrawn="1"/>
        </p:nvSpPr>
        <p:spPr>
          <a:xfrm>
            <a:off x="-2419436" y="6352143"/>
            <a:ext cx="2131630" cy="369332"/>
          </a:xfrm>
          <a:prstGeom prst="rect">
            <a:avLst/>
          </a:prstGeom>
          <a:noFill/>
        </p:spPr>
        <p:txBody>
          <a:bodyPr wrap="square" rtlCol="0">
            <a:spAutoFit/>
          </a:bodyPr>
          <a:lstStyle/>
          <a:p>
            <a:r>
              <a:rPr lang="nl-BE" dirty="0"/>
              <a:t>R:124 G:124 </a:t>
            </a:r>
            <a:r>
              <a:rPr lang="nl-BE" baseline="0" dirty="0"/>
              <a:t> </a:t>
            </a:r>
            <a:r>
              <a:rPr lang="nl-BE" dirty="0"/>
              <a:t>B:124</a:t>
            </a:r>
          </a:p>
        </p:txBody>
      </p:sp>
      <p:sp>
        <p:nvSpPr>
          <p:cNvPr id="14" name="Rectangle 13"/>
          <p:cNvSpPr/>
          <p:nvPr userDrawn="1"/>
        </p:nvSpPr>
        <p:spPr>
          <a:xfrm>
            <a:off x="-1773649" y="4203052"/>
            <a:ext cx="988564" cy="790853"/>
          </a:xfrm>
          <a:prstGeom prst="rect">
            <a:avLst/>
          </a:prstGeom>
          <a:solidFill>
            <a:srgbClr val="1B294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5" name="TextBox 14"/>
          <p:cNvSpPr txBox="1"/>
          <p:nvPr userDrawn="1"/>
        </p:nvSpPr>
        <p:spPr>
          <a:xfrm>
            <a:off x="-2293435" y="5011581"/>
            <a:ext cx="1819194" cy="369332"/>
          </a:xfrm>
          <a:prstGeom prst="rect">
            <a:avLst/>
          </a:prstGeom>
          <a:noFill/>
        </p:spPr>
        <p:txBody>
          <a:bodyPr wrap="square" rtlCol="0">
            <a:spAutoFit/>
          </a:bodyPr>
          <a:lstStyle/>
          <a:p>
            <a:r>
              <a:rPr lang="nl-BE" dirty="0"/>
              <a:t>R:27 G:41 </a:t>
            </a:r>
            <a:r>
              <a:rPr lang="nl-BE" baseline="0" dirty="0"/>
              <a:t> </a:t>
            </a:r>
            <a:r>
              <a:rPr lang="nl-BE" dirty="0"/>
              <a:t>B:68</a:t>
            </a:r>
          </a:p>
        </p:txBody>
      </p:sp>
      <p:pic>
        <p:nvPicPr>
          <p:cNvPr id="16" name="Picture 15"/>
          <p:cNvPicPr>
            <a:picLocks noChangeAspect="1"/>
          </p:cNvPicPr>
          <p:nvPr userDrawn="1"/>
        </p:nvPicPr>
        <p:blipFill>
          <a:blip r:embed="rId4"/>
          <a:stretch>
            <a:fillRect/>
          </a:stretch>
        </p:blipFill>
        <p:spPr>
          <a:xfrm>
            <a:off x="-1760250" y="2864513"/>
            <a:ext cx="988566" cy="790853"/>
          </a:xfrm>
          <a:prstGeom prst="rect">
            <a:avLst/>
          </a:prstGeom>
          <a:solidFill>
            <a:srgbClr val="42B7BA"/>
          </a:solidFill>
        </p:spPr>
      </p:pic>
      <p:sp>
        <p:nvSpPr>
          <p:cNvPr id="17" name="TextBox 16"/>
          <p:cNvSpPr txBox="1"/>
          <p:nvPr userDrawn="1"/>
        </p:nvSpPr>
        <p:spPr>
          <a:xfrm>
            <a:off x="-2359859" y="3655366"/>
            <a:ext cx="2012476" cy="369332"/>
          </a:xfrm>
          <a:prstGeom prst="rect">
            <a:avLst/>
          </a:prstGeom>
          <a:noFill/>
        </p:spPr>
        <p:txBody>
          <a:bodyPr wrap="square" rtlCol="0">
            <a:spAutoFit/>
          </a:bodyPr>
          <a:lstStyle/>
          <a:p>
            <a:r>
              <a:rPr lang="nl-BE" dirty="0"/>
              <a:t>R:66 G:183</a:t>
            </a:r>
            <a:r>
              <a:rPr lang="nl-BE" baseline="0" dirty="0"/>
              <a:t> </a:t>
            </a:r>
            <a:r>
              <a:rPr lang="nl-BE" dirty="0"/>
              <a:t>B:186</a:t>
            </a:r>
          </a:p>
        </p:txBody>
      </p:sp>
    </p:spTree>
    <p:extLst>
      <p:ext uri="{BB962C8B-B14F-4D97-AF65-F5344CB8AC3E}">
        <p14:creationId xmlns:p14="http://schemas.microsoft.com/office/powerpoint/2010/main" val="201862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1760248" y="333989"/>
            <a:ext cx="975163" cy="780130"/>
          </a:xfrm>
          <a:prstGeom prst="rect">
            <a:avLst/>
          </a:prstGeom>
          <a:solidFill>
            <a:srgbClr val="FF681E"/>
          </a:solidFill>
        </p:spPr>
      </p:pic>
      <p:sp>
        <p:nvSpPr>
          <p:cNvPr id="6" name="TextBox 5"/>
          <p:cNvSpPr txBox="1"/>
          <p:nvPr userDrawn="1"/>
        </p:nvSpPr>
        <p:spPr>
          <a:xfrm>
            <a:off x="-2359859" y="1138001"/>
            <a:ext cx="2012476" cy="369332"/>
          </a:xfrm>
          <a:prstGeom prst="rect">
            <a:avLst/>
          </a:prstGeom>
          <a:noFill/>
        </p:spPr>
        <p:txBody>
          <a:bodyPr wrap="square" rtlCol="0">
            <a:spAutoFit/>
          </a:bodyPr>
          <a:lstStyle/>
          <a:p>
            <a:r>
              <a:rPr lang="nl-BE" dirty="0"/>
              <a:t>R:255 G:104 30</a:t>
            </a:r>
          </a:p>
        </p:txBody>
      </p:sp>
      <p:pic>
        <p:nvPicPr>
          <p:cNvPr id="7" name="Picture 6"/>
          <p:cNvPicPr>
            <a:picLocks noChangeAspect="1"/>
          </p:cNvPicPr>
          <p:nvPr userDrawn="1"/>
        </p:nvPicPr>
        <p:blipFill>
          <a:blip r:embed="rId3"/>
          <a:stretch>
            <a:fillRect/>
          </a:stretch>
        </p:blipFill>
        <p:spPr>
          <a:xfrm>
            <a:off x="-1760250" y="1571312"/>
            <a:ext cx="975165" cy="780132"/>
          </a:xfrm>
          <a:prstGeom prst="rect">
            <a:avLst/>
          </a:prstGeom>
          <a:solidFill>
            <a:srgbClr val="5A2A82"/>
          </a:solidFill>
        </p:spPr>
      </p:pic>
      <p:sp>
        <p:nvSpPr>
          <p:cNvPr id="8" name="TextBox 7"/>
          <p:cNvSpPr txBox="1"/>
          <p:nvPr userDrawn="1"/>
        </p:nvSpPr>
        <p:spPr>
          <a:xfrm>
            <a:off x="-2359859" y="2362165"/>
            <a:ext cx="1899019" cy="369332"/>
          </a:xfrm>
          <a:prstGeom prst="rect">
            <a:avLst/>
          </a:prstGeom>
          <a:noFill/>
        </p:spPr>
        <p:txBody>
          <a:bodyPr wrap="square" rtlCol="0">
            <a:spAutoFit/>
          </a:bodyPr>
          <a:lstStyle/>
          <a:p>
            <a:r>
              <a:rPr lang="nl-BE" dirty="0"/>
              <a:t>R:90 G:42 B:130</a:t>
            </a:r>
          </a:p>
        </p:txBody>
      </p:sp>
      <p:sp>
        <p:nvSpPr>
          <p:cNvPr id="11" name="Rectangle 10"/>
          <p:cNvSpPr/>
          <p:nvPr userDrawn="1"/>
        </p:nvSpPr>
        <p:spPr>
          <a:xfrm>
            <a:off x="-1760248" y="5541279"/>
            <a:ext cx="988564" cy="790853"/>
          </a:xfrm>
          <a:prstGeom prst="rect">
            <a:avLst/>
          </a:prstGeom>
          <a:solidFill>
            <a:srgbClr val="7C7C7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2" name="TextBox 11"/>
          <p:cNvSpPr txBox="1"/>
          <p:nvPr userDrawn="1"/>
        </p:nvSpPr>
        <p:spPr>
          <a:xfrm>
            <a:off x="-2419436" y="6352143"/>
            <a:ext cx="2131630" cy="369332"/>
          </a:xfrm>
          <a:prstGeom prst="rect">
            <a:avLst/>
          </a:prstGeom>
          <a:noFill/>
        </p:spPr>
        <p:txBody>
          <a:bodyPr wrap="square" rtlCol="0">
            <a:spAutoFit/>
          </a:bodyPr>
          <a:lstStyle/>
          <a:p>
            <a:r>
              <a:rPr lang="nl-BE" dirty="0"/>
              <a:t>R:124 G:124 </a:t>
            </a:r>
            <a:r>
              <a:rPr lang="nl-BE" baseline="0" dirty="0"/>
              <a:t> </a:t>
            </a:r>
            <a:r>
              <a:rPr lang="nl-BE" dirty="0"/>
              <a:t>B:124</a:t>
            </a:r>
          </a:p>
        </p:txBody>
      </p:sp>
      <p:sp>
        <p:nvSpPr>
          <p:cNvPr id="13" name="Rectangle 12"/>
          <p:cNvSpPr/>
          <p:nvPr userDrawn="1"/>
        </p:nvSpPr>
        <p:spPr>
          <a:xfrm>
            <a:off x="-1773649" y="4203052"/>
            <a:ext cx="988564" cy="790853"/>
          </a:xfrm>
          <a:prstGeom prst="rect">
            <a:avLst/>
          </a:prstGeom>
          <a:solidFill>
            <a:srgbClr val="1B294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4" name="TextBox 13"/>
          <p:cNvSpPr txBox="1"/>
          <p:nvPr userDrawn="1"/>
        </p:nvSpPr>
        <p:spPr>
          <a:xfrm>
            <a:off x="-2293435" y="5011581"/>
            <a:ext cx="1819194" cy="369332"/>
          </a:xfrm>
          <a:prstGeom prst="rect">
            <a:avLst/>
          </a:prstGeom>
          <a:noFill/>
        </p:spPr>
        <p:txBody>
          <a:bodyPr wrap="square" rtlCol="0">
            <a:spAutoFit/>
          </a:bodyPr>
          <a:lstStyle/>
          <a:p>
            <a:r>
              <a:rPr lang="nl-BE" dirty="0"/>
              <a:t>R:27 G:41 </a:t>
            </a:r>
            <a:r>
              <a:rPr lang="nl-BE" baseline="0" dirty="0"/>
              <a:t> </a:t>
            </a:r>
            <a:r>
              <a:rPr lang="nl-BE" dirty="0"/>
              <a:t>B:68</a:t>
            </a:r>
          </a:p>
        </p:txBody>
      </p:sp>
      <p:pic>
        <p:nvPicPr>
          <p:cNvPr id="15" name="Picture 14"/>
          <p:cNvPicPr>
            <a:picLocks noChangeAspect="1"/>
          </p:cNvPicPr>
          <p:nvPr userDrawn="1"/>
        </p:nvPicPr>
        <p:blipFill>
          <a:blip r:embed="rId4"/>
          <a:stretch>
            <a:fillRect/>
          </a:stretch>
        </p:blipFill>
        <p:spPr>
          <a:xfrm>
            <a:off x="-1760250" y="2864513"/>
            <a:ext cx="988566" cy="790853"/>
          </a:xfrm>
          <a:prstGeom prst="rect">
            <a:avLst/>
          </a:prstGeom>
          <a:solidFill>
            <a:srgbClr val="42B7BA"/>
          </a:solidFill>
        </p:spPr>
      </p:pic>
      <p:sp>
        <p:nvSpPr>
          <p:cNvPr id="16" name="TextBox 15"/>
          <p:cNvSpPr txBox="1"/>
          <p:nvPr userDrawn="1"/>
        </p:nvSpPr>
        <p:spPr>
          <a:xfrm>
            <a:off x="-2359859" y="3655366"/>
            <a:ext cx="2012476" cy="369332"/>
          </a:xfrm>
          <a:prstGeom prst="rect">
            <a:avLst/>
          </a:prstGeom>
          <a:noFill/>
        </p:spPr>
        <p:txBody>
          <a:bodyPr wrap="square" rtlCol="0">
            <a:spAutoFit/>
          </a:bodyPr>
          <a:lstStyle/>
          <a:p>
            <a:r>
              <a:rPr lang="nl-BE" dirty="0"/>
              <a:t>R:66 G:183</a:t>
            </a:r>
            <a:r>
              <a:rPr lang="nl-BE" baseline="0" dirty="0"/>
              <a:t> </a:t>
            </a:r>
            <a:r>
              <a:rPr lang="nl-BE" dirty="0"/>
              <a:t>B:186</a:t>
            </a:r>
          </a:p>
        </p:txBody>
      </p:sp>
    </p:spTree>
    <p:extLst>
      <p:ext uri="{BB962C8B-B14F-4D97-AF65-F5344CB8AC3E}">
        <p14:creationId xmlns:p14="http://schemas.microsoft.com/office/powerpoint/2010/main" val="1354308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d">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56313A84-7FC2-45FF-81BB-7FC02639A723}"/>
              </a:ext>
            </a:extLst>
          </p:cNvPr>
          <p:cNvSpPr/>
          <p:nvPr userDrawn="1"/>
        </p:nvSpPr>
        <p:spPr>
          <a:xfrm rot="5400000">
            <a:off x="2667000" y="-2667001"/>
            <a:ext cx="6858002" cy="12192000"/>
          </a:xfrm>
          <a:prstGeom prst="rect">
            <a:avLst/>
          </a:prstGeom>
          <a:solidFill>
            <a:srgbClr val="0F6E78"/>
          </a:solidFill>
          <a:ln>
            <a:solidFill>
              <a:srgbClr val="0F6E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pic>
        <p:nvPicPr>
          <p:cNvPr id="5" name="Picture 4" descr="Logo&#10;&#10;Description automatically generated">
            <a:extLst>
              <a:ext uri="{FF2B5EF4-FFF2-40B4-BE49-F238E27FC236}">
                <a16:creationId xmlns:a16="http://schemas.microsoft.com/office/drawing/2014/main" id="{8C814900-1364-7200-A649-550616EE6F6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38662" y="2581275"/>
            <a:ext cx="3114675" cy="1695450"/>
          </a:xfrm>
          <a:prstGeom prst="rect">
            <a:avLst/>
          </a:prstGeom>
        </p:spPr>
      </p:pic>
    </p:spTree>
    <p:extLst>
      <p:ext uri="{BB962C8B-B14F-4D97-AF65-F5344CB8AC3E}">
        <p14:creationId xmlns:p14="http://schemas.microsoft.com/office/powerpoint/2010/main" val="3124130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BE"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orbel" panose="020B0503020204020204" pitchFamily="34" charset="0"/>
              </a:defRPr>
            </a:lvl1pPr>
          </a:lstStyle>
          <a:p>
            <a:fld id="{39063F29-F45C-4C97-BF98-45F4DEB27730}" type="datetimeFigureOut">
              <a:rPr lang="nl-BE" smtClean="0"/>
              <a:pPr/>
              <a:t>16/06/2022</a:t>
            </a:fld>
            <a:endParaRPr lang="nl-B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orbel" panose="020B0503020204020204" pitchFamily="34" charset="0"/>
              </a:defRPr>
            </a:lvl1pPr>
          </a:lstStyle>
          <a:p>
            <a:fld id="{B1E3F558-74D7-4DE7-865B-0F3399673619}" type="slidenum">
              <a:rPr lang="nl-BE" smtClean="0"/>
              <a:pPr/>
              <a:t>‹#›</a:t>
            </a:fld>
            <a:endParaRPr lang="nl-BE"/>
          </a:p>
        </p:txBody>
      </p:sp>
      <p:sp>
        <p:nvSpPr>
          <p:cNvPr id="8" name="TextBox 7">
            <a:extLst>
              <a:ext uri="{FF2B5EF4-FFF2-40B4-BE49-F238E27FC236}">
                <a16:creationId xmlns:a16="http://schemas.microsoft.com/office/drawing/2014/main" id="{27CC87AC-E13C-4AE5-803D-C17335539CFC}"/>
              </a:ext>
            </a:extLst>
          </p:cNvPr>
          <p:cNvSpPr txBox="1"/>
          <p:nvPr userDrawn="1"/>
        </p:nvSpPr>
        <p:spPr>
          <a:xfrm>
            <a:off x="9452061" y="6162864"/>
            <a:ext cx="3016667" cy="461665"/>
          </a:xfrm>
          <a:prstGeom prst="rect">
            <a:avLst/>
          </a:prstGeom>
          <a:noFill/>
        </p:spPr>
        <p:txBody>
          <a:bodyPr wrap="square" rtlCol="0">
            <a:spAutoFit/>
          </a:bodyPr>
          <a:lstStyle/>
          <a:p>
            <a:r>
              <a:rPr lang="en-GB" sz="2400" b="1" dirty="0">
                <a:solidFill>
                  <a:srgbClr val="0F6E78"/>
                </a:solidFill>
                <a:latin typeface="Dense" panose="02000000000000000000" pitchFamily="50" charset="0"/>
                <a:ea typeface="Open Sans" panose="020B0606030504020204" pitchFamily="34" charset="0"/>
                <a:cs typeface="Open Sans" panose="020B0606030504020204" pitchFamily="34" charset="0"/>
              </a:rPr>
              <a:t>SCIENCE MEETS SCHOOL</a:t>
            </a:r>
            <a:endParaRPr lang="en-BE" sz="2400" b="1" dirty="0">
              <a:solidFill>
                <a:srgbClr val="0F6E78"/>
              </a:solidFill>
              <a:latin typeface="Dense" panose="02000000000000000000" pitchFamily="50" charset="0"/>
              <a:ea typeface="Open Sans" panose="020B0606030504020204" pitchFamily="34" charset="0"/>
              <a:cs typeface="Open Sans" panose="020B0606030504020204" pitchFamily="34" charset="0"/>
            </a:endParaRPr>
          </a:p>
        </p:txBody>
      </p:sp>
      <p:pic>
        <p:nvPicPr>
          <p:cNvPr id="9" name="Picture 8" descr="Logo&#10;&#10;Description automatically generated">
            <a:extLst>
              <a:ext uri="{FF2B5EF4-FFF2-40B4-BE49-F238E27FC236}">
                <a16:creationId xmlns:a16="http://schemas.microsoft.com/office/drawing/2014/main" id="{34E3A4D8-28CB-47B2-A217-57D8B170592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39055" y="6024990"/>
            <a:ext cx="1054931" cy="573870"/>
          </a:xfrm>
          <a:prstGeom prst="rect">
            <a:avLst/>
          </a:prstGeom>
        </p:spPr>
      </p:pic>
    </p:spTree>
    <p:extLst>
      <p:ext uri="{BB962C8B-B14F-4D97-AF65-F5344CB8AC3E}">
        <p14:creationId xmlns:p14="http://schemas.microsoft.com/office/powerpoint/2010/main" val="2076236364"/>
      </p:ext>
    </p:extLst>
  </p:cSld>
  <p:clrMap bg1="lt1" tx1="dk1" bg2="lt2" tx2="dk2" accent1="accent1" accent2="accent2" accent3="accent3" accent4="accent4" accent5="accent5" accent6="accent6" hlink="hlink" folHlink="folHlink"/>
  <p:sldLayoutIdLst>
    <p:sldLayoutId id="2147483659" r:id="rId1"/>
    <p:sldLayoutId id="2147483661" r:id="rId2"/>
    <p:sldLayoutId id="2147483650" r:id="rId3"/>
    <p:sldLayoutId id="2147483658" r:id="rId4"/>
    <p:sldLayoutId id="2147483652" r:id="rId5"/>
    <p:sldLayoutId id="2147483654" r:id="rId6"/>
    <p:sldLayoutId id="2147483655" r:id="rId7"/>
    <p:sldLayoutId id="2147483660" r:id="rId8"/>
  </p:sldLayoutIdLst>
  <p:txStyles>
    <p:titleStyle>
      <a:lvl1pPr algn="l" defTabSz="914400" rtl="0" eaLnBrk="1" latinLnBrk="0" hangingPunct="1">
        <a:lnSpc>
          <a:spcPct val="90000"/>
        </a:lnSpc>
        <a:spcBef>
          <a:spcPct val="0"/>
        </a:spcBef>
        <a:buNone/>
        <a:defRPr sz="4400" b="1" kern="1200">
          <a:solidFill>
            <a:srgbClr val="1B2944"/>
          </a:solidFill>
          <a:latin typeface="Corbel" panose="020B0503020204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B2944"/>
          </a:solidFill>
          <a:latin typeface="Corbel" panose="020B0503020204020204" pitchFamily="34" charset="0"/>
          <a:ea typeface="+mn-ea"/>
          <a:cs typeface="+mn-cs"/>
        </a:defRPr>
      </a:lvl1pPr>
      <a:lvl2pPr marL="685800" indent="-228600" algn="l" defTabSz="914400" rtl="0" eaLnBrk="1" latinLnBrk="0" hangingPunct="1">
        <a:lnSpc>
          <a:spcPct val="90000"/>
        </a:lnSpc>
        <a:spcBef>
          <a:spcPts val="500"/>
        </a:spcBef>
        <a:buFontTx/>
        <a:buBlip>
          <a:blip r:embed="rId11"/>
        </a:buBlip>
        <a:defRPr sz="2400" kern="1200">
          <a:solidFill>
            <a:srgbClr val="1B2944"/>
          </a:solidFill>
          <a:latin typeface="Corbel" panose="020B05030202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2944"/>
          </a:solidFill>
          <a:latin typeface="Corbel" panose="020B05030202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2944"/>
          </a:solidFill>
          <a:latin typeface="Corbel" panose="020B05030202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2944"/>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21BA26-4F25-4973-8257-C137BAAC6C3B}"/>
              </a:ext>
            </a:extLst>
          </p:cNvPr>
          <p:cNvSpPr>
            <a:spLocks noGrp="1"/>
          </p:cNvSpPr>
          <p:nvPr>
            <p:ph type="ctrTitle"/>
          </p:nvPr>
        </p:nvSpPr>
        <p:spPr/>
        <p:txBody>
          <a:bodyPr/>
          <a:lstStyle/>
          <a:p>
            <a:r>
              <a:rPr lang="en-GB" dirty="0" err="1"/>
              <a:t>Wetenschap</a:t>
            </a:r>
            <a:r>
              <a:rPr lang="en-GB" dirty="0"/>
              <a:t> op Stap</a:t>
            </a:r>
            <a:endParaRPr lang="en-BE" dirty="0"/>
          </a:p>
        </p:txBody>
      </p:sp>
    </p:spTree>
    <p:extLst>
      <p:ext uri="{BB962C8B-B14F-4D97-AF65-F5344CB8AC3E}">
        <p14:creationId xmlns:p14="http://schemas.microsoft.com/office/powerpoint/2010/main" val="320415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8EC9B6D-83AD-44DF-8872-4952BFAE27A3}"/>
              </a:ext>
            </a:extLst>
          </p:cNvPr>
          <p:cNvSpPr>
            <a:spLocks noGrp="1"/>
          </p:cNvSpPr>
          <p:nvPr>
            <p:ph type="title"/>
          </p:nvPr>
        </p:nvSpPr>
        <p:spPr>
          <a:xfrm>
            <a:off x="838200" y="365125"/>
            <a:ext cx="10515600" cy="1325563"/>
          </a:xfrm>
        </p:spPr>
        <p:txBody>
          <a:bodyPr anchor="ctr">
            <a:normAutofit/>
          </a:bodyPr>
          <a:lstStyle/>
          <a:p>
            <a:r>
              <a:rPr lang="en-GB" sz="3200" dirty="0" err="1">
                <a:solidFill>
                  <a:srgbClr val="F58C64"/>
                </a:solidFill>
              </a:rPr>
              <a:t>Afweer</a:t>
            </a:r>
            <a:r>
              <a:rPr lang="en-GB" sz="3200" dirty="0">
                <a:solidFill>
                  <a:srgbClr val="F58C64"/>
                </a:solidFill>
              </a:rPr>
              <a:t>: </a:t>
            </a:r>
            <a:r>
              <a:rPr lang="en-GB" sz="3200" dirty="0" err="1">
                <a:solidFill>
                  <a:srgbClr val="F58C64"/>
                </a:solidFill>
              </a:rPr>
              <a:t>witte</a:t>
            </a:r>
            <a:r>
              <a:rPr lang="en-GB" sz="3200" dirty="0">
                <a:solidFill>
                  <a:srgbClr val="F58C64"/>
                </a:solidFill>
              </a:rPr>
              <a:t> </a:t>
            </a:r>
            <a:r>
              <a:rPr lang="en-GB" sz="3200" dirty="0" err="1">
                <a:solidFill>
                  <a:srgbClr val="F58C64"/>
                </a:solidFill>
              </a:rPr>
              <a:t>bloedcellen</a:t>
            </a:r>
            <a:endParaRPr lang="en-BE" sz="3200" dirty="0">
              <a:solidFill>
                <a:srgbClr val="F58C64"/>
              </a:solidFill>
            </a:endParaRPr>
          </a:p>
        </p:txBody>
      </p:sp>
      <p:grpSp>
        <p:nvGrpSpPr>
          <p:cNvPr id="53" name="Group 2">
            <a:extLst>
              <a:ext uri="{FF2B5EF4-FFF2-40B4-BE49-F238E27FC236}">
                <a16:creationId xmlns:a16="http://schemas.microsoft.com/office/drawing/2014/main" id="{EA35E6DD-0DC0-AC92-CE18-A7DBDAC372C2}"/>
              </a:ext>
            </a:extLst>
          </p:cNvPr>
          <p:cNvGrpSpPr>
            <a:grpSpLocks/>
          </p:cNvGrpSpPr>
          <p:nvPr/>
        </p:nvGrpSpPr>
        <p:grpSpPr bwMode="auto">
          <a:xfrm>
            <a:off x="2984500" y="2879001"/>
            <a:ext cx="4752975" cy="3240087"/>
            <a:chOff x="2562" y="2205"/>
            <a:chExt cx="2994" cy="2041"/>
          </a:xfrm>
        </p:grpSpPr>
        <p:pic>
          <p:nvPicPr>
            <p:cNvPr id="54" name="Picture 3" descr="white blood cell - platelet and red blood cell">
              <a:extLst>
                <a:ext uri="{FF2B5EF4-FFF2-40B4-BE49-F238E27FC236}">
                  <a16:creationId xmlns:a16="http://schemas.microsoft.com/office/drawing/2014/main" id="{626E5E9A-8985-D403-2955-DF1C0E84C6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5" y="2520"/>
              <a:ext cx="2540" cy="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AutoShape 5">
              <a:extLst>
                <a:ext uri="{FF2B5EF4-FFF2-40B4-BE49-F238E27FC236}">
                  <a16:creationId xmlns:a16="http://schemas.microsoft.com/office/drawing/2014/main" id="{4C031BD2-9179-9A7F-E59C-F07813409681}"/>
                </a:ext>
              </a:extLst>
            </p:cNvPr>
            <p:cNvSpPr>
              <a:spLocks noChangeArrowheads="1"/>
            </p:cNvSpPr>
            <p:nvPr/>
          </p:nvSpPr>
          <p:spPr bwMode="auto">
            <a:xfrm>
              <a:off x="2562" y="2205"/>
              <a:ext cx="2994" cy="2041"/>
            </a:xfrm>
            <a:prstGeom prst="roundRect">
              <a:avLst>
                <a:gd name="adj" fmla="val 16667"/>
              </a:avLst>
            </a:prstGeom>
            <a:noFill/>
            <a:ln w="3175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endParaRPr lang="nl-BE" altLang="en-BE"/>
            </a:p>
          </p:txBody>
        </p:sp>
      </p:grpSp>
      <p:sp>
        <p:nvSpPr>
          <p:cNvPr id="56" name="Text Box 7">
            <a:extLst>
              <a:ext uri="{FF2B5EF4-FFF2-40B4-BE49-F238E27FC236}">
                <a16:creationId xmlns:a16="http://schemas.microsoft.com/office/drawing/2014/main" id="{8B4E0359-BA17-9B18-61B7-0E3E306F1159}"/>
              </a:ext>
            </a:extLst>
          </p:cNvPr>
          <p:cNvSpPr txBox="1">
            <a:spLocks noChangeArrowheads="1"/>
          </p:cNvSpPr>
          <p:nvPr/>
        </p:nvSpPr>
        <p:spPr bwMode="auto">
          <a:xfrm>
            <a:off x="838200" y="1512163"/>
            <a:ext cx="5794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buFont typeface="Wingdings" panose="05000000000000000000" pitchFamily="2" charset="2"/>
              <a:buNone/>
            </a:pPr>
            <a:r>
              <a:rPr lang="nl-BE" altLang="en-BE" sz="2800"/>
              <a:t>verschillende vormen en </a:t>
            </a:r>
            <a:r>
              <a:rPr lang="nl-BE" altLang="en-BE" sz="2800">
                <a:sym typeface="Symbol" panose="05050102010706020507" pitchFamily="18" charset="2"/>
              </a:rPr>
              <a:t>taken</a:t>
            </a:r>
            <a:endParaRPr lang="en-US" altLang="en-BE" sz="2800">
              <a:sym typeface="Symbol" panose="05050102010706020507" pitchFamily="18" charset="2"/>
            </a:endParaRPr>
          </a:p>
        </p:txBody>
      </p:sp>
      <p:sp>
        <p:nvSpPr>
          <p:cNvPr id="57" name="Text Box 8">
            <a:extLst>
              <a:ext uri="{FF2B5EF4-FFF2-40B4-BE49-F238E27FC236}">
                <a16:creationId xmlns:a16="http://schemas.microsoft.com/office/drawing/2014/main" id="{B71F11CB-4B74-F26A-7283-1C3AB78E064B}"/>
              </a:ext>
            </a:extLst>
          </p:cNvPr>
          <p:cNvSpPr txBox="1">
            <a:spLocks noChangeArrowheads="1"/>
          </p:cNvSpPr>
          <p:nvPr/>
        </p:nvSpPr>
        <p:spPr bwMode="auto">
          <a:xfrm>
            <a:off x="838200" y="2088426"/>
            <a:ext cx="434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buFont typeface="Wingdings" panose="05000000000000000000" pitchFamily="2" charset="2"/>
              <a:buNone/>
            </a:pPr>
            <a:r>
              <a:rPr lang="nl-BE" altLang="en-BE" sz="2800"/>
              <a:t>aangemaakt in beenmerg</a:t>
            </a:r>
            <a:endParaRPr lang="en-US" altLang="en-BE" sz="2800">
              <a:sym typeface="Symbol" panose="05050102010706020507" pitchFamily="18" charset="2"/>
            </a:endParaRPr>
          </a:p>
        </p:txBody>
      </p:sp>
      <p:sp>
        <p:nvSpPr>
          <p:cNvPr id="58" name="Text Box 9">
            <a:extLst>
              <a:ext uri="{FF2B5EF4-FFF2-40B4-BE49-F238E27FC236}">
                <a16:creationId xmlns:a16="http://schemas.microsoft.com/office/drawing/2014/main" id="{48B4E295-27CD-4CFA-6D39-500FC1C25880}"/>
              </a:ext>
            </a:extLst>
          </p:cNvPr>
          <p:cNvSpPr txBox="1">
            <a:spLocks noChangeArrowheads="1"/>
          </p:cNvSpPr>
          <p:nvPr/>
        </p:nvSpPr>
        <p:spPr bwMode="auto">
          <a:xfrm>
            <a:off x="838200" y="2664688"/>
            <a:ext cx="8039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buFont typeface="Wingdings" panose="05000000000000000000" pitchFamily="2" charset="2"/>
              <a:buNone/>
            </a:pPr>
            <a:r>
              <a:rPr lang="nl-BE" altLang="en-BE" sz="2800"/>
              <a:t>gezond persoon: 25 000 per bloeddruppel</a:t>
            </a:r>
            <a:endParaRPr lang="en-US" altLang="en-BE" sz="2800">
              <a:sym typeface="Symbol" panose="05050102010706020507" pitchFamily="18" charset="2"/>
            </a:endParaRPr>
          </a:p>
        </p:txBody>
      </p:sp>
    </p:spTree>
    <p:extLst>
      <p:ext uri="{BB962C8B-B14F-4D97-AF65-F5344CB8AC3E}">
        <p14:creationId xmlns:p14="http://schemas.microsoft.com/office/powerpoint/2010/main" val="300529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8EC9B6D-83AD-44DF-8872-4952BFAE27A3}"/>
              </a:ext>
            </a:extLst>
          </p:cNvPr>
          <p:cNvSpPr>
            <a:spLocks noGrp="1"/>
          </p:cNvSpPr>
          <p:nvPr>
            <p:ph type="title"/>
          </p:nvPr>
        </p:nvSpPr>
        <p:spPr>
          <a:xfrm>
            <a:off x="838200" y="365125"/>
            <a:ext cx="10515600" cy="1325563"/>
          </a:xfrm>
        </p:spPr>
        <p:txBody>
          <a:bodyPr anchor="ctr">
            <a:normAutofit/>
          </a:bodyPr>
          <a:lstStyle/>
          <a:p>
            <a:r>
              <a:rPr lang="en-GB" sz="3200" dirty="0" err="1">
                <a:solidFill>
                  <a:srgbClr val="F58C64"/>
                </a:solidFill>
              </a:rPr>
              <a:t>Afweer</a:t>
            </a:r>
            <a:r>
              <a:rPr lang="en-GB" sz="3200" dirty="0">
                <a:solidFill>
                  <a:srgbClr val="F58C64"/>
                </a:solidFill>
              </a:rPr>
              <a:t>: </a:t>
            </a:r>
            <a:r>
              <a:rPr lang="en-GB" sz="3200" dirty="0" err="1">
                <a:solidFill>
                  <a:srgbClr val="F58C64"/>
                </a:solidFill>
              </a:rPr>
              <a:t>overzicht</a:t>
            </a:r>
            <a:endParaRPr lang="en-BE" sz="3200" dirty="0">
              <a:solidFill>
                <a:srgbClr val="F58C64"/>
              </a:solidFill>
            </a:endParaRPr>
          </a:p>
        </p:txBody>
      </p:sp>
      <p:grpSp>
        <p:nvGrpSpPr>
          <p:cNvPr id="33" name="Group 4">
            <a:extLst>
              <a:ext uri="{FF2B5EF4-FFF2-40B4-BE49-F238E27FC236}">
                <a16:creationId xmlns:a16="http://schemas.microsoft.com/office/drawing/2014/main" id="{0B5E2FCA-D972-E2C7-F513-820E2CC3873C}"/>
              </a:ext>
            </a:extLst>
          </p:cNvPr>
          <p:cNvGrpSpPr>
            <a:grpSpLocks/>
          </p:cNvGrpSpPr>
          <p:nvPr/>
        </p:nvGrpSpPr>
        <p:grpSpPr bwMode="auto">
          <a:xfrm>
            <a:off x="1389864" y="2698751"/>
            <a:ext cx="2930525" cy="2395537"/>
            <a:chOff x="1239" y="2115"/>
            <a:chExt cx="1846" cy="1509"/>
          </a:xfrm>
        </p:grpSpPr>
        <p:sp>
          <p:nvSpPr>
            <p:cNvPr id="34" name="Line 5">
              <a:extLst>
                <a:ext uri="{FF2B5EF4-FFF2-40B4-BE49-F238E27FC236}">
                  <a16:creationId xmlns:a16="http://schemas.microsoft.com/office/drawing/2014/main" id="{226EB248-F30C-36D2-C8DC-3A7CCA85972D}"/>
                </a:ext>
              </a:extLst>
            </p:cNvPr>
            <p:cNvSpPr>
              <a:spLocks noChangeShapeType="1"/>
            </p:cNvSpPr>
            <p:nvPr/>
          </p:nvSpPr>
          <p:spPr bwMode="auto">
            <a:xfrm flipH="1">
              <a:off x="2150" y="2115"/>
              <a:ext cx="935" cy="53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BE"/>
            </a:p>
          </p:txBody>
        </p:sp>
        <p:sp>
          <p:nvSpPr>
            <p:cNvPr id="35" name="Text Box 6">
              <a:extLst>
                <a:ext uri="{FF2B5EF4-FFF2-40B4-BE49-F238E27FC236}">
                  <a16:creationId xmlns:a16="http://schemas.microsoft.com/office/drawing/2014/main" id="{A6E21935-004C-A15F-0BAD-E230750A72C6}"/>
                </a:ext>
              </a:extLst>
            </p:cNvPr>
            <p:cNvSpPr txBox="1">
              <a:spLocks noChangeArrowheads="1"/>
            </p:cNvSpPr>
            <p:nvPr/>
          </p:nvSpPr>
          <p:spPr bwMode="auto">
            <a:xfrm>
              <a:off x="1239" y="2761"/>
              <a:ext cx="1233" cy="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lgn="ctr">
                <a:spcBef>
                  <a:spcPct val="50000"/>
                </a:spcBef>
              </a:pPr>
              <a:r>
                <a:rPr lang="nl-BE" altLang="en-BE" sz="2400">
                  <a:solidFill>
                    <a:schemeClr val="accent2"/>
                  </a:solidFill>
                </a:rPr>
                <a:t>niet-specifiek</a:t>
              </a:r>
            </a:p>
            <a:p>
              <a:pPr algn="ctr">
                <a:spcBef>
                  <a:spcPct val="50000"/>
                </a:spcBef>
              </a:pPr>
              <a:r>
                <a:rPr lang="nl-BE" altLang="en-BE" sz="2400">
                  <a:solidFill>
                    <a:schemeClr val="accent2"/>
                  </a:solidFill>
                </a:rPr>
                <a:t>fagocyten of ‘vreetcellen’</a:t>
              </a:r>
              <a:endParaRPr lang="en-US" altLang="en-BE" sz="2400">
                <a:solidFill>
                  <a:schemeClr val="accent2"/>
                </a:solidFill>
              </a:endParaRPr>
            </a:p>
          </p:txBody>
        </p:sp>
      </p:grpSp>
      <p:grpSp>
        <p:nvGrpSpPr>
          <p:cNvPr id="36" name="Group 7">
            <a:extLst>
              <a:ext uri="{FF2B5EF4-FFF2-40B4-BE49-F238E27FC236}">
                <a16:creationId xmlns:a16="http://schemas.microsoft.com/office/drawing/2014/main" id="{4C6100B9-2202-0F13-34EF-C91039448023}"/>
              </a:ext>
            </a:extLst>
          </p:cNvPr>
          <p:cNvGrpSpPr>
            <a:grpSpLocks/>
          </p:cNvGrpSpPr>
          <p:nvPr/>
        </p:nvGrpSpPr>
        <p:grpSpPr bwMode="auto">
          <a:xfrm>
            <a:off x="4320389" y="2698751"/>
            <a:ext cx="3275012" cy="2030412"/>
            <a:chOff x="3085" y="2115"/>
            <a:chExt cx="2063" cy="1279"/>
          </a:xfrm>
        </p:grpSpPr>
        <p:sp>
          <p:nvSpPr>
            <p:cNvPr id="37" name="Line 8">
              <a:extLst>
                <a:ext uri="{FF2B5EF4-FFF2-40B4-BE49-F238E27FC236}">
                  <a16:creationId xmlns:a16="http://schemas.microsoft.com/office/drawing/2014/main" id="{AB0F9074-7F10-5294-78C4-939DEBC4AF27}"/>
                </a:ext>
              </a:extLst>
            </p:cNvPr>
            <p:cNvSpPr>
              <a:spLocks noChangeShapeType="1"/>
            </p:cNvSpPr>
            <p:nvPr/>
          </p:nvSpPr>
          <p:spPr bwMode="auto">
            <a:xfrm>
              <a:off x="3085" y="2115"/>
              <a:ext cx="935" cy="53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BE"/>
            </a:p>
          </p:txBody>
        </p:sp>
        <p:sp>
          <p:nvSpPr>
            <p:cNvPr id="38" name="Text Box 9">
              <a:extLst>
                <a:ext uri="{FF2B5EF4-FFF2-40B4-BE49-F238E27FC236}">
                  <a16:creationId xmlns:a16="http://schemas.microsoft.com/office/drawing/2014/main" id="{3B210B96-D500-38FD-D9B7-C8DA780393CC}"/>
                </a:ext>
              </a:extLst>
            </p:cNvPr>
            <p:cNvSpPr txBox="1">
              <a:spLocks noChangeArrowheads="1"/>
            </p:cNvSpPr>
            <p:nvPr/>
          </p:nvSpPr>
          <p:spPr bwMode="auto">
            <a:xfrm>
              <a:off x="3746" y="2761"/>
              <a:ext cx="1402"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lgn="ctr">
                <a:spcBef>
                  <a:spcPct val="50000"/>
                </a:spcBef>
              </a:pPr>
              <a:r>
                <a:rPr lang="nl-BE" altLang="en-BE" sz="2400">
                  <a:solidFill>
                    <a:srgbClr val="FF6600"/>
                  </a:solidFill>
                </a:rPr>
                <a:t>specifiek</a:t>
              </a:r>
            </a:p>
            <a:p>
              <a:pPr algn="ctr">
                <a:spcBef>
                  <a:spcPct val="50000"/>
                </a:spcBef>
              </a:pPr>
              <a:r>
                <a:rPr lang="nl-BE" altLang="en-BE" sz="2400">
                  <a:solidFill>
                    <a:srgbClr val="FF6600"/>
                  </a:solidFill>
                </a:rPr>
                <a:t>lymfocyten</a:t>
              </a:r>
              <a:endParaRPr lang="en-US" altLang="en-BE" sz="2000" b="1">
                <a:solidFill>
                  <a:srgbClr val="FF6600"/>
                </a:solidFill>
                <a:latin typeface="Arial" panose="020B0604020202020204" pitchFamily="34" charset="0"/>
              </a:endParaRPr>
            </a:p>
          </p:txBody>
        </p:sp>
      </p:grpSp>
      <p:sp>
        <p:nvSpPr>
          <p:cNvPr id="39" name="Text Box 10">
            <a:extLst>
              <a:ext uri="{FF2B5EF4-FFF2-40B4-BE49-F238E27FC236}">
                <a16:creationId xmlns:a16="http://schemas.microsoft.com/office/drawing/2014/main" id="{E6E7856A-76DB-BEC9-4163-2FD177440863}"/>
              </a:ext>
            </a:extLst>
          </p:cNvPr>
          <p:cNvSpPr txBox="1">
            <a:spLocks noChangeArrowheads="1"/>
          </p:cNvSpPr>
          <p:nvPr/>
        </p:nvSpPr>
        <p:spPr bwMode="auto">
          <a:xfrm>
            <a:off x="1402564" y="5265738"/>
            <a:ext cx="2781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2400"/>
              <a:t>alle Animalia</a:t>
            </a:r>
            <a:endParaRPr lang="en-US" altLang="en-BE" sz="2400"/>
          </a:p>
        </p:txBody>
      </p:sp>
      <p:sp>
        <p:nvSpPr>
          <p:cNvPr id="40" name="Text Box 11">
            <a:extLst>
              <a:ext uri="{FF2B5EF4-FFF2-40B4-BE49-F238E27FC236}">
                <a16:creationId xmlns:a16="http://schemas.microsoft.com/office/drawing/2014/main" id="{DD08AEF3-4AA7-CFA3-B048-63D31E0BD0EB}"/>
              </a:ext>
            </a:extLst>
          </p:cNvPr>
          <p:cNvSpPr txBox="1">
            <a:spLocks noChangeArrowheads="1"/>
          </p:cNvSpPr>
          <p:nvPr/>
        </p:nvSpPr>
        <p:spPr bwMode="auto">
          <a:xfrm>
            <a:off x="5245901" y="5265738"/>
            <a:ext cx="2781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2400"/>
              <a:t>enkel gewervelden</a:t>
            </a:r>
            <a:endParaRPr lang="en-US" altLang="en-BE" sz="2400"/>
          </a:p>
        </p:txBody>
      </p:sp>
      <p:sp>
        <p:nvSpPr>
          <p:cNvPr id="41" name="Text Box 12">
            <a:extLst>
              <a:ext uri="{FF2B5EF4-FFF2-40B4-BE49-F238E27FC236}">
                <a16:creationId xmlns:a16="http://schemas.microsoft.com/office/drawing/2014/main" id="{B4057C95-1E85-9CF6-6F77-63F62CEE0792}"/>
              </a:ext>
            </a:extLst>
          </p:cNvPr>
          <p:cNvSpPr txBox="1">
            <a:spLocks noChangeArrowheads="1"/>
          </p:cNvSpPr>
          <p:nvPr/>
        </p:nvSpPr>
        <p:spPr bwMode="auto">
          <a:xfrm>
            <a:off x="1231114" y="2170113"/>
            <a:ext cx="434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buFont typeface="Wingdings" panose="05000000000000000000" pitchFamily="2" charset="2"/>
              <a:buNone/>
            </a:pPr>
            <a:r>
              <a:rPr lang="nl-BE" altLang="en-BE" sz="2400"/>
              <a:t>- </a:t>
            </a:r>
            <a:r>
              <a:rPr lang="nl-BE" altLang="en-BE" sz="2400">
                <a:cs typeface="Tahoma" panose="020B0604030504040204" pitchFamily="34" charset="0"/>
              </a:rPr>
              <a:t>mechanismen</a:t>
            </a:r>
            <a:endParaRPr lang="nl-BE" altLang="en-BE" sz="2400">
              <a:cs typeface="Tahoma" panose="020B0604030504040204" pitchFamily="34" charset="0"/>
              <a:sym typeface="Symbol" panose="05050102010706020507" pitchFamily="18" charset="2"/>
            </a:endParaRPr>
          </a:p>
        </p:txBody>
      </p:sp>
      <p:sp>
        <p:nvSpPr>
          <p:cNvPr id="42" name="Text Box 13">
            <a:extLst>
              <a:ext uri="{FF2B5EF4-FFF2-40B4-BE49-F238E27FC236}">
                <a16:creationId xmlns:a16="http://schemas.microsoft.com/office/drawing/2014/main" id="{191A225F-DE7D-2D48-FB8B-15B20414D947}"/>
              </a:ext>
            </a:extLst>
          </p:cNvPr>
          <p:cNvSpPr txBox="1">
            <a:spLocks noChangeArrowheads="1"/>
          </p:cNvSpPr>
          <p:nvPr/>
        </p:nvSpPr>
        <p:spPr bwMode="auto">
          <a:xfrm>
            <a:off x="1231114" y="1690688"/>
            <a:ext cx="434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buFont typeface="Wingdings" panose="05000000000000000000" pitchFamily="2" charset="2"/>
              <a:buNone/>
            </a:pPr>
            <a:r>
              <a:rPr lang="nl-BE" altLang="en-BE" sz="2400"/>
              <a:t>- zeer uitgebreid</a:t>
            </a:r>
            <a:endParaRPr lang="nl-BE" altLang="en-BE" sz="2400">
              <a:cs typeface="Tahoma" panose="020B0604030504040204" pitchFamily="34" charset="0"/>
              <a:sym typeface="Symbol" panose="05050102010706020507" pitchFamily="18" charset="2"/>
            </a:endParaRPr>
          </a:p>
        </p:txBody>
      </p:sp>
    </p:spTree>
    <p:extLst>
      <p:ext uri="{BB962C8B-B14F-4D97-AF65-F5344CB8AC3E}">
        <p14:creationId xmlns:p14="http://schemas.microsoft.com/office/powerpoint/2010/main" val="427377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8EC9B6D-83AD-44DF-8872-4952BFAE27A3}"/>
              </a:ext>
            </a:extLst>
          </p:cNvPr>
          <p:cNvSpPr>
            <a:spLocks noGrp="1"/>
          </p:cNvSpPr>
          <p:nvPr>
            <p:ph type="title"/>
          </p:nvPr>
        </p:nvSpPr>
        <p:spPr>
          <a:xfrm>
            <a:off x="838200" y="365125"/>
            <a:ext cx="10515600" cy="1325563"/>
          </a:xfrm>
        </p:spPr>
        <p:txBody>
          <a:bodyPr anchor="ctr">
            <a:normAutofit/>
          </a:bodyPr>
          <a:lstStyle/>
          <a:p>
            <a:r>
              <a:rPr lang="en-GB" sz="3200" dirty="0" err="1">
                <a:solidFill>
                  <a:srgbClr val="F58C64"/>
                </a:solidFill>
              </a:rPr>
              <a:t>Niet-specifieke</a:t>
            </a:r>
            <a:r>
              <a:rPr lang="en-GB" sz="3200" dirty="0">
                <a:solidFill>
                  <a:srgbClr val="F58C64"/>
                </a:solidFill>
              </a:rPr>
              <a:t> </a:t>
            </a:r>
            <a:r>
              <a:rPr lang="en-GB" sz="3200" dirty="0" err="1">
                <a:solidFill>
                  <a:srgbClr val="F58C64"/>
                </a:solidFill>
              </a:rPr>
              <a:t>afweer</a:t>
            </a:r>
            <a:endParaRPr lang="en-BE" sz="3200" dirty="0">
              <a:solidFill>
                <a:srgbClr val="F58C64"/>
              </a:solidFill>
            </a:endParaRPr>
          </a:p>
        </p:txBody>
      </p:sp>
      <p:sp>
        <p:nvSpPr>
          <p:cNvPr id="17" name="Rectangle 3">
            <a:extLst>
              <a:ext uri="{FF2B5EF4-FFF2-40B4-BE49-F238E27FC236}">
                <a16:creationId xmlns:a16="http://schemas.microsoft.com/office/drawing/2014/main" id="{6B87D9BE-C857-1818-992A-E83B2E849DEB}"/>
              </a:ext>
            </a:extLst>
          </p:cNvPr>
          <p:cNvSpPr txBox="1">
            <a:spLocks noChangeArrowheads="1"/>
          </p:cNvSpPr>
          <p:nvPr/>
        </p:nvSpPr>
        <p:spPr>
          <a:xfrm>
            <a:off x="5211608" y="5332413"/>
            <a:ext cx="4427537" cy="10747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B2944"/>
                </a:solidFill>
                <a:latin typeface="Corbel" panose="020B0503020204020204" pitchFamily="34" charset="0"/>
                <a:ea typeface="+mn-ea"/>
                <a:cs typeface="+mn-cs"/>
              </a:defRPr>
            </a:lvl1pPr>
            <a:lvl2pPr marL="685800" indent="-228600" algn="l" defTabSz="914400" rtl="0" eaLnBrk="1" latinLnBrk="0" hangingPunct="1">
              <a:lnSpc>
                <a:spcPct val="90000"/>
              </a:lnSpc>
              <a:spcBef>
                <a:spcPts val="500"/>
              </a:spcBef>
              <a:buFontTx/>
              <a:buBlip>
                <a:blip r:embed="rId3"/>
              </a:buBlip>
              <a:defRPr sz="2400" kern="1200">
                <a:solidFill>
                  <a:srgbClr val="1B2944"/>
                </a:solidFill>
                <a:latin typeface="Corbel" panose="020B05030202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2944"/>
                </a:solidFill>
                <a:latin typeface="Corbel" panose="020B05030202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2944"/>
                </a:solidFill>
                <a:latin typeface="Corbel" panose="020B05030202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2944"/>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BE" altLang="en-BE" dirty="0"/>
              <a:t>fagocyten of ‘v</a:t>
            </a:r>
            <a:r>
              <a:rPr lang="nl-BE" altLang="en-BE" dirty="0">
                <a:sym typeface="Wingdings" panose="05000000000000000000" pitchFamily="2" charset="2"/>
              </a:rPr>
              <a:t>reetcellen’</a:t>
            </a:r>
            <a:endParaRPr lang="en-US" altLang="en-BE" dirty="0"/>
          </a:p>
        </p:txBody>
      </p:sp>
      <p:grpSp>
        <p:nvGrpSpPr>
          <p:cNvPr id="18" name="Group 4">
            <a:extLst>
              <a:ext uri="{FF2B5EF4-FFF2-40B4-BE49-F238E27FC236}">
                <a16:creationId xmlns:a16="http://schemas.microsoft.com/office/drawing/2014/main" id="{EDCE16B7-C762-C2E4-0FCB-92B970A1195F}"/>
              </a:ext>
            </a:extLst>
          </p:cNvPr>
          <p:cNvGrpSpPr>
            <a:grpSpLocks/>
          </p:cNvGrpSpPr>
          <p:nvPr/>
        </p:nvGrpSpPr>
        <p:grpSpPr bwMode="auto">
          <a:xfrm>
            <a:off x="1575231" y="2195513"/>
            <a:ext cx="6624638" cy="2736850"/>
            <a:chOff x="612" y="1570"/>
            <a:chExt cx="4173" cy="1724"/>
          </a:xfrm>
        </p:grpSpPr>
        <p:grpSp>
          <p:nvGrpSpPr>
            <p:cNvPr id="19" name="Group 5">
              <a:extLst>
                <a:ext uri="{FF2B5EF4-FFF2-40B4-BE49-F238E27FC236}">
                  <a16:creationId xmlns:a16="http://schemas.microsoft.com/office/drawing/2014/main" id="{7C59803B-EECD-1977-68C0-A9BCECA87F25}"/>
                </a:ext>
              </a:extLst>
            </p:cNvPr>
            <p:cNvGrpSpPr>
              <a:grpSpLocks/>
            </p:cNvGrpSpPr>
            <p:nvPr/>
          </p:nvGrpSpPr>
          <p:grpSpPr bwMode="auto">
            <a:xfrm>
              <a:off x="839" y="2014"/>
              <a:ext cx="496" cy="464"/>
              <a:chOff x="2080" y="1784"/>
              <a:chExt cx="1248" cy="1168"/>
            </a:xfrm>
          </p:grpSpPr>
          <p:sp>
            <p:nvSpPr>
              <p:cNvPr id="23" name="Oval 6">
                <a:extLst>
                  <a:ext uri="{FF2B5EF4-FFF2-40B4-BE49-F238E27FC236}">
                    <a16:creationId xmlns:a16="http://schemas.microsoft.com/office/drawing/2014/main" id="{B5CBD31C-1581-E53B-D142-61B6C8598A1D}"/>
                  </a:ext>
                </a:extLst>
              </p:cNvPr>
              <p:cNvSpPr>
                <a:spLocks noChangeArrowheads="1"/>
              </p:cNvSpPr>
              <p:nvPr/>
            </p:nvSpPr>
            <p:spPr bwMode="auto">
              <a:xfrm>
                <a:off x="2216" y="1896"/>
                <a:ext cx="960" cy="936"/>
              </a:xfrm>
              <a:prstGeom prst="ellipse">
                <a:avLst/>
              </a:prstGeom>
              <a:noFill/>
              <a:ln w="5715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endParaRPr lang="nl-BE" altLang="en-BE"/>
              </a:p>
            </p:txBody>
          </p:sp>
          <p:sp>
            <p:nvSpPr>
              <p:cNvPr id="24" name="Freeform 7">
                <a:extLst>
                  <a:ext uri="{FF2B5EF4-FFF2-40B4-BE49-F238E27FC236}">
                    <a16:creationId xmlns:a16="http://schemas.microsoft.com/office/drawing/2014/main" id="{5ECC3D88-82D6-90B2-326C-557513976103}"/>
                  </a:ext>
                </a:extLst>
              </p:cNvPr>
              <p:cNvSpPr>
                <a:spLocks/>
              </p:cNvSpPr>
              <p:nvPr/>
            </p:nvSpPr>
            <p:spPr bwMode="auto">
              <a:xfrm>
                <a:off x="2311" y="2144"/>
                <a:ext cx="681" cy="512"/>
              </a:xfrm>
              <a:custGeom>
                <a:avLst/>
                <a:gdLst>
                  <a:gd name="T0" fmla="*/ 225 w 681"/>
                  <a:gd name="T1" fmla="*/ 48 h 512"/>
                  <a:gd name="T2" fmla="*/ 465 w 681"/>
                  <a:gd name="T3" fmla="*/ 128 h 512"/>
                  <a:gd name="T4" fmla="*/ 449 w 681"/>
                  <a:gd name="T5" fmla="*/ 256 h 512"/>
                  <a:gd name="T6" fmla="*/ 193 w 681"/>
                  <a:gd name="T7" fmla="*/ 344 h 512"/>
                  <a:gd name="T8" fmla="*/ 25 w 681"/>
                  <a:gd name="T9" fmla="*/ 288 h 512"/>
                  <a:gd name="T10" fmla="*/ 97 w 681"/>
                  <a:gd name="T11" fmla="*/ 80 h 512"/>
                  <a:gd name="T12" fmla="*/ 233 w 681"/>
                  <a:gd name="T13" fmla="*/ 104 h 512"/>
                  <a:gd name="T14" fmla="*/ 353 w 681"/>
                  <a:gd name="T15" fmla="*/ 232 h 512"/>
                  <a:gd name="T16" fmla="*/ 425 w 681"/>
                  <a:gd name="T17" fmla="*/ 208 h 512"/>
                  <a:gd name="T18" fmla="*/ 441 w 681"/>
                  <a:gd name="T19" fmla="*/ 144 h 512"/>
                  <a:gd name="T20" fmla="*/ 329 w 681"/>
                  <a:gd name="T21" fmla="*/ 56 h 512"/>
                  <a:gd name="T22" fmla="*/ 321 w 681"/>
                  <a:gd name="T23" fmla="*/ 32 h 512"/>
                  <a:gd name="T24" fmla="*/ 401 w 681"/>
                  <a:gd name="T25" fmla="*/ 8 h 512"/>
                  <a:gd name="T26" fmla="*/ 457 w 681"/>
                  <a:gd name="T27" fmla="*/ 16 h 512"/>
                  <a:gd name="T28" fmla="*/ 569 w 681"/>
                  <a:gd name="T29" fmla="*/ 96 h 512"/>
                  <a:gd name="T30" fmla="*/ 585 w 681"/>
                  <a:gd name="T31" fmla="*/ 232 h 512"/>
                  <a:gd name="T32" fmla="*/ 601 w 681"/>
                  <a:gd name="T33" fmla="*/ 208 h 512"/>
                  <a:gd name="T34" fmla="*/ 625 w 681"/>
                  <a:gd name="T35" fmla="*/ 152 h 512"/>
                  <a:gd name="T36" fmla="*/ 537 w 681"/>
                  <a:gd name="T37" fmla="*/ 40 h 512"/>
                  <a:gd name="T38" fmla="*/ 425 w 681"/>
                  <a:gd name="T39" fmla="*/ 48 h 512"/>
                  <a:gd name="T40" fmla="*/ 417 w 681"/>
                  <a:gd name="T41" fmla="*/ 72 h 512"/>
                  <a:gd name="T42" fmla="*/ 361 w 681"/>
                  <a:gd name="T43" fmla="*/ 168 h 512"/>
                  <a:gd name="T44" fmla="*/ 305 w 681"/>
                  <a:gd name="T45" fmla="*/ 312 h 512"/>
                  <a:gd name="T46" fmla="*/ 217 w 681"/>
                  <a:gd name="T47" fmla="*/ 184 h 512"/>
                  <a:gd name="T48" fmla="*/ 225 w 681"/>
                  <a:gd name="T49" fmla="*/ 96 h 512"/>
                  <a:gd name="T50" fmla="*/ 257 w 681"/>
                  <a:gd name="T51" fmla="*/ 88 h 512"/>
                  <a:gd name="T52" fmla="*/ 433 w 681"/>
                  <a:gd name="T53" fmla="*/ 96 h 512"/>
                  <a:gd name="T54" fmla="*/ 377 w 681"/>
                  <a:gd name="T55" fmla="*/ 360 h 512"/>
                  <a:gd name="T56" fmla="*/ 481 w 681"/>
                  <a:gd name="T57" fmla="*/ 440 h 512"/>
                  <a:gd name="T58" fmla="*/ 561 w 681"/>
                  <a:gd name="T59" fmla="*/ 312 h 512"/>
                  <a:gd name="T60" fmla="*/ 521 w 681"/>
                  <a:gd name="T61" fmla="*/ 224 h 512"/>
                  <a:gd name="T62" fmla="*/ 593 w 681"/>
                  <a:gd name="T63" fmla="*/ 360 h 512"/>
                  <a:gd name="T64" fmla="*/ 513 w 681"/>
                  <a:gd name="T65" fmla="*/ 352 h 512"/>
                  <a:gd name="T66" fmla="*/ 489 w 681"/>
                  <a:gd name="T67" fmla="*/ 280 h 512"/>
                  <a:gd name="T68" fmla="*/ 481 w 681"/>
                  <a:gd name="T69" fmla="*/ 256 h 512"/>
                  <a:gd name="T70" fmla="*/ 673 w 681"/>
                  <a:gd name="T71" fmla="*/ 248 h 512"/>
                  <a:gd name="T72" fmla="*/ 665 w 681"/>
                  <a:gd name="T73" fmla="*/ 272 h 512"/>
                  <a:gd name="T74" fmla="*/ 625 w 681"/>
                  <a:gd name="T75" fmla="*/ 384 h 512"/>
                  <a:gd name="T76" fmla="*/ 393 w 681"/>
                  <a:gd name="T77" fmla="*/ 400 h 512"/>
                  <a:gd name="T78" fmla="*/ 281 w 681"/>
                  <a:gd name="T79" fmla="*/ 448 h 512"/>
                  <a:gd name="T80" fmla="*/ 257 w 681"/>
                  <a:gd name="T81" fmla="*/ 464 h 512"/>
                  <a:gd name="T82" fmla="*/ 329 w 681"/>
                  <a:gd name="T83" fmla="*/ 512 h 512"/>
                  <a:gd name="T84" fmla="*/ 441 w 681"/>
                  <a:gd name="T85" fmla="*/ 496 h 512"/>
                  <a:gd name="T86" fmla="*/ 529 w 681"/>
                  <a:gd name="T87" fmla="*/ 456 h 512"/>
                  <a:gd name="T88" fmla="*/ 529 w 681"/>
                  <a:gd name="T89" fmla="*/ 368 h 512"/>
                  <a:gd name="T90" fmla="*/ 361 w 681"/>
                  <a:gd name="T91" fmla="*/ 288 h 512"/>
                  <a:gd name="T92" fmla="*/ 313 w 681"/>
                  <a:gd name="T93" fmla="*/ 264 h 512"/>
                  <a:gd name="T94" fmla="*/ 265 w 681"/>
                  <a:gd name="T95" fmla="*/ 232 h 512"/>
                  <a:gd name="T96" fmla="*/ 265 w 681"/>
                  <a:gd name="T97" fmla="*/ 104 h 512"/>
                  <a:gd name="T98" fmla="*/ 329 w 681"/>
                  <a:gd name="T99" fmla="*/ 64 h 512"/>
                  <a:gd name="T100" fmla="*/ 585 w 681"/>
                  <a:gd name="T101" fmla="*/ 72 h 512"/>
                  <a:gd name="T102" fmla="*/ 577 w 681"/>
                  <a:gd name="T103" fmla="*/ 144 h 512"/>
                  <a:gd name="T104" fmla="*/ 561 w 681"/>
                  <a:gd name="T105" fmla="*/ 224 h 512"/>
                  <a:gd name="T106" fmla="*/ 569 w 681"/>
                  <a:gd name="T107" fmla="*/ 256 h 512"/>
                  <a:gd name="T108" fmla="*/ 633 w 681"/>
                  <a:gd name="T109" fmla="*/ 160 h 512"/>
                  <a:gd name="T110" fmla="*/ 601 w 681"/>
                  <a:gd name="T111" fmla="*/ 56 h 512"/>
                  <a:gd name="T112" fmla="*/ 385 w 681"/>
                  <a:gd name="T113" fmla="*/ 0 h 512"/>
                  <a:gd name="T114" fmla="*/ 393 w 681"/>
                  <a:gd name="T115" fmla="*/ 200 h 512"/>
                  <a:gd name="T116" fmla="*/ 409 w 681"/>
                  <a:gd name="T117" fmla="*/ 248 h 512"/>
                  <a:gd name="T118" fmla="*/ 433 w 681"/>
                  <a:gd name="T119" fmla="*/ 272 h 512"/>
                  <a:gd name="T120" fmla="*/ 433 w 681"/>
                  <a:gd name="T121" fmla="*/ 280 h 51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81"/>
                  <a:gd name="T184" fmla="*/ 0 h 512"/>
                  <a:gd name="T185" fmla="*/ 681 w 681"/>
                  <a:gd name="T186" fmla="*/ 512 h 51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81" h="512">
                    <a:moveTo>
                      <a:pt x="225" y="48"/>
                    </a:moveTo>
                    <a:cubicBezTo>
                      <a:pt x="350" y="54"/>
                      <a:pt x="397" y="38"/>
                      <a:pt x="465" y="128"/>
                    </a:cubicBezTo>
                    <a:cubicBezTo>
                      <a:pt x="462" y="171"/>
                      <a:pt x="473" y="220"/>
                      <a:pt x="449" y="256"/>
                    </a:cubicBezTo>
                    <a:cubicBezTo>
                      <a:pt x="396" y="335"/>
                      <a:pt x="273" y="338"/>
                      <a:pt x="193" y="344"/>
                    </a:cubicBezTo>
                    <a:cubicBezTo>
                      <a:pt x="113" y="364"/>
                      <a:pt x="73" y="348"/>
                      <a:pt x="25" y="288"/>
                    </a:cubicBezTo>
                    <a:cubicBezTo>
                      <a:pt x="0" y="212"/>
                      <a:pt x="26" y="116"/>
                      <a:pt x="97" y="80"/>
                    </a:cubicBezTo>
                    <a:cubicBezTo>
                      <a:pt x="113" y="81"/>
                      <a:pt x="204" y="75"/>
                      <a:pt x="233" y="104"/>
                    </a:cubicBezTo>
                    <a:cubicBezTo>
                      <a:pt x="281" y="152"/>
                      <a:pt x="282" y="214"/>
                      <a:pt x="353" y="232"/>
                    </a:cubicBezTo>
                    <a:cubicBezTo>
                      <a:pt x="364" y="230"/>
                      <a:pt x="415" y="228"/>
                      <a:pt x="425" y="208"/>
                    </a:cubicBezTo>
                    <a:cubicBezTo>
                      <a:pt x="435" y="188"/>
                      <a:pt x="441" y="144"/>
                      <a:pt x="441" y="144"/>
                    </a:cubicBezTo>
                    <a:cubicBezTo>
                      <a:pt x="410" y="92"/>
                      <a:pt x="388" y="71"/>
                      <a:pt x="329" y="56"/>
                    </a:cubicBezTo>
                    <a:cubicBezTo>
                      <a:pt x="326" y="48"/>
                      <a:pt x="315" y="38"/>
                      <a:pt x="321" y="32"/>
                    </a:cubicBezTo>
                    <a:cubicBezTo>
                      <a:pt x="327" y="26"/>
                      <a:pt x="386" y="12"/>
                      <a:pt x="401" y="8"/>
                    </a:cubicBezTo>
                    <a:cubicBezTo>
                      <a:pt x="420" y="11"/>
                      <a:pt x="439" y="10"/>
                      <a:pt x="457" y="16"/>
                    </a:cubicBezTo>
                    <a:cubicBezTo>
                      <a:pt x="488" y="27"/>
                      <a:pt x="539" y="76"/>
                      <a:pt x="569" y="96"/>
                    </a:cubicBezTo>
                    <a:cubicBezTo>
                      <a:pt x="580" y="140"/>
                      <a:pt x="572" y="188"/>
                      <a:pt x="585" y="232"/>
                    </a:cubicBezTo>
                    <a:cubicBezTo>
                      <a:pt x="588" y="241"/>
                      <a:pt x="597" y="217"/>
                      <a:pt x="601" y="208"/>
                    </a:cubicBezTo>
                    <a:cubicBezTo>
                      <a:pt x="610" y="190"/>
                      <a:pt x="616" y="170"/>
                      <a:pt x="625" y="152"/>
                    </a:cubicBezTo>
                    <a:cubicBezTo>
                      <a:pt x="615" y="65"/>
                      <a:pt x="624" y="55"/>
                      <a:pt x="537" y="40"/>
                    </a:cubicBezTo>
                    <a:cubicBezTo>
                      <a:pt x="500" y="43"/>
                      <a:pt x="461" y="38"/>
                      <a:pt x="425" y="48"/>
                    </a:cubicBezTo>
                    <a:cubicBezTo>
                      <a:pt x="417" y="50"/>
                      <a:pt x="421" y="65"/>
                      <a:pt x="417" y="72"/>
                    </a:cubicBezTo>
                    <a:cubicBezTo>
                      <a:pt x="401" y="101"/>
                      <a:pt x="380" y="140"/>
                      <a:pt x="361" y="168"/>
                    </a:cubicBezTo>
                    <a:cubicBezTo>
                      <a:pt x="356" y="251"/>
                      <a:pt x="392" y="341"/>
                      <a:pt x="305" y="312"/>
                    </a:cubicBezTo>
                    <a:cubicBezTo>
                      <a:pt x="254" y="271"/>
                      <a:pt x="233" y="248"/>
                      <a:pt x="217" y="184"/>
                    </a:cubicBezTo>
                    <a:cubicBezTo>
                      <a:pt x="220" y="155"/>
                      <a:pt x="214" y="123"/>
                      <a:pt x="225" y="96"/>
                    </a:cubicBezTo>
                    <a:cubicBezTo>
                      <a:pt x="229" y="86"/>
                      <a:pt x="246" y="88"/>
                      <a:pt x="257" y="88"/>
                    </a:cubicBezTo>
                    <a:cubicBezTo>
                      <a:pt x="316" y="88"/>
                      <a:pt x="374" y="93"/>
                      <a:pt x="433" y="96"/>
                    </a:cubicBezTo>
                    <a:cubicBezTo>
                      <a:pt x="508" y="209"/>
                      <a:pt x="407" y="270"/>
                      <a:pt x="377" y="360"/>
                    </a:cubicBezTo>
                    <a:cubicBezTo>
                      <a:pt x="392" y="418"/>
                      <a:pt x="425" y="431"/>
                      <a:pt x="481" y="440"/>
                    </a:cubicBezTo>
                    <a:cubicBezTo>
                      <a:pt x="562" y="424"/>
                      <a:pt x="547" y="382"/>
                      <a:pt x="561" y="312"/>
                    </a:cubicBezTo>
                    <a:cubicBezTo>
                      <a:pt x="560" y="300"/>
                      <a:pt x="568" y="153"/>
                      <a:pt x="521" y="224"/>
                    </a:cubicBezTo>
                    <a:cubicBezTo>
                      <a:pt x="534" y="276"/>
                      <a:pt x="576" y="309"/>
                      <a:pt x="593" y="360"/>
                    </a:cubicBezTo>
                    <a:cubicBezTo>
                      <a:pt x="565" y="367"/>
                      <a:pt x="540" y="379"/>
                      <a:pt x="513" y="352"/>
                    </a:cubicBezTo>
                    <a:cubicBezTo>
                      <a:pt x="495" y="334"/>
                      <a:pt x="497" y="304"/>
                      <a:pt x="489" y="280"/>
                    </a:cubicBezTo>
                    <a:cubicBezTo>
                      <a:pt x="486" y="272"/>
                      <a:pt x="481" y="256"/>
                      <a:pt x="481" y="256"/>
                    </a:cubicBezTo>
                    <a:cubicBezTo>
                      <a:pt x="545" y="253"/>
                      <a:pt x="609" y="242"/>
                      <a:pt x="673" y="248"/>
                    </a:cubicBezTo>
                    <a:cubicBezTo>
                      <a:pt x="681" y="249"/>
                      <a:pt x="667" y="264"/>
                      <a:pt x="665" y="272"/>
                    </a:cubicBezTo>
                    <a:cubicBezTo>
                      <a:pt x="664" y="274"/>
                      <a:pt x="646" y="379"/>
                      <a:pt x="625" y="384"/>
                    </a:cubicBezTo>
                    <a:cubicBezTo>
                      <a:pt x="549" y="401"/>
                      <a:pt x="470" y="394"/>
                      <a:pt x="393" y="400"/>
                    </a:cubicBezTo>
                    <a:cubicBezTo>
                      <a:pt x="347" y="415"/>
                      <a:pt x="330" y="438"/>
                      <a:pt x="281" y="448"/>
                    </a:cubicBezTo>
                    <a:cubicBezTo>
                      <a:pt x="273" y="453"/>
                      <a:pt x="261" y="455"/>
                      <a:pt x="257" y="464"/>
                    </a:cubicBezTo>
                    <a:cubicBezTo>
                      <a:pt x="243" y="500"/>
                      <a:pt x="316" y="509"/>
                      <a:pt x="329" y="512"/>
                    </a:cubicBezTo>
                    <a:cubicBezTo>
                      <a:pt x="366" y="507"/>
                      <a:pt x="405" y="506"/>
                      <a:pt x="441" y="496"/>
                    </a:cubicBezTo>
                    <a:cubicBezTo>
                      <a:pt x="472" y="488"/>
                      <a:pt x="498" y="466"/>
                      <a:pt x="529" y="456"/>
                    </a:cubicBezTo>
                    <a:cubicBezTo>
                      <a:pt x="556" y="429"/>
                      <a:pt x="567" y="395"/>
                      <a:pt x="529" y="368"/>
                    </a:cubicBezTo>
                    <a:cubicBezTo>
                      <a:pt x="478" y="332"/>
                      <a:pt x="413" y="323"/>
                      <a:pt x="361" y="288"/>
                    </a:cubicBezTo>
                    <a:cubicBezTo>
                      <a:pt x="254" y="217"/>
                      <a:pt x="412" y="319"/>
                      <a:pt x="313" y="264"/>
                    </a:cubicBezTo>
                    <a:cubicBezTo>
                      <a:pt x="296" y="255"/>
                      <a:pt x="265" y="232"/>
                      <a:pt x="265" y="232"/>
                    </a:cubicBezTo>
                    <a:cubicBezTo>
                      <a:pt x="254" y="199"/>
                      <a:pt x="236" y="133"/>
                      <a:pt x="265" y="104"/>
                    </a:cubicBezTo>
                    <a:cubicBezTo>
                      <a:pt x="283" y="86"/>
                      <a:pt x="309" y="79"/>
                      <a:pt x="329" y="64"/>
                    </a:cubicBezTo>
                    <a:cubicBezTo>
                      <a:pt x="414" y="67"/>
                      <a:pt x="504" y="46"/>
                      <a:pt x="585" y="72"/>
                    </a:cubicBezTo>
                    <a:cubicBezTo>
                      <a:pt x="608" y="79"/>
                      <a:pt x="581" y="120"/>
                      <a:pt x="577" y="144"/>
                    </a:cubicBezTo>
                    <a:cubicBezTo>
                      <a:pt x="573" y="171"/>
                      <a:pt x="561" y="224"/>
                      <a:pt x="561" y="224"/>
                    </a:cubicBezTo>
                    <a:cubicBezTo>
                      <a:pt x="564" y="235"/>
                      <a:pt x="559" y="261"/>
                      <a:pt x="569" y="256"/>
                    </a:cubicBezTo>
                    <a:cubicBezTo>
                      <a:pt x="595" y="241"/>
                      <a:pt x="618" y="190"/>
                      <a:pt x="633" y="160"/>
                    </a:cubicBezTo>
                    <a:cubicBezTo>
                      <a:pt x="629" y="141"/>
                      <a:pt x="627" y="78"/>
                      <a:pt x="601" y="56"/>
                    </a:cubicBezTo>
                    <a:cubicBezTo>
                      <a:pt x="547" y="11"/>
                      <a:pt x="449" y="6"/>
                      <a:pt x="385" y="0"/>
                    </a:cubicBezTo>
                    <a:cubicBezTo>
                      <a:pt x="314" y="24"/>
                      <a:pt x="349" y="156"/>
                      <a:pt x="393" y="200"/>
                    </a:cubicBezTo>
                    <a:cubicBezTo>
                      <a:pt x="398" y="216"/>
                      <a:pt x="404" y="232"/>
                      <a:pt x="409" y="248"/>
                    </a:cubicBezTo>
                    <a:cubicBezTo>
                      <a:pt x="413" y="259"/>
                      <a:pt x="426" y="263"/>
                      <a:pt x="433" y="272"/>
                    </a:cubicBezTo>
                    <a:cubicBezTo>
                      <a:pt x="435" y="274"/>
                      <a:pt x="433" y="277"/>
                      <a:pt x="433" y="280"/>
                    </a:cubicBezTo>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BE"/>
              </a:p>
            </p:txBody>
          </p:sp>
          <p:sp>
            <p:nvSpPr>
              <p:cNvPr id="25" name="AutoShape 8">
                <a:extLst>
                  <a:ext uri="{FF2B5EF4-FFF2-40B4-BE49-F238E27FC236}">
                    <a16:creationId xmlns:a16="http://schemas.microsoft.com/office/drawing/2014/main" id="{563EE783-6FB2-1662-89F3-F8CF906AF398}"/>
                  </a:ext>
                </a:extLst>
              </p:cNvPr>
              <p:cNvSpPr>
                <a:spLocks noChangeArrowheads="1"/>
              </p:cNvSpPr>
              <p:nvPr/>
            </p:nvSpPr>
            <p:spPr bwMode="auto">
              <a:xfrm rot="-1346747">
                <a:off x="2400" y="1784"/>
                <a:ext cx="136" cy="136"/>
              </a:xfrm>
              <a:prstGeom prst="triangle">
                <a:avLst>
                  <a:gd name="adj" fmla="val 50000"/>
                </a:avLst>
              </a:prstGeom>
              <a:solidFill>
                <a:srgbClr val="FF3300"/>
              </a:solidFill>
              <a:ln w="12700">
                <a:solidFill>
                  <a:srgbClr val="FF3300"/>
                </a:solidFill>
                <a:miter lim="800000"/>
                <a:headEnd type="none" w="sm" len="sm"/>
                <a:tailEnd type="none" w="sm" len="sm"/>
              </a:ln>
            </p:spPr>
            <p:txBody>
              <a:bodyPr wrap="none" anchor="ct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lgn="ctr"/>
                <a:endParaRPr lang="nl-NL" altLang="en-BE" sz="2800" b="1">
                  <a:solidFill>
                    <a:srgbClr val="FF3300"/>
                  </a:solidFill>
                  <a:latin typeface="Times New Roman" panose="02020603050405020304" pitchFamily="18" charset="0"/>
                </a:endParaRPr>
              </a:p>
            </p:txBody>
          </p:sp>
          <p:sp>
            <p:nvSpPr>
              <p:cNvPr id="26" name="AutoShape 9">
                <a:extLst>
                  <a:ext uri="{FF2B5EF4-FFF2-40B4-BE49-F238E27FC236}">
                    <a16:creationId xmlns:a16="http://schemas.microsoft.com/office/drawing/2014/main" id="{1B87E23F-DB14-5771-CD7B-9C56D25FC128}"/>
                  </a:ext>
                </a:extLst>
              </p:cNvPr>
              <p:cNvSpPr>
                <a:spLocks noChangeArrowheads="1"/>
              </p:cNvSpPr>
              <p:nvPr/>
            </p:nvSpPr>
            <p:spPr bwMode="auto">
              <a:xfrm rot="-4263580">
                <a:off x="2080" y="2144"/>
                <a:ext cx="136" cy="136"/>
              </a:xfrm>
              <a:prstGeom prst="triangle">
                <a:avLst>
                  <a:gd name="adj" fmla="val 50000"/>
                </a:avLst>
              </a:prstGeom>
              <a:solidFill>
                <a:srgbClr val="FF3300"/>
              </a:solidFill>
              <a:ln w="12700">
                <a:solidFill>
                  <a:srgbClr val="FF3300"/>
                </a:solidFill>
                <a:miter lim="800000"/>
                <a:headEnd type="none" w="sm" len="sm"/>
                <a:tailEnd type="none" w="sm" len="sm"/>
              </a:ln>
            </p:spPr>
            <p:txBody>
              <a:bodyPr vert="eaVert" wrap="none" anchor="ct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lgn="ctr"/>
                <a:endParaRPr lang="nl-NL" altLang="en-BE" sz="2800" b="1">
                  <a:solidFill>
                    <a:srgbClr val="FF3300"/>
                  </a:solidFill>
                  <a:latin typeface="Times New Roman" panose="02020603050405020304" pitchFamily="18" charset="0"/>
                </a:endParaRPr>
              </a:p>
            </p:txBody>
          </p:sp>
          <p:sp>
            <p:nvSpPr>
              <p:cNvPr id="27" name="AutoShape 10">
                <a:extLst>
                  <a:ext uri="{FF2B5EF4-FFF2-40B4-BE49-F238E27FC236}">
                    <a16:creationId xmlns:a16="http://schemas.microsoft.com/office/drawing/2014/main" id="{B25C72DC-24DC-F445-1974-4FDE919D8EC9}"/>
                  </a:ext>
                </a:extLst>
              </p:cNvPr>
              <p:cNvSpPr>
                <a:spLocks noChangeArrowheads="1"/>
              </p:cNvSpPr>
              <p:nvPr/>
            </p:nvSpPr>
            <p:spPr bwMode="auto">
              <a:xfrm rot="-7385487">
                <a:off x="2160" y="2616"/>
                <a:ext cx="136" cy="136"/>
              </a:xfrm>
              <a:prstGeom prst="triangle">
                <a:avLst>
                  <a:gd name="adj" fmla="val 50000"/>
                </a:avLst>
              </a:prstGeom>
              <a:solidFill>
                <a:srgbClr val="FF3300"/>
              </a:solidFill>
              <a:ln w="12700">
                <a:solidFill>
                  <a:srgbClr val="FF3300"/>
                </a:solidFill>
                <a:miter lim="800000"/>
                <a:headEnd type="none" w="sm" len="sm"/>
                <a:tailEnd type="none" w="sm" len="sm"/>
              </a:ln>
            </p:spPr>
            <p:txBody>
              <a:bodyPr vert="eaVert" wrap="none" anchor="ct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lgn="ctr"/>
                <a:endParaRPr lang="nl-NL" altLang="en-BE" sz="2800" b="1">
                  <a:solidFill>
                    <a:srgbClr val="FF3300"/>
                  </a:solidFill>
                  <a:latin typeface="Times New Roman" panose="02020603050405020304" pitchFamily="18" charset="0"/>
                </a:endParaRPr>
              </a:p>
            </p:txBody>
          </p:sp>
          <p:sp>
            <p:nvSpPr>
              <p:cNvPr id="28" name="AutoShape 11">
                <a:extLst>
                  <a:ext uri="{FF2B5EF4-FFF2-40B4-BE49-F238E27FC236}">
                    <a16:creationId xmlns:a16="http://schemas.microsoft.com/office/drawing/2014/main" id="{361151C7-74C3-9657-203C-F14F3FA6834B}"/>
                  </a:ext>
                </a:extLst>
              </p:cNvPr>
              <p:cNvSpPr>
                <a:spLocks noChangeArrowheads="1"/>
              </p:cNvSpPr>
              <p:nvPr/>
            </p:nvSpPr>
            <p:spPr bwMode="auto">
              <a:xfrm rot="-3614793">
                <a:off x="2568" y="2816"/>
                <a:ext cx="136" cy="136"/>
              </a:xfrm>
              <a:prstGeom prst="triangle">
                <a:avLst>
                  <a:gd name="adj" fmla="val 50000"/>
                </a:avLst>
              </a:prstGeom>
              <a:solidFill>
                <a:srgbClr val="FF3300"/>
              </a:solidFill>
              <a:ln w="12700">
                <a:solidFill>
                  <a:srgbClr val="FF3300"/>
                </a:solidFill>
                <a:miter lim="800000"/>
                <a:headEnd type="none" w="sm" len="sm"/>
                <a:tailEnd type="none" w="sm" len="sm"/>
              </a:ln>
            </p:spPr>
            <p:txBody>
              <a:bodyPr vert="eaVert" wrap="none" anchor="ct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lgn="ctr"/>
                <a:endParaRPr lang="nl-NL" altLang="en-BE" sz="2800" b="1">
                  <a:solidFill>
                    <a:srgbClr val="FF3300"/>
                  </a:solidFill>
                  <a:latin typeface="Times New Roman" panose="02020603050405020304" pitchFamily="18" charset="0"/>
                </a:endParaRPr>
              </a:p>
            </p:txBody>
          </p:sp>
          <p:sp>
            <p:nvSpPr>
              <p:cNvPr id="29" name="AutoShape 12">
                <a:extLst>
                  <a:ext uri="{FF2B5EF4-FFF2-40B4-BE49-F238E27FC236}">
                    <a16:creationId xmlns:a16="http://schemas.microsoft.com/office/drawing/2014/main" id="{A11B5A78-FE64-546A-5E3F-1676C1D5EEAA}"/>
                  </a:ext>
                </a:extLst>
              </p:cNvPr>
              <p:cNvSpPr>
                <a:spLocks noChangeArrowheads="1"/>
              </p:cNvSpPr>
              <p:nvPr/>
            </p:nvSpPr>
            <p:spPr bwMode="auto">
              <a:xfrm rot="562900">
                <a:off x="3064" y="2592"/>
                <a:ext cx="136" cy="136"/>
              </a:xfrm>
              <a:prstGeom prst="triangle">
                <a:avLst>
                  <a:gd name="adj" fmla="val 50000"/>
                </a:avLst>
              </a:prstGeom>
              <a:solidFill>
                <a:srgbClr val="FF3300"/>
              </a:solidFill>
              <a:ln w="12700">
                <a:solidFill>
                  <a:srgbClr val="FF3300"/>
                </a:solidFill>
                <a:miter lim="800000"/>
                <a:headEnd type="none" w="sm" len="sm"/>
                <a:tailEnd type="none" w="sm" len="sm"/>
              </a:ln>
            </p:spPr>
            <p:txBody>
              <a:bodyPr wrap="none" anchor="ct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lgn="ctr"/>
                <a:endParaRPr lang="nl-NL" altLang="en-BE" sz="2800" b="1">
                  <a:solidFill>
                    <a:srgbClr val="FF3300"/>
                  </a:solidFill>
                  <a:latin typeface="Times New Roman" panose="02020603050405020304" pitchFamily="18" charset="0"/>
                </a:endParaRPr>
              </a:p>
            </p:txBody>
          </p:sp>
          <p:sp>
            <p:nvSpPr>
              <p:cNvPr id="30" name="AutoShape 13">
                <a:extLst>
                  <a:ext uri="{FF2B5EF4-FFF2-40B4-BE49-F238E27FC236}">
                    <a16:creationId xmlns:a16="http://schemas.microsoft.com/office/drawing/2014/main" id="{9793F4A0-DF2A-A596-489C-2877A54A6118}"/>
                  </a:ext>
                </a:extLst>
              </p:cNvPr>
              <p:cNvSpPr>
                <a:spLocks noChangeArrowheads="1"/>
              </p:cNvSpPr>
              <p:nvPr/>
            </p:nvSpPr>
            <p:spPr bwMode="auto">
              <a:xfrm rot="2233894">
                <a:off x="2968" y="1856"/>
                <a:ext cx="136" cy="136"/>
              </a:xfrm>
              <a:prstGeom prst="triangle">
                <a:avLst>
                  <a:gd name="adj" fmla="val 50000"/>
                </a:avLst>
              </a:prstGeom>
              <a:solidFill>
                <a:srgbClr val="FF3300"/>
              </a:solidFill>
              <a:ln w="12700">
                <a:solidFill>
                  <a:srgbClr val="FF3300"/>
                </a:solidFill>
                <a:miter lim="800000"/>
                <a:headEnd type="none" w="sm" len="sm"/>
                <a:tailEnd type="none" w="sm" len="sm"/>
              </a:ln>
            </p:spPr>
            <p:txBody>
              <a:bodyPr wrap="none" anchor="ct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lgn="ctr"/>
                <a:endParaRPr lang="nl-NL" altLang="en-BE" sz="2800" b="1">
                  <a:solidFill>
                    <a:srgbClr val="FF3300"/>
                  </a:solidFill>
                  <a:latin typeface="Times New Roman" panose="02020603050405020304" pitchFamily="18" charset="0"/>
                </a:endParaRPr>
              </a:p>
            </p:txBody>
          </p:sp>
          <p:sp>
            <p:nvSpPr>
              <p:cNvPr id="31" name="AutoShape 14">
                <a:extLst>
                  <a:ext uri="{FF2B5EF4-FFF2-40B4-BE49-F238E27FC236}">
                    <a16:creationId xmlns:a16="http://schemas.microsoft.com/office/drawing/2014/main" id="{7F3B708F-A672-30DD-913F-54B180D84832}"/>
                  </a:ext>
                </a:extLst>
              </p:cNvPr>
              <p:cNvSpPr>
                <a:spLocks noChangeArrowheads="1"/>
              </p:cNvSpPr>
              <p:nvPr/>
            </p:nvSpPr>
            <p:spPr bwMode="auto">
              <a:xfrm rot="4816750">
                <a:off x="3192" y="2224"/>
                <a:ext cx="136" cy="136"/>
              </a:xfrm>
              <a:prstGeom prst="triangle">
                <a:avLst>
                  <a:gd name="adj" fmla="val 50000"/>
                </a:avLst>
              </a:prstGeom>
              <a:solidFill>
                <a:srgbClr val="FF3300"/>
              </a:solidFill>
              <a:ln w="12700">
                <a:solidFill>
                  <a:srgbClr val="FF3300"/>
                </a:solidFill>
                <a:miter lim="800000"/>
                <a:headEnd type="none" w="sm" len="sm"/>
                <a:tailEnd type="none" w="sm" len="sm"/>
              </a:ln>
            </p:spPr>
            <p:txBody>
              <a:bodyPr rot="10800000" vert="eaVert" wrap="none" anchor="ct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lgn="ctr"/>
                <a:endParaRPr lang="nl-NL" altLang="en-BE" sz="2800" b="1">
                  <a:solidFill>
                    <a:srgbClr val="FF3300"/>
                  </a:solidFill>
                  <a:latin typeface="Times New Roman" panose="02020603050405020304" pitchFamily="18" charset="0"/>
                </a:endParaRPr>
              </a:p>
            </p:txBody>
          </p:sp>
        </p:grpSp>
        <p:sp>
          <p:nvSpPr>
            <p:cNvPr id="20" name="Freeform 15">
              <a:extLst>
                <a:ext uri="{FF2B5EF4-FFF2-40B4-BE49-F238E27FC236}">
                  <a16:creationId xmlns:a16="http://schemas.microsoft.com/office/drawing/2014/main" id="{0A990B9A-8FD1-D7F7-9CC5-C07F4B327778}"/>
                </a:ext>
              </a:extLst>
            </p:cNvPr>
            <p:cNvSpPr>
              <a:spLocks/>
            </p:cNvSpPr>
            <p:nvPr/>
          </p:nvSpPr>
          <p:spPr bwMode="auto">
            <a:xfrm>
              <a:off x="612" y="1570"/>
              <a:ext cx="2087" cy="1724"/>
            </a:xfrm>
            <a:custGeom>
              <a:avLst/>
              <a:gdLst>
                <a:gd name="T0" fmla="*/ 626 w 2166"/>
                <a:gd name="T1" fmla="*/ 888 h 1664"/>
                <a:gd name="T2" fmla="*/ 530 w 2166"/>
                <a:gd name="T3" fmla="*/ 836 h 1664"/>
                <a:gd name="T4" fmla="*/ 430 w 2166"/>
                <a:gd name="T5" fmla="*/ 748 h 1664"/>
                <a:gd name="T6" fmla="*/ 347 w 2166"/>
                <a:gd name="T7" fmla="*/ 672 h 1664"/>
                <a:gd name="T8" fmla="*/ 303 w 2166"/>
                <a:gd name="T9" fmla="*/ 621 h 1664"/>
                <a:gd name="T10" fmla="*/ 257 w 2166"/>
                <a:gd name="T11" fmla="*/ 558 h 1664"/>
                <a:gd name="T12" fmla="*/ 224 w 2166"/>
                <a:gd name="T13" fmla="*/ 483 h 1664"/>
                <a:gd name="T14" fmla="*/ 209 w 2166"/>
                <a:gd name="T15" fmla="*/ 406 h 1664"/>
                <a:gd name="T16" fmla="*/ 214 w 2166"/>
                <a:gd name="T17" fmla="*/ 279 h 1664"/>
                <a:gd name="T18" fmla="*/ 243 w 2166"/>
                <a:gd name="T19" fmla="*/ 204 h 1664"/>
                <a:gd name="T20" fmla="*/ 322 w 2166"/>
                <a:gd name="T21" fmla="*/ 115 h 1664"/>
                <a:gd name="T22" fmla="*/ 391 w 2166"/>
                <a:gd name="T23" fmla="*/ 64 h 1664"/>
                <a:gd name="T24" fmla="*/ 441 w 2166"/>
                <a:gd name="T25" fmla="*/ 29 h 1664"/>
                <a:gd name="T26" fmla="*/ 539 w 2166"/>
                <a:gd name="T27" fmla="*/ 0 h 1664"/>
                <a:gd name="T28" fmla="*/ 772 w 2166"/>
                <a:gd name="T29" fmla="*/ 8 h 1664"/>
                <a:gd name="T30" fmla="*/ 840 w 2166"/>
                <a:gd name="T31" fmla="*/ 48 h 1664"/>
                <a:gd name="T32" fmla="*/ 904 w 2166"/>
                <a:gd name="T33" fmla="*/ 126 h 1664"/>
                <a:gd name="T34" fmla="*/ 1043 w 2166"/>
                <a:gd name="T35" fmla="*/ 368 h 1664"/>
                <a:gd name="T36" fmla="*/ 1156 w 2166"/>
                <a:gd name="T37" fmla="*/ 648 h 1664"/>
                <a:gd name="T38" fmla="*/ 1181 w 2166"/>
                <a:gd name="T39" fmla="*/ 736 h 1664"/>
                <a:gd name="T40" fmla="*/ 1263 w 2166"/>
                <a:gd name="T41" fmla="*/ 989 h 1664"/>
                <a:gd name="T42" fmla="*/ 1310 w 2166"/>
                <a:gd name="T43" fmla="*/ 1180 h 1664"/>
                <a:gd name="T44" fmla="*/ 1300 w 2166"/>
                <a:gd name="T45" fmla="*/ 1687 h 1664"/>
                <a:gd name="T46" fmla="*/ 1288 w 2166"/>
                <a:gd name="T47" fmla="*/ 1800 h 1664"/>
                <a:gd name="T48" fmla="*/ 1226 w 2166"/>
                <a:gd name="T49" fmla="*/ 2041 h 1664"/>
                <a:gd name="T50" fmla="*/ 895 w 2166"/>
                <a:gd name="T51" fmla="*/ 2639 h 1664"/>
                <a:gd name="T52" fmla="*/ 362 w 2166"/>
                <a:gd name="T53" fmla="*/ 2597 h 1664"/>
                <a:gd name="T54" fmla="*/ 343 w 2166"/>
                <a:gd name="T55" fmla="*/ 2586 h 1664"/>
                <a:gd name="T56" fmla="*/ 293 w 2166"/>
                <a:gd name="T57" fmla="*/ 2574 h 1664"/>
                <a:gd name="T58" fmla="*/ 173 w 2166"/>
                <a:gd name="T59" fmla="*/ 2489 h 1664"/>
                <a:gd name="T60" fmla="*/ 105 w 2166"/>
                <a:gd name="T61" fmla="*/ 2400 h 1664"/>
                <a:gd name="T62" fmla="*/ 21 w 2166"/>
                <a:gd name="T63" fmla="*/ 2065 h 1664"/>
                <a:gd name="T64" fmla="*/ 86 w 2166"/>
                <a:gd name="T65" fmla="*/ 1635 h 1664"/>
                <a:gd name="T66" fmla="*/ 130 w 2166"/>
                <a:gd name="T67" fmla="*/ 1558 h 1664"/>
                <a:gd name="T68" fmla="*/ 550 w 2166"/>
                <a:gd name="T69" fmla="*/ 1484 h 1664"/>
                <a:gd name="T70" fmla="*/ 644 w 2166"/>
                <a:gd name="T71" fmla="*/ 1357 h 1664"/>
                <a:gd name="T72" fmla="*/ 698 w 2166"/>
                <a:gd name="T73" fmla="*/ 1229 h 1664"/>
                <a:gd name="T74" fmla="*/ 688 w 2166"/>
                <a:gd name="T75" fmla="*/ 1026 h 1664"/>
                <a:gd name="T76" fmla="*/ 657 w 2166"/>
                <a:gd name="T77" fmla="*/ 980 h 1664"/>
                <a:gd name="T78" fmla="*/ 620 w 2166"/>
                <a:gd name="T79" fmla="*/ 888 h 1664"/>
                <a:gd name="T80" fmla="*/ 626 w 2166"/>
                <a:gd name="T81" fmla="*/ 888 h 16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166"/>
                <a:gd name="T124" fmla="*/ 0 h 1664"/>
                <a:gd name="T125" fmla="*/ 2166 w 2166"/>
                <a:gd name="T126" fmla="*/ 1664 h 16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166" h="1664">
                  <a:moveTo>
                    <a:pt x="1018" y="560"/>
                  </a:moveTo>
                  <a:cubicBezTo>
                    <a:pt x="964" y="551"/>
                    <a:pt x="910" y="543"/>
                    <a:pt x="858" y="528"/>
                  </a:cubicBezTo>
                  <a:cubicBezTo>
                    <a:pt x="803" y="512"/>
                    <a:pt x="755" y="483"/>
                    <a:pt x="698" y="472"/>
                  </a:cubicBezTo>
                  <a:cubicBezTo>
                    <a:pt x="656" y="451"/>
                    <a:pt x="600" y="449"/>
                    <a:pt x="562" y="424"/>
                  </a:cubicBezTo>
                  <a:cubicBezTo>
                    <a:pt x="540" y="409"/>
                    <a:pt x="512" y="407"/>
                    <a:pt x="490" y="392"/>
                  </a:cubicBezTo>
                  <a:cubicBezTo>
                    <a:pt x="435" y="355"/>
                    <a:pt x="460" y="366"/>
                    <a:pt x="418" y="352"/>
                  </a:cubicBezTo>
                  <a:cubicBezTo>
                    <a:pt x="401" y="335"/>
                    <a:pt x="378" y="323"/>
                    <a:pt x="362" y="304"/>
                  </a:cubicBezTo>
                  <a:cubicBezTo>
                    <a:pt x="351" y="290"/>
                    <a:pt x="348" y="271"/>
                    <a:pt x="338" y="256"/>
                  </a:cubicBezTo>
                  <a:cubicBezTo>
                    <a:pt x="341" y="229"/>
                    <a:pt x="340" y="202"/>
                    <a:pt x="346" y="176"/>
                  </a:cubicBezTo>
                  <a:cubicBezTo>
                    <a:pt x="351" y="156"/>
                    <a:pt x="380" y="136"/>
                    <a:pt x="394" y="128"/>
                  </a:cubicBezTo>
                  <a:cubicBezTo>
                    <a:pt x="438" y="101"/>
                    <a:pt x="471" y="82"/>
                    <a:pt x="522" y="72"/>
                  </a:cubicBezTo>
                  <a:cubicBezTo>
                    <a:pt x="563" y="45"/>
                    <a:pt x="582" y="49"/>
                    <a:pt x="634" y="40"/>
                  </a:cubicBezTo>
                  <a:cubicBezTo>
                    <a:pt x="714" y="27"/>
                    <a:pt x="607" y="37"/>
                    <a:pt x="714" y="16"/>
                  </a:cubicBezTo>
                  <a:cubicBezTo>
                    <a:pt x="733" y="12"/>
                    <a:pt x="863" y="1"/>
                    <a:pt x="874" y="0"/>
                  </a:cubicBezTo>
                  <a:cubicBezTo>
                    <a:pt x="999" y="3"/>
                    <a:pt x="1125" y="0"/>
                    <a:pt x="1250" y="8"/>
                  </a:cubicBezTo>
                  <a:cubicBezTo>
                    <a:pt x="1288" y="10"/>
                    <a:pt x="1362" y="32"/>
                    <a:pt x="1362" y="32"/>
                  </a:cubicBezTo>
                  <a:cubicBezTo>
                    <a:pt x="1410" y="64"/>
                    <a:pt x="1377" y="44"/>
                    <a:pt x="1466" y="80"/>
                  </a:cubicBezTo>
                  <a:cubicBezTo>
                    <a:pt x="1535" y="108"/>
                    <a:pt x="1633" y="183"/>
                    <a:pt x="1690" y="232"/>
                  </a:cubicBezTo>
                  <a:cubicBezTo>
                    <a:pt x="1752" y="285"/>
                    <a:pt x="1825" y="342"/>
                    <a:pt x="1874" y="408"/>
                  </a:cubicBezTo>
                  <a:cubicBezTo>
                    <a:pt x="1888" y="426"/>
                    <a:pt x="1899" y="447"/>
                    <a:pt x="1914" y="464"/>
                  </a:cubicBezTo>
                  <a:cubicBezTo>
                    <a:pt x="1960" y="517"/>
                    <a:pt x="2010" y="566"/>
                    <a:pt x="2050" y="624"/>
                  </a:cubicBezTo>
                  <a:cubicBezTo>
                    <a:pt x="2077" y="663"/>
                    <a:pt x="2096" y="705"/>
                    <a:pt x="2122" y="744"/>
                  </a:cubicBezTo>
                  <a:cubicBezTo>
                    <a:pt x="2150" y="842"/>
                    <a:pt x="2166" y="974"/>
                    <a:pt x="2106" y="1064"/>
                  </a:cubicBezTo>
                  <a:cubicBezTo>
                    <a:pt x="2100" y="1088"/>
                    <a:pt x="2099" y="1113"/>
                    <a:pt x="2090" y="1136"/>
                  </a:cubicBezTo>
                  <a:cubicBezTo>
                    <a:pt x="2068" y="1190"/>
                    <a:pt x="2019" y="1241"/>
                    <a:pt x="1986" y="1288"/>
                  </a:cubicBezTo>
                  <a:cubicBezTo>
                    <a:pt x="1856" y="1470"/>
                    <a:pt x="1677" y="1626"/>
                    <a:pt x="1450" y="1664"/>
                  </a:cubicBezTo>
                  <a:cubicBezTo>
                    <a:pt x="1162" y="1659"/>
                    <a:pt x="874" y="1659"/>
                    <a:pt x="586" y="1640"/>
                  </a:cubicBezTo>
                  <a:cubicBezTo>
                    <a:pt x="575" y="1637"/>
                    <a:pt x="565" y="1634"/>
                    <a:pt x="554" y="1632"/>
                  </a:cubicBezTo>
                  <a:cubicBezTo>
                    <a:pt x="527" y="1628"/>
                    <a:pt x="500" y="1629"/>
                    <a:pt x="474" y="1624"/>
                  </a:cubicBezTo>
                  <a:cubicBezTo>
                    <a:pt x="409" y="1613"/>
                    <a:pt x="344" y="1591"/>
                    <a:pt x="282" y="1568"/>
                  </a:cubicBezTo>
                  <a:cubicBezTo>
                    <a:pt x="245" y="1554"/>
                    <a:pt x="199" y="1541"/>
                    <a:pt x="170" y="1512"/>
                  </a:cubicBezTo>
                  <a:cubicBezTo>
                    <a:pt x="103" y="1445"/>
                    <a:pt x="83" y="1377"/>
                    <a:pt x="34" y="1304"/>
                  </a:cubicBezTo>
                  <a:cubicBezTo>
                    <a:pt x="0" y="1168"/>
                    <a:pt x="46" y="1111"/>
                    <a:pt x="138" y="1032"/>
                  </a:cubicBezTo>
                  <a:cubicBezTo>
                    <a:pt x="164" y="1010"/>
                    <a:pt x="177" y="995"/>
                    <a:pt x="210" y="984"/>
                  </a:cubicBezTo>
                  <a:cubicBezTo>
                    <a:pt x="371" y="823"/>
                    <a:pt x="663" y="939"/>
                    <a:pt x="890" y="936"/>
                  </a:cubicBezTo>
                  <a:cubicBezTo>
                    <a:pt x="974" y="924"/>
                    <a:pt x="985" y="900"/>
                    <a:pt x="1042" y="856"/>
                  </a:cubicBezTo>
                  <a:cubicBezTo>
                    <a:pt x="1081" y="825"/>
                    <a:pt x="1102" y="817"/>
                    <a:pt x="1130" y="776"/>
                  </a:cubicBezTo>
                  <a:cubicBezTo>
                    <a:pt x="1127" y="733"/>
                    <a:pt x="1144" y="678"/>
                    <a:pt x="1114" y="648"/>
                  </a:cubicBezTo>
                  <a:cubicBezTo>
                    <a:pt x="1100" y="634"/>
                    <a:pt x="1066" y="616"/>
                    <a:pt x="1066" y="616"/>
                  </a:cubicBezTo>
                  <a:cubicBezTo>
                    <a:pt x="1039" y="576"/>
                    <a:pt x="1058" y="597"/>
                    <a:pt x="1002" y="560"/>
                  </a:cubicBezTo>
                  <a:cubicBezTo>
                    <a:pt x="966" y="536"/>
                    <a:pt x="969" y="540"/>
                    <a:pt x="1018" y="560"/>
                  </a:cubicBezTo>
                  <a:close/>
                </a:path>
              </a:pathLst>
            </a:custGeom>
            <a:solidFill>
              <a:schemeClr val="accent1"/>
            </a:solidFill>
            <a:ln w="12700">
              <a:solidFill>
                <a:schemeClr val="tx1"/>
              </a:solidFill>
              <a:round/>
              <a:headEnd type="none" w="sm" len="sm"/>
              <a:tailEnd type="none" w="sm" len="sm"/>
            </a:ln>
          </p:spPr>
          <p:txBody>
            <a:bodyPr/>
            <a:lstStyle/>
            <a:p>
              <a:endParaRPr lang="en-BE"/>
            </a:p>
          </p:txBody>
        </p:sp>
        <p:sp>
          <p:nvSpPr>
            <p:cNvPr id="22" name="Rectangle 16">
              <a:extLst>
                <a:ext uri="{FF2B5EF4-FFF2-40B4-BE49-F238E27FC236}">
                  <a16:creationId xmlns:a16="http://schemas.microsoft.com/office/drawing/2014/main" id="{8ED61D13-66A5-07FB-311F-9BF03AE4ADD8}"/>
                </a:ext>
              </a:extLst>
            </p:cNvPr>
            <p:cNvSpPr>
              <a:spLocks noChangeArrowheads="1"/>
            </p:cNvSpPr>
            <p:nvPr/>
          </p:nvSpPr>
          <p:spPr bwMode="auto">
            <a:xfrm>
              <a:off x="2835" y="1842"/>
              <a:ext cx="195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buFont typeface="Wingdings" panose="05000000000000000000" pitchFamily="2" charset="2"/>
                <a:buChar char="§"/>
              </a:pPr>
              <a:r>
                <a:rPr lang="nl-BE" altLang="en-BE" sz="2000"/>
                <a:t> kleine granulocyten</a:t>
              </a:r>
            </a:p>
            <a:p>
              <a:pPr eaLnBrk="1" hangingPunct="1">
                <a:buFont typeface="Wingdings" panose="05000000000000000000" pitchFamily="2" charset="2"/>
                <a:buChar char="§"/>
              </a:pPr>
              <a:r>
                <a:rPr lang="nl-BE" altLang="en-BE" sz="2000"/>
                <a:t> grote macrofagen</a:t>
              </a:r>
              <a:endParaRPr lang="en-US" altLang="en-BE" sz="2000"/>
            </a:p>
          </p:txBody>
        </p:sp>
      </p:grpSp>
      <p:sp>
        <p:nvSpPr>
          <p:cNvPr id="32" name="Text Box 17">
            <a:extLst>
              <a:ext uri="{FF2B5EF4-FFF2-40B4-BE49-F238E27FC236}">
                <a16:creationId xmlns:a16="http://schemas.microsoft.com/office/drawing/2014/main" id="{D7772A60-93F2-0280-C1A7-5AD0251DBE24}"/>
              </a:ext>
            </a:extLst>
          </p:cNvPr>
          <p:cNvSpPr txBox="1">
            <a:spLocks noChangeArrowheads="1"/>
          </p:cNvSpPr>
          <p:nvPr/>
        </p:nvSpPr>
        <p:spPr bwMode="auto">
          <a:xfrm>
            <a:off x="5068733" y="3563938"/>
            <a:ext cx="4968875"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spcBef>
                <a:spcPct val="50000"/>
              </a:spcBef>
              <a:buSzPct val="75000"/>
              <a:buFontTx/>
              <a:buChar char="•"/>
            </a:pPr>
            <a:r>
              <a:rPr lang="nl-BE" altLang="en-BE" sz="2000" dirty="0"/>
              <a:t> vallen lichaamsvreemde stoffen aan</a:t>
            </a:r>
          </a:p>
          <a:p>
            <a:pPr eaLnBrk="1" hangingPunct="1">
              <a:spcBef>
                <a:spcPct val="50000"/>
              </a:spcBef>
              <a:buSzPct val="75000"/>
              <a:buFontTx/>
              <a:buChar char="•"/>
            </a:pPr>
            <a:r>
              <a:rPr lang="nl-BE" altLang="en-BE" sz="2000" dirty="0"/>
              <a:t> opruimers</a:t>
            </a:r>
          </a:p>
          <a:p>
            <a:pPr eaLnBrk="1" hangingPunct="1">
              <a:spcBef>
                <a:spcPct val="50000"/>
              </a:spcBef>
              <a:buSzPct val="75000"/>
              <a:buFontTx/>
              <a:buChar char="•"/>
            </a:pPr>
            <a:r>
              <a:rPr lang="nl-BE" altLang="en-BE" sz="2000" dirty="0"/>
              <a:t> zeer beweeglijk – ‘pseudopodiën’</a:t>
            </a:r>
          </a:p>
          <a:p>
            <a:pPr eaLnBrk="1" hangingPunct="1">
              <a:spcBef>
                <a:spcPct val="50000"/>
              </a:spcBef>
              <a:buSzPct val="75000"/>
              <a:buFontTx/>
              <a:buChar char="•"/>
            </a:pPr>
            <a:r>
              <a:rPr lang="nl-BE" altLang="en-BE" sz="2000" dirty="0"/>
              <a:t> kruipen naar indringer door bloedvat</a:t>
            </a:r>
            <a:endParaRPr lang="en-US" altLang="en-BE" sz="2000" dirty="0"/>
          </a:p>
        </p:txBody>
      </p:sp>
    </p:spTree>
    <p:extLst>
      <p:ext uri="{BB962C8B-B14F-4D97-AF65-F5344CB8AC3E}">
        <p14:creationId xmlns:p14="http://schemas.microsoft.com/office/powerpoint/2010/main" val="369042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8EC9B6D-83AD-44DF-8872-4952BFAE27A3}"/>
              </a:ext>
            </a:extLst>
          </p:cNvPr>
          <p:cNvSpPr>
            <a:spLocks noGrp="1"/>
          </p:cNvSpPr>
          <p:nvPr>
            <p:ph type="title"/>
          </p:nvPr>
        </p:nvSpPr>
        <p:spPr>
          <a:xfrm>
            <a:off x="838200" y="365125"/>
            <a:ext cx="10515600" cy="1325563"/>
          </a:xfrm>
        </p:spPr>
        <p:txBody>
          <a:bodyPr anchor="ctr">
            <a:normAutofit/>
          </a:bodyPr>
          <a:lstStyle/>
          <a:p>
            <a:r>
              <a:rPr lang="en-GB" sz="3200" dirty="0" err="1">
                <a:solidFill>
                  <a:srgbClr val="F58C64"/>
                </a:solidFill>
              </a:rPr>
              <a:t>Niet-specifieke</a:t>
            </a:r>
            <a:r>
              <a:rPr lang="en-GB" sz="3200" dirty="0">
                <a:solidFill>
                  <a:srgbClr val="F58C64"/>
                </a:solidFill>
              </a:rPr>
              <a:t> </a:t>
            </a:r>
            <a:r>
              <a:rPr lang="en-GB" sz="3200" dirty="0" err="1">
                <a:solidFill>
                  <a:srgbClr val="F58C64"/>
                </a:solidFill>
              </a:rPr>
              <a:t>afweer</a:t>
            </a:r>
            <a:endParaRPr lang="en-BE" sz="3200" dirty="0">
              <a:solidFill>
                <a:srgbClr val="F58C64"/>
              </a:solidFill>
            </a:endParaRPr>
          </a:p>
        </p:txBody>
      </p:sp>
      <p:grpSp>
        <p:nvGrpSpPr>
          <p:cNvPr id="10" name="Group 2">
            <a:extLst>
              <a:ext uri="{FF2B5EF4-FFF2-40B4-BE49-F238E27FC236}">
                <a16:creationId xmlns:a16="http://schemas.microsoft.com/office/drawing/2014/main" id="{318C7E12-C48B-575F-F825-8D5F3011FE36}"/>
              </a:ext>
            </a:extLst>
          </p:cNvPr>
          <p:cNvGrpSpPr>
            <a:grpSpLocks/>
          </p:cNvGrpSpPr>
          <p:nvPr/>
        </p:nvGrpSpPr>
        <p:grpSpPr bwMode="auto">
          <a:xfrm>
            <a:off x="687049" y="1279340"/>
            <a:ext cx="4248150" cy="2879725"/>
            <a:chOff x="567" y="1298"/>
            <a:chExt cx="2676" cy="1814"/>
          </a:xfrm>
        </p:grpSpPr>
        <p:pic>
          <p:nvPicPr>
            <p:cNvPr id="11" name="Picture 3" descr="boek_foto_2">
              <a:extLst>
                <a:ext uri="{FF2B5EF4-FFF2-40B4-BE49-F238E27FC236}">
                  <a16:creationId xmlns:a16="http://schemas.microsoft.com/office/drawing/2014/main" id="{F93E54C0-732C-EF49-3CB5-E7D5620C83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 y="1752"/>
              <a:ext cx="2466" cy="1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AutoShape 5">
              <a:extLst>
                <a:ext uri="{FF2B5EF4-FFF2-40B4-BE49-F238E27FC236}">
                  <a16:creationId xmlns:a16="http://schemas.microsoft.com/office/drawing/2014/main" id="{F200278F-015D-E191-047E-F1F5061B44CC}"/>
                </a:ext>
              </a:extLst>
            </p:cNvPr>
            <p:cNvSpPr>
              <a:spLocks noChangeArrowheads="1"/>
            </p:cNvSpPr>
            <p:nvPr/>
          </p:nvSpPr>
          <p:spPr bwMode="auto">
            <a:xfrm>
              <a:off x="567" y="1298"/>
              <a:ext cx="2676" cy="1814"/>
            </a:xfrm>
            <a:prstGeom prst="roundRect">
              <a:avLst>
                <a:gd name="adj" fmla="val 16667"/>
              </a:avLst>
            </a:prstGeom>
            <a:noFill/>
            <a:ln w="254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endParaRPr lang="nl-BE" altLang="en-BE"/>
            </a:p>
          </p:txBody>
        </p:sp>
      </p:grpSp>
      <p:grpSp>
        <p:nvGrpSpPr>
          <p:cNvPr id="13" name="Group 8">
            <a:extLst>
              <a:ext uri="{FF2B5EF4-FFF2-40B4-BE49-F238E27FC236}">
                <a16:creationId xmlns:a16="http://schemas.microsoft.com/office/drawing/2014/main" id="{227EB5B7-C912-E4BF-1E64-7AA97FB227EB}"/>
              </a:ext>
            </a:extLst>
          </p:cNvPr>
          <p:cNvGrpSpPr>
            <a:grpSpLocks/>
          </p:cNvGrpSpPr>
          <p:nvPr/>
        </p:nvGrpSpPr>
        <p:grpSpPr bwMode="auto">
          <a:xfrm>
            <a:off x="5006636" y="1134878"/>
            <a:ext cx="3743325" cy="4392612"/>
            <a:chOff x="3288" y="1207"/>
            <a:chExt cx="2358" cy="2767"/>
          </a:xfrm>
        </p:grpSpPr>
        <p:pic>
          <p:nvPicPr>
            <p:cNvPr id="14" name="Picture 9" descr="boek_foto_3">
              <a:extLst>
                <a:ext uri="{FF2B5EF4-FFF2-40B4-BE49-F238E27FC236}">
                  <a16:creationId xmlns:a16="http://schemas.microsoft.com/office/drawing/2014/main" id="{B87FEB19-928E-4A43-7DD2-67844352E1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 y="1752"/>
              <a:ext cx="1922" cy="2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AutoShape 11">
              <a:extLst>
                <a:ext uri="{FF2B5EF4-FFF2-40B4-BE49-F238E27FC236}">
                  <a16:creationId xmlns:a16="http://schemas.microsoft.com/office/drawing/2014/main" id="{6F7D23A4-87FC-8F93-96EF-0477396A4CA8}"/>
                </a:ext>
              </a:extLst>
            </p:cNvPr>
            <p:cNvSpPr>
              <a:spLocks noChangeArrowheads="1"/>
            </p:cNvSpPr>
            <p:nvPr/>
          </p:nvSpPr>
          <p:spPr bwMode="auto">
            <a:xfrm>
              <a:off x="3288" y="1207"/>
              <a:ext cx="2358" cy="2767"/>
            </a:xfrm>
            <a:prstGeom prst="roundRect">
              <a:avLst>
                <a:gd name="adj" fmla="val 16667"/>
              </a:avLst>
            </a:prstGeom>
            <a:noFill/>
            <a:ln w="3175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endParaRPr lang="nl-BE" altLang="en-BE"/>
            </a:p>
          </p:txBody>
        </p:sp>
      </p:grpSp>
      <p:sp>
        <p:nvSpPr>
          <p:cNvPr id="16" name="Rectangle 7">
            <a:extLst>
              <a:ext uri="{FF2B5EF4-FFF2-40B4-BE49-F238E27FC236}">
                <a16:creationId xmlns:a16="http://schemas.microsoft.com/office/drawing/2014/main" id="{1CD943BE-11BD-6EC9-2D45-4B7656E87DB9}"/>
              </a:ext>
            </a:extLst>
          </p:cNvPr>
          <p:cNvSpPr txBox="1">
            <a:spLocks noChangeArrowheads="1"/>
          </p:cNvSpPr>
          <p:nvPr/>
        </p:nvSpPr>
        <p:spPr>
          <a:xfrm>
            <a:off x="948987" y="4365255"/>
            <a:ext cx="7091363" cy="10747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B2944"/>
                </a:solidFill>
                <a:latin typeface="Corbel" panose="020B0503020204020204" pitchFamily="34" charset="0"/>
                <a:ea typeface="+mn-ea"/>
                <a:cs typeface="+mn-cs"/>
              </a:defRPr>
            </a:lvl1pPr>
            <a:lvl2pPr marL="685800" indent="-228600" algn="l" defTabSz="914400" rtl="0" eaLnBrk="1" latinLnBrk="0" hangingPunct="1">
              <a:lnSpc>
                <a:spcPct val="90000"/>
              </a:lnSpc>
              <a:spcBef>
                <a:spcPts val="500"/>
              </a:spcBef>
              <a:buFontTx/>
              <a:buBlip>
                <a:blip r:embed="rId5"/>
              </a:buBlip>
              <a:defRPr sz="2400" kern="1200">
                <a:solidFill>
                  <a:srgbClr val="1B2944"/>
                </a:solidFill>
                <a:latin typeface="Corbel" panose="020B05030202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2944"/>
                </a:solidFill>
                <a:latin typeface="Corbel" panose="020B05030202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2944"/>
                </a:solidFill>
                <a:latin typeface="Corbel" panose="020B05030202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2944"/>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BE" altLang="en-BE" dirty="0"/>
              <a:t>V</a:t>
            </a:r>
            <a:r>
              <a:rPr lang="nl-BE" altLang="en-BE" dirty="0">
                <a:sym typeface="Wingdings" panose="05000000000000000000" pitchFamily="2" charset="2"/>
              </a:rPr>
              <a:t>reetcellen</a:t>
            </a:r>
            <a:endParaRPr lang="en-US" altLang="en-BE" dirty="0"/>
          </a:p>
          <a:p>
            <a:pPr marL="0" indent="0"/>
            <a:endParaRPr lang="en-US" altLang="en-BE" dirty="0"/>
          </a:p>
        </p:txBody>
      </p:sp>
    </p:spTree>
    <p:extLst>
      <p:ext uri="{BB962C8B-B14F-4D97-AF65-F5344CB8AC3E}">
        <p14:creationId xmlns:p14="http://schemas.microsoft.com/office/powerpoint/2010/main" val="1268793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8EC9B6D-83AD-44DF-8872-4952BFAE27A3}"/>
              </a:ext>
            </a:extLst>
          </p:cNvPr>
          <p:cNvSpPr>
            <a:spLocks noGrp="1"/>
          </p:cNvSpPr>
          <p:nvPr>
            <p:ph type="title"/>
          </p:nvPr>
        </p:nvSpPr>
        <p:spPr>
          <a:xfrm>
            <a:off x="838200" y="365125"/>
            <a:ext cx="10515600" cy="1325563"/>
          </a:xfrm>
        </p:spPr>
        <p:txBody>
          <a:bodyPr anchor="ctr">
            <a:normAutofit/>
          </a:bodyPr>
          <a:lstStyle/>
          <a:p>
            <a:r>
              <a:rPr lang="en-GB" sz="3200" dirty="0" err="1">
                <a:solidFill>
                  <a:srgbClr val="F58C64"/>
                </a:solidFill>
              </a:rPr>
              <a:t>Specifieke</a:t>
            </a:r>
            <a:r>
              <a:rPr lang="en-GB" sz="3200" dirty="0">
                <a:solidFill>
                  <a:srgbClr val="F58C64"/>
                </a:solidFill>
              </a:rPr>
              <a:t> </a:t>
            </a:r>
            <a:r>
              <a:rPr lang="en-GB" sz="3200" dirty="0" err="1">
                <a:solidFill>
                  <a:srgbClr val="F58C64"/>
                </a:solidFill>
              </a:rPr>
              <a:t>afweer</a:t>
            </a:r>
            <a:endParaRPr lang="en-BE" sz="3200" dirty="0">
              <a:solidFill>
                <a:srgbClr val="F58C64"/>
              </a:solidFill>
            </a:endParaRPr>
          </a:p>
        </p:txBody>
      </p:sp>
      <p:grpSp>
        <p:nvGrpSpPr>
          <p:cNvPr id="7" name="Group 4">
            <a:extLst>
              <a:ext uri="{FF2B5EF4-FFF2-40B4-BE49-F238E27FC236}">
                <a16:creationId xmlns:a16="http://schemas.microsoft.com/office/drawing/2014/main" id="{922781A5-34FA-EEF9-925C-A0E63D77CB33}"/>
              </a:ext>
            </a:extLst>
          </p:cNvPr>
          <p:cNvGrpSpPr>
            <a:grpSpLocks/>
          </p:cNvGrpSpPr>
          <p:nvPr/>
        </p:nvGrpSpPr>
        <p:grpSpPr bwMode="auto">
          <a:xfrm>
            <a:off x="1184244" y="1613486"/>
            <a:ext cx="7443788" cy="3887788"/>
            <a:chOff x="1036" y="807"/>
            <a:chExt cx="4584" cy="2706"/>
          </a:xfrm>
        </p:grpSpPr>
        <p:pic>
          <p:nvPicPr>
            <p:cNvPr id="8" name="Picture 5" descr="afweer_antistoffen_2e fig">
              <a:extLst>
                <a:ext uri="{FF2B5EF4-FFF2-40B4-BE49-F238E27FC236}">
                  <a16:creationId xmlns:a16="http://schemas.microsoft.com/office/drawing/2014/main" id="{7D3F25B3-984B-A7B2-9309-9BABA18673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 y="807"/>
              <a:ext cx="4584" cy="2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6">
              <a:extLst>
                <a:ext uri="{FF2B5EF4-FFF2-40B4-BE49-F238E27FC236}">
                  <a16:creationId xmlns:a16="http://schemas.microsoft.com/office/drawing/2014/main" id="{002BAA5C-1080-CE88-7F7D-55813AB03C5A}"/>
                </a:ext>
              </a:extLst>
            </p:cNvPr>
            <p:cNvSpPr>
              <a:spLocks noChangeArrowheads="1"/>
            </p:cNvSpPr>
            <p:nvPr/>
          </p:nvSpPr>
          <p:spPr bwMode="auto">
            <a:xfrm>
              <a:off x="5136" y="3064"/>
              <a:ext cx="480" cy="440"/>
            </a:xfrm>
            <a:prstGeom prst="rect">
              <a:avLst/>
            </a:prstGeom>
            <a:solidFill>
              <a:schemeClr val="bg1"/>
            </a:solidFill>
            <a:ln w="44450">
              <a:solidFill>
                <a:schemeClr val="bg1"/>
              </a:solidFill>
              <a:miter lim="800000"/>
              <a:headEnd type="none" w="sm" len="sm"/>
              <a:tailEnd type="none" w="sm" len="sm"/>
            </a:ln>
          </p:spPr>
          <p:txBody>
            <a:bodyPr wrap="none" anchor="ct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endParaRPr lang="nl-BE" altLang="en-BE"/>
            </a:p>
          </p:txBody>
        </p:sp>
      </p:grpSp>
    </p:spTree>
    <p:extLst>
      <p:ext uri="{BB962C8B-B14F-4D97-AF65-F5344CB8AC3E}">
        <p14:creationId xmlns:p14="http://schemas.microsoft.com/office/powerpoint/2010/main" val="345870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8917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35F33D6-03F3-42AA-AF1A-8357A5F952CA}"/>
              </a:ext>
            </a:extLst>
          </p:cNvPr>
          <p:cNvSpPr>
            <a:spLocks noGrp="1"/>
          </p:cNvSpPr>
          <p:nvPr>
            <p:ph type="ctrTitle"/>
          </p:nvPr>
        </p:nvSpPr>
        <p:spPr/>
        <p:txBody>
          <a:bodyPr/>
          <a:lstStyle/>
          <a:p>
            <a:r>
              <a:rPr lang="en-GB" dirty="0"/>
              <a:t>Over VIB</a:t>
            </a:r>
            <a:endParaRPr lang="en-BE" dirty="0"/>
          </a:p>
        </p:txBody>
      </p:sp>
    </p:spTree>
    <p:extLst>
      <p:ext uri="{BB962C8B-B14F-4D97-AF65-F5344CB8AC3E}">
        <p14:creationId xmlns:p14="http://schemas.microsoft.com/office/powerpoint/2010/main" val="3982096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D04B84-A99E-4B62-9102-DCC9546E12F0}"/>
              </a:ext>
            </a:extLst>
          </p:cNvPr>
          <p:cNvSpPr>
            <a:spLocks noGrp="1"/>
          </p:cNvSpPr>
          <p:nvPr>
            <p:ph type="title"/>
          </p:nvPr>
        </p:nvSpPr>
        <p:spPr/>
        <p:txBody>
          <a:bodyPr/>
          <a:lstStyle/>
          <a:p>
            <a:r>
              <a:rPr lang="nl-NL" sz="3200" dirty="0">
                <a:solidFill>
                  <a:srgbClr val="F58C64"/>
                </a:solidFill>
              </a:rPr>
              <a:t>VIB = Vlaams Instituut voor Biotechnologie</a:t>
            </a:r>
            <a:endParaRPr lang="en-BE" sz="3200" dirty="0">
              <a:solidFill>
                <a:srgbClr val="F58C64"/>
              </a:solidFill>
            </a:endParaRPr>
          </a:p>
        </p:txBody>
      </p:sp>
      <p:sp>
        <p:nvSpPr>
          <p:cNvPr id="7" name="Content Placeholder 6">
            <a:extLst>
              <a:ext uri="{FF2B5EF4-FFF2-40B4-BE49-F238E27FC236}">
                <a16:creationId xmlns:a16="http://schemas.microsoft.com/office/drawing/2014/main" id="{1295F508-956C-4890-BE10-727453605536}"/>
              </a:ext>
            </a:extLst>
          </p:cNvPr>
          <p:cNvSpPr>
            <a:spLocks noGrp="1"/>
          </p:cNvSpPr>
          <p:nvPr>
            <p:ph idx="1"/>
          </p:nvPr>
        </p:nvSpPr>
        <p:spPr/>
        <p:txBody>
          <a:bodyPr/>
          <a:lstStyle/>
          <a:p>
            <a:pPr marL="0" marR="0" indent="0">
              <a:buNone/>
            </a:pPr>
            <a:endParaRPr lang="nl-NL" dirty="0"/>
          </a:p>
          <a:p>
            <a:pPr marR="0"/>
            <a:endParaRPr lang="nl-NL" dirty="0"/>
          </a:p>
        </p:txBody>
      </p:sp>
      <p:sp>
        <p:nvSpPr>
          <p:cNvPr id="8" name="Oval 7">
            <a:extLst>
              <a:ext uri="{FF2B5EF4-FFF2-40B4-BE49-F238E27FC236}">
                <a16:creationId xmlns:a16="http://schemas.microsoft.com/office/drawing/2014/main" id="{E3735C17-DB9F-41F0-8062-BD4707868C26}"/>
              </a:ext>
            </a:extLst>
          </p:cNvPr>
          <p:cNvSpPr/>
          <p:nvPr/>
        </p:nvSpPr>
        <p:spPr>
          <a:xfrm>
            <a:off x="1913445" y="1736652"/>
            <a:ext cx="2607398" cy="2607398"/>
          </a:xfrm>
          <a:prstGeom prst="ellipse">
            <a:avLst/>
          </a:prstGeom>
          <a:solidFill>
            <a:srgbClr val="F58C64"/>
          </a:solidFill>
          <a:ln>
            <a:solidFill>
              <a:srgbClr val="F58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9" name="Oval 8">
            <a:extLst>
              <a:ext uri="{FF2B5EF4-FFF2-40B4-BE49-F238E27FC236}">
                <a16:creationId xmlns:a16="http://schemas.microsoft.com/office/drawing/2014/main" id="{CB04B45A-49B3-49C1-8114-CFF49FE3C97F}"/>
              </a:ext>
            </a:extLst>
          </p:cNvPr>
          <p:cNvSpPr/>
          <p:nvPr/>
        </p:nvSpPr>
        <p:spPr>
          <a:xfrm>
            <a:off x="4320832" y="1736652"/>
            <a:ext cx="2607398" cy="2607398"/>
          </a:xfrm>
          <a:prstGeom prst="ellipse">
            <a:avLst/>
          </a:prstGeom>
          <a:solidFill>
            <a:srgbClr val="0F6E78"/>
          </a:solidFill>
          <a:ln>
            <a:solidFill>
              <a:srgbClr val="0F6E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10" name="Oval 9">
            <a:extLst>
              <a:ext uri="{FF2B5EF4-FFF2-40B4-BE49-F238E27FC236}">
                <a16:creationId xmlns:a16="http://schemas.microsoft.com/office/drawing/2014/main" id="{B1A215D5-CB54-4BAB-AF33-D2AEAB5FD04B}"/>
              </a:ext>
            </a:extLst>
          </p:cNvPr>
          <p:cNvSpPr/>
          <p:nvPr/>
        </p:nvSpPr>
        <p:spPr>
          <a:xfrm>
            <a:off x="3217144" y="3508645"/>
            <a:ext cx="2607398" cy="2607398"/>
          </a:xfrm>
          <a:prstGeom prst="ellipse">
            <a:avLst/>
          </a:prstGeom>
          <a:solidFill>
            <a:srgbClr val="C0B96E"/>
          </a:solidFill>
          <a:ln>
            <a:solidFill>
              <a:srgbClr val="C0B9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11" name="Title 1">
            <a:extLst>
              <a:ext uri="{FF2B5EF4-FFF2-40B4-BE49-F238E27FC236}">
                <a16:creationId xmlns:a16="http://schemas.microsoft.com/office/drawing/2014/main" id="{8824184E-A20E-4D4C-80AA-60CFD641CEB0}"/>
              </a:ext>
            </a:extLst>
          </p:cNvPr>
          <p:cNvSpPr txBox="1">
            <a:spLocks/>
          </p:cNvSpPr>
          <p:nvPr/>
        </p:nvSpPr>
        <p:spPr>
          <a:xfrm>
            <a:off x="2074859" y="2286012"/>
            <a:ext cx="2284570" cy="166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1B2944"/>
                </a:solidFill>
                <a:latin typeface="Corbel" panose="020B0503020204020204" pitchFamily="34" charset="0"/>
                <a:ea typeface="+mj-ea"/>
                <a:cs typeface="+mj-cs"/>
              </a:defRPr>
            </a:lvl1pPr>
          </a:lstStyle>
          <a:p>
            <a:pPr algn="ctr"/>
            <a:r>
              <a:rPr lang="nl-NL" sz="2000" dirty="0">
                <a:solidFill>
                  <a:schemeClr val="bg1"/>
                </a:solidFill>
              </a:rPr>
              <a:t>WETENSCHAP</a:t>
            </a:r>
            <a:endParaRPr lang="nl-NL" sz="2000" b="0" dirty="0">
              <a:solidFill>
                <a:schemeClr val="bg1"/>
              </a:solidFill>
            </a:endParaRPr>
          </a:p>
          <a:p>
            <a:pPr algn="ctr"/>
            <a:endParaRPr lang="nl-NL" sz="2000" dirty="0">
              <a:solidFill>
                <a:schemeClr val="bg1"/>
              </a:solidFill>
            </a:endParaRPr>
          </a:p>
        </p:txBody>
      </p:sp>
      <p:sp>
        <p:nvSpPr>
          <p:cNvPr id="14" name="Title 1">
            <a:extLst>
              <a:ext uri="{FF2B5EF4-FFF2-40B4-BE49-F238E27FC236}">
                <a16:creationId xmlns:a16="http://schemas.microsoft.com/office/drawing/2014/main" id="{D6FC56A9-5F19-481F-B088-B0F79593F507}"/>
              </a:ext>
            </a:extLst>
          </p:cNvPr>
          <p:cNvSpPr txBox="1">
            <a:spLocks/>
          </p:cNvSpPr>
          <p:nvPr/>
        </p:nvSpPr>
        <p:spPr>
          <a:xfrm>
            <a:off x="4480989" y="2286011"/>
            <a:ext cx="2284570" cy="166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1B2944"/>
                </a:solidFill>
                <a:latin typeface="Corbel" panose="020B0503020204020204" pitchFamily="34" charset="0"/>
                <a:ea typeface="+mj-ea"/>
                <a:cs typeface="+mj-cs"/>
              </a:defRPr>
            </a:lvl1pPr>
          </a:lstStyle>
          <a:p>
            <a:pPr algn="ctr"/>
            <a:r>
              <a:rPr lang="nl-NL" sz="2000" dirty="0">
                <a:solidFill>
                  <a:schemeClr val="bg1"/>
                </a:solidFill>
              </a:rPr>
              <a:t>NIEUWE</a:t>
            </a:r>
            <a:br>
              <a:rPr lang="nl-NL" sz="2000" dirty="0">
                <a:solidFill>
                  <a:schemeClr val="bg1"/>
                </a:solidFill>
              </a:rPr>
            </a:br>
            <a:r>
              <a:rPr lang="nl-NL" sz="2000" dirty="0">
                <a:solidFill>
                  <a:schemeClr val="bg1"/>
                </a:solidFill>
              </a:rPr>
              <a:t>ONTDEKKINGEN</a:t>
            </a:r>
            <a:endParaRPr lang="nl-NL" sz="2000" b="0" dirty="0">
              <a:solidFill>
                <a:schemeClr val="bg1"/>
              </a:solidFill>
            </a:endParaRPr>
          </a:p>
          <a:p>
            <a:pPr algn="ctr"/>
            <a:endParaRPr lang="nl-NL" sz="2000" dirty="0">
              <a:solidFill>
                <a:schemeClr val="bg1"/>
              </a:solidFill>
            </a:endParaRPr>
          </a:p>
        </p:txBody>
      </p:sp>
      <p:sp>
        <p:nvSpPr>
          <p:cNvPr id="15" name="Title 1">
            <a:extLst>
              <a:ext uri="{FF2B5EF4-FFF2-40B4-BE49-F238E27FC236}">
                <a16:creationId xmlns:a16="http://schemas.microsoft.com/office/drawing/2014/main" id="{15566646-54EF-4E55-B69F-B31BF6B8AA8F}"/>
              </a:ext>
            </a:extLst>
          </p:cNvPr>
          <p:cNvSpPr txBox="1">
            <a:spLocks/>
          </p:cNvSpPr>
          <p:nvPr/>
        </p:nvSpPr>
        <p:spPr>
          <a:xfrm>
            <a:off x="3399824" y="4148676"/>
            <a:ext cx="2284570" cy="166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1B2944"/>
                </a:solidFill>
                <a:latin typeface="Corbel" panose="020B0503020204020204" pitchFamily="34" charset="0"/>
                <a:ea typeface="+mj-ea"/>
                <a:cs typeface="+mj-cs"/>
              </a:defRPr>
            </a:lvl1pPr>
          </a:lstStyle>
          <a:p>
            <a:pPr algn="ctr"/>
            <a:r>
              <a:rPr lang="nl-NL" sz="2000" dirty="0">
                <a:solidFill>
                  <a:schemeClr val="bg1"/>
                </a:solidFill>
              </a:rPr>
              <a:t>KENNIS</a:t>
            </a:r>
            <a:br>
              <a:rPr lang="nl-NL" sz="2000" dirty="0">
                <a:solidFill>
                  <a:schemeClr val="bg1"/>
                </a:solidFill>
              </a:rPr>
            </a:br>
            <a:r>
              <a:rPr lang="nl-NL" sz="2000" dirty="0">
                <a:solidFill>
                  <a:schemeClr val="bg1"/>
                </a:solidFill>
              </a:rPr>
              <a:t>VERSPREIDEN</a:t>
            </a:r>
            <a:endParaRPr lang="nl-NL" sz="2000" b="0" dirty="0">
              <a:solidFill>
                <a:schemeClr val="bg1"/>
              </a:solidFill>
            </a:endParaRPr>
          </a:p>
          <a:p>
            <a:pPr algn="ctr"/>
            <a:endParaRPr lang="nl-NL" sz="2000" dirty="0">
              <a:solidFill>
                <a:schemeClr val="bg1"/>
              </a:solidFill>
            </a:endParaRPr>
          </a:p>
        </p:txBody>
      </p:sp>
    </p:spTree>
    <p:extLst>
      <p:ext uri="{BB962C8B-B14F-4D97-AF65-F5344CB8AC3E}">
        <p14:creationId xmlns:p14="http://schemas.microsoft.com/office/powerpoint/2010/main" val="3830897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2B4A367E-301F-75BE-6022-E06C7A9C8363}"/>
              </a:ext>
            </a:extLst>
          </p:cNvPr>
          <p:cNvSpPr>
            <a:spLocks noGrp="1"/>
          </p:cNvSpPr>
          <p:nvPr>
            <p:ph type="title"/>
          </p:nvPr>
        </p:nvSpPr>
        <p:spPr>
          <a:xfrm>
            <a:off x="838200" y="365125"/>
            <a:ext cx="10515600" cy="1325563"/>
          </a:xfrm>
        </p:spPr>
        <p:txBody>
          <a:bodyPr/>
          <a:lstStyle/>
          <a:p>
            <a:r>
              <a:rPr lang="nl-NL" sz="3200" dirty="0">
                <a:solidFill>
                  <a:srgbClr val="F58C64"/>
                </a:solidFill>
                <a:latin typeface="Corbel"/>
              </a:rPr>
              <a:t>Meer dan 1600 wetenschappers</a:t>
            </a:r>
            <a:endParaRPr lang="en-US" sz="3200" dirty="0">
              <a:solidFill>
                <a:srgbClr val="F58C64"/>
              </a:solidFill>
              <a:latin typeface="Corbel"/>
            </a:endParaRPr>
          </a:p>
        </p:txBody>
      </p:sp>
      <p:pic>
        <p:nvPicPr>
          <p:cNvPr id="5" name="Content Placeholder 4" descr="A person in a lab coat&#10;&#10;Description automatically generated with low confidence">
            <a:extLst>
              <a:ext uri="{FF2B5EF4-FFF2-40B4-BE49-F238E27FC236}">
                <a16:creationId xmlns:a16="http://schemas.microsoft.com/office/drawing/2014/main" id="{26A4FAFF-2FB2-4762-AF4D-1E2706458ABB}"/>
              </a:ext>
            </a:extLst>
          </p:cNvPr>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t="7942" b="31163"/>
          <a:stretch/>
        </p:blipFill>
        <p:spPr>
          <a:xfrm>
            <a:off x="838200" y="1651287"/>
            <a:ext cx="10515600" cy="4274256"/>
          </a:xfrm>
          <a:noFill/>
        </p:spPr>
      </p:pic>
    </p:spTree>
    <p:extLst>
      <p:ext uri="{BB962C8B-B14F-4D97-AF65-F5344CB8AC3E}">
        <p14:creationId xmlns:p14="http://schemas.microsoft.com/office/powerpoint/2010/main" val="3687884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35F33D6-03F3-42AA-AF1A-8357A5F952CA}"/>
              </a:ext>
            </a:extLst>
          </p:cNvPr>
          <p:cNvSpPr>
            <a:spLocks noGrp="1"/>
          </p:cNvSpPr>
          <p:nvPr>
            <p:ph type="ctrTitle"/>
          </p:nvPr>
        </p:nvSpPr>
        <p:spPr/>
        <p:txBody>
          <a:bodyPr/>
          <a:lstStyle/>
          <a:p>
            <a:r>
              <a:rPr lang="nl-BE" altLang="en-BE" dirty="0"/>
              <a:t>Infecties en Immuniteit</a:t>
            </a:r>
            <a:endParaRPr lang="en-BE" dirty="0" err="1"/>
          </a:p>
        </p:txBody>
      </p:sp>
    </p:spTree>
    <p:extLst>
      <p:ext uri="{BB962C8B-B14F-4D97-AF65-F5344CB8AC3E}">
        <p14:creationId xmlns:p14="http://schemas.microsoft.com/office/powerpoint/2010/main" val="1706504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8EC9B6D-83AD-44DF-8872-4952BFAE27A3}"/>
              </a:ext>
            </a:extLst>
          </p:cNvPr>
          <p:cNvSpPr>
            <a:spLocks noGrp="1"/>
          </p:cNvSpPr>
          <p:nvPr>
            <p:ph type="title"/>
          </p:nvPr>
        </p:nvSpPr>
        <p:spPr>
          <a:xfrm>
            <a:off x="838200" y="365125"/>
            <a:ext cx="10515600" cy="1325563"/>
          </a:xfrm>
        </p:spPr>
        <p:txBody>
          <a:bodyPr anchor="ctr">
            <a:normAutofit/>
          </a:bodyPr>
          <a:lstStyle/>
          <a:p>
            <a:r>
              <a:rPr lang="en-GB" sz="3200" dirty="0" err="1">
                <a:solidFill>
                  <a:srgbClr val="F58C64"/>
                </a:solidFill>
              </a:rPr>
              <a:t>Ziekteverwekkers</a:t>
            </a:r>
            <a:endParaRPr lang="en-BE" sz="3200" dirty="0">
              <a:solidFill>
                <a:srgbClr val="F58C64"/>
              </a:solidFill>
            </a:endParaRPr>
          </a:p>
        </p:txBody>
      </p:sp>
      <p:sp>
        <p:nvSpPr>
          <p:cNvPr id="84" name="Text Box 3">
            <a:extLst>
              <a:ext uri="{FF2B5EF4-FFF2-40B4-BE49-F238E27FC236}">
                <a16:creationId xmlns:a16="http://schemas.microsoft.com/office/drawing/2014/main" id="{7AEE1554-A5DA-728D-2FA1-175534D4E0B9}"/>
              </a:ext>
            </a:extLst>
          </p:cNvPr>
          <p:cNvSpPr txBox="1">
            <a:spLocks noChangeArrowheads="1"/>
          </p:cNvSpPr>
          <p:nvPr/>
        </p:nvSpPr>
        <p:spPr bwMode="auto">
          <a:xfrm>
            <a:off x="1197561" y="1681256"/>
            <a:ext cx="10525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1800">
                <a:cs typeface="Times New Roman" panose="02020603050405020304" pitchFamily="18" charset="0"/>
              </a:rPr>
              <a:t>bacterie</a:t>
            </a:r>
            <a:endParaRPr lang="en-US" altLang="en-BE" sz="1800">
              <a:cs typeface="Times New Roman" panose="02020603050405020304" pitchFamily="18" charset="0"/>
            </a:endParaRPr>
          </a:p>
        </p:txBody>
      </p:sp>
      <p:pic>
        <p:nvPicPr>
          <p:cNvPr id="85" name="Picture 4" descr="bolvromige%20bacterien">
            <a:extLst>
              <a:ext uri="{FF2B5EF4-FFF2-40B4-BE49-F238E27FC236}">
                <a16:creationId xmlns:a16="http://schemas.microsoft.com/office/drawing/2014/main" id="{9A180C13-7E85-FDC3-746A-4B7FEB8A72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7061" y="1597118"/>
            <a:ext cx="1776413" cy="174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 name="Text Box 5">
            <a:extLst>
              <a:ext uri="{FF2B5EF4-FFF2-40B4-BE49-F238E27FC236}">
                <a16:creationId xmlns:a16="http://schemas.microsoft.com/office/drawing/2014/main" id="{AE9DDB71-492B-B1C0-FF20-0F2F27E15AFA}"/>
              </a:ext>
            </a:extLst>
          </p:cNvPr>
          <p:cNvSpPr txBox="1">
            <a:spLocks noChangeArrowheads="1"/>
          </p:cNvSpPr>
          <p:nvPr/>
        </p:nvSpPr>
        <p:spPr bwMode="auto">
          <a:xfrm>
            <a:off x="1197561" y="4051393"/>
            <a:ext cx="1079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1800">
                <a:cs typeface="Times New Roman" panose="02020603050405020304" pitchFamily="18" charset="0"/>
              </a:rPr>
              <a:t>parasiet</a:t>
            </a:r>
            <a:endParaRPr lang="en-US" altLang="en-BE" sz="1800">
              <a:cs typeface="Times New Roman" panose="02020603050405020304" pitchFamily="18" charset="0"/>
            </a:endParaRPr>
          </a:p>
        </p:txBody>
      </p:sp>
      <p:pic>
        <p:nvPicPr>
          <p:cNvPr id="87" name="Picture 6" descr="parasiet_african trypanosomiasis_trypomastigote_2">
            <a:extLst>
              <a:ext uri="{FF2B5EF4-FFF2-40B4-BE49-F238E27FC236}">
                <a16:creationId xmlns:a16="http://schemas.microsoft.com/office/drawing/2014/main" id="{D6D5A22A-91A4-36E6-249E-FFA4A100B9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5474" y="3924393"/>
            <a:ext cx="1778000" cy="171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 name="Text Box 7">
            <a:extLst>
              <a:ext uri="{FF2B5EF4-FFF2-40B4-BE49-F238E27FC236}">
                <a16:creationId xmlns:a16="http://schemas.microsoft.com/office/drawing/2014/main" id="{2B8C59AD-E764-47E3-714F-8271AAF100D5}"/>
              </a:ext>
            </a:extLst>
          </p:cNvPr>
          <p:cNvSpPr txBox="1">
            <a:spLocks noChangeArrowheads="1"/>
          </p:cNvSpPr>
          <p:nvPr/>
        </p:nvSpPr>
        <p:spPr bwMode="auto">
          <a:xfrm>
            <a:off x="4913899" y="2263868"/>
            <a:ext cx="11668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1800">
                <a:cs typeface="Times New Roman" panose="02020603050405020304" pitchFamily="18" charset="0"/>
              </a:rPr>
              <a:t>schimmels</a:t>
            </a:r>
            <a:endParaRPr lang="en-US" altLang="en-BE" sz="1800">
              <a:cs typeface="Times New Roman" panose="02020603050405020304" pitchFamily="18" charset="0"/>
            </a:endParaRPr>
          </a:p>
        </p:txBody>
      </p:sp>
      <p:pic>
        <p:nvPicPr>
          <p:cNvPr id="89" name="Picture 8" descr="schimmels_Aspergillus">
            <a:extLst>
              <a:ext uri="{FF2B5EF4-FFF2-40B4-BE49-F238E27FC236}">
                <a16:creationId xmlns:a16="http://schemas.microsoft.com/office/drawing/2014/main" id="{1A1C7294-7F89-D06F-F6AA-0CC0F17EE0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3549" y="2673443"/>
            <a:ext cx="17145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 name="Text Box 9">
            <a:extLst>
              <a:ext uri="{FF2B5EF4-FFF2-40B4-BE49-F238E27FC236}">
                <a16:creationId xmlns:a16="http://schemas.microsoft.com/office/drawing/2014/main" id="{EAE717B9-E77E-FDCD-6977-8781C2F6A7EA}"/>
              </a:ext>
            </a:extLst>
          </p:cNvPr>
          <p:cNvSpPr txBox="1">
            <a:spLocks noChangeArrowheads="1"/>
          </p:cNvSpPr>
          <p:nvPr/>
        </p:nvSpPr>
        <p:spPr bwMode="auto">
          <a:xfrm>
            <a:off x="6207711" y="1681256"/>
            <a:ext cx="749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1800">
                <a:cs typeface="Times New Roman" panose="02020603050405020304" pitchFamily="18" charset="0"/>
              </a:rPr>
              <a:t>virus</a:t>
            </a:r>
            <a:endParaRPr lang="en-US" altLang="en-BE" sz="1800">
              <a:cs typeface="Times New Roman" panose="02020603050405020304" pitchFamily="18" charset="0"/>
            </a:endParaRPr>
          </a:p>
        </p:txBody>
      </p:sp>
      <p:pic>
        <p:nvPicPr>
          <p:cNvPr id="91" name="Picture 10" descr="virus_human T-lymphotropic virus (HTLV)">
            <a:extLst>
              <a:ext uri="{FF2B5EF4-FFF2-40B4-BE49-F238E27FC236}">
                <a16:creationId xmlns:a16="http://schemas.microsoft.com/office/drawing/2014/main" id="{F8383AC4-1415-FAA1-6D85-8B2CFCA1D84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57011" y="1597118"/>
            <a:ext cx="1538288"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 name="Text Box 11">
            <a:extLst>
              <a:ext uri="{FF2B5EF4-FFF2-40B4-BE49-F238E27FC236}">
                <a16:creationId xmlns:a16="http://schemas.microsoft.com/office/drawing/2014/main" id="{3AF0AC9B-71E6-0CD3-6757-F86C05A35F3E}"/>
              </a:ext>
            </a:extLst>
          </p:cNvPr>
          <p:cNvSpPr txBox="1">
            <a:spLocks noChangeArrowheads="1"/>
          </p:cNvSpPr>
          <p:nvPr/>
        </p:nvSpPr>
        <p:spPr bwMode="auto">
          <a:xfrm>
            <a:off x="5156786" y="4208556"/>
            <a:ext cx="10080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1800">
                <a:cs typeface="Times New Roman" panose="02020603050405020304" pitchFamily="18" charset="0"/>
              </a:rPr>
              <a:t>‘zieke’ cellen</a:t>
            </a:r>
            <a:endParaRPr lang="en-US" altLang="en-BE" sz="1800">
              <a:cs typeface="Times New Roman" panose="02020603050405020304" pitchFamily="18" charset="0"/>
            </a:endParaRPr>
          </a:p>
        </p:txBody>
      </p:sp>
      <p:pic>
        <p:nvPicPr>
          <p:cNvPr id="93" name="Picture 12" descr="zieke cel_tumorweefsel_Borstkankermucineuscarcinoom">
            <a:extLst>
              <a:ext uri="{FF2B5EF4-FFF2-40B4-BE49-F238E27FC236}">
                <a16:creationId xmlns:a16="http://schemas.microsoft.com/office/drawing/2014/main" id="{16BF63BF-8792-9666-DA4E-A1C06B1409D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5174" y="4164106"/>
            <a:ext cx="227012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0738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8EC9B6D-83AD-44DF-8872-4952BFAE27A3}"/>
              </a:ext>
            </a:extLst>
          </p:cNvPr>
          <p:cNvSpPr>
            <a:spLocks noGrp="1"/>
          </p:cNvSpPr>
          <p:nvPr>
            <p:ph type="title"/>
          </p:nvPr>
        </p:nvSpPr>
        <p:spPr>
          <a:xfrm>
            <a:off x="838200" y="365125"/>
            <a:ext cx="10515600" cy="1325563"/>
          </a:xfrm>
        </p:spPr>
        <p:txBody>
          <a:bodyPr anchor="ctr">
            <a:normAutofit/>
          </a:bodyPr>
          <a:lstStyle/>
          <a:p>
            <a:r>
              <a:rPr lang="en-GB" sz="3200" dirty="0" err="1">
                <a:solidFill>
                  <a:srgbClr val="F58C64"/>
                </a:solidFill>
              </a:rPr>
              <a:t>Ziekteverwekkers</a:t>
            </a:r>
            <a:endParaRPr lang="en-BE" sz="3200" dirty="0">
              <a:solidFill>
                <a:srgbClr val="F58C64"/>
              </a:solidFill>
            </a:endParaRPr>
          </a:p>
        </p:txBody>
      </p:sp>
      <p:sp>
        <p:nvSpPr>
          <p:cNvPr id="84" name="Text Box 3">
            <a:extLst>
              <a:ext uri="{FF2B5EF4-FFF2-40B4-BE49-F238E27FC236}">
                <a16:creationId xmlns:a16="http://schemas.microsoft.com/office/drawing/2014/main" id="{7AEE1554-A5DA-728D-2FA1-175534D4E0B9}"/>
              </a:ext>
            </a:extLst>
          </p:cNvPr>
          <p:cNvSpPr txBox="1">
            <a:spLocks noChangeArrowheads="1"/>
          </p:cNvSpPr>
          <p:nvPr/>
        </p:nvSpPr>
        <p:spPr bwMode="auto">
          <a:xfrm>
            <a:off x="1197561" y="1681256"/>
            <a:ext cx="10525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1800">
                <a:cs typeface="Times New Roman" panose="02020603050405020304" pitchFamily="18" charset="0"/>
              </a:rPr>
              <a:t>bacterie</a:t>
            </a:r>
            <a:endParaRPr lang="en-US" altLang="en-BE" sz="1800">
              <a:cs typeface="Times New Roman" panose="02020603050405020304" pitchFamily="18" charset="0"/>
            </a:endParaRPr>
          </a:p>
        </p:txBody>
      </p:sp>
      <p:pic>
        <p:nvPicPr>
          <p:cNvPr id="85" name="Picture 4" descr="bolvromige%20bacterien">
            <a:extLst>
              <a:ext uri="{FF2B5EF4-FFF2-40B4-BE49-F238E27FC236}">
                <a16:creationId xmlns:a16="http://schemas.microsoft.com/office/drawing/2014/main" id="{9A180C13-7E85-FDC3-746A-4B7FEB8A72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7061" y="1597118"/>
            <a:ext cx="1776413" cy="174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 name="Text Box 5">
            <a:extLst>
              <a:ext uri="{FF2B5EF4-FFF2-40B4-BE49-F238E27FC236}">
                <a16:creationId xmlns:a16="http://schemas.microsoft.com/office/drawing/2014/main" id="{AE9DDB71-492B-B1C0-FF20-0F2F27E15AFA}"/>
              </a:ext>
            </a:extLst>
          </p:cNvPr>
          <p:cNvSpPr txBox="1">
            <a:spLocks noChangeArrowheads="1"/>
          </p:cNvSpPr>
          <p:nvPr/>
        </p:nvSpPr>
        <p:spPr bwMode="auto">
          <a:xfrm>
            <a:off x="1197561" y="4051393"/>
            <a:ext cx="1079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1800">
                <a:cs typeface="Times New Roman" panose="02020603050405020304" pitchFamily="18" charset="0"/>
              </a:rPr>
              <a:t>parasiet</a:t>
            </a:r>
            <a:endParaRPr lang="en-US" altLang="en-BE" sz="1800">
              <a:cs typeface="Times New Roman" panose="02020603050405020304" pitchFamily="18" charset="0"/>
            </a:endParaRPr>
          </a:p>
        </p:txBody>
      </p:sp>
      <p:pic>
        <p:nvPicPr>
          <p:cNvPr id="87" name="Picture 6" descr="parasiet_african trypanosomiasis_trypomastigote_2">
            <a:extLst>
              <a:ext uri="{FF2B5EF4-FFF2-40B4-BE49-F238E27FC236}">
                <a16:creationId xmlns:a16="http://schemas.microsoft.com/office/drawing/2014/main" id="{D6D5A22A-91A4-36E6-249E-FFA4A100B9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5474" y="3924393"/>
            <a:ext cx="1778000" cy="171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 name="Text Box 7">
            <a:extLst>
              <a:ext uri="{FF2B5EF4-FFF2-40B4-BE49-F238E27FC236}">
                <a16:creationId xmlns:a16="http://schemas.microsoft.com/office/drawing/2014/main" id="{2B8C59AD-E764-47E3-714F-8271AAF100D5}"/>
              </a:ext>
            </a:extLst>
          </p:cNvPr>
          <p:cNvSpPr txBox="1">
            <a:spLocks noChangeArrowheads="1"/>
          </p:cNvSpPr>
          <p:nvPr/>
        </p:nvSpPr>
        <p:spPr bwMode="auto">
          <a:xfrm>
            <a:off x="4913899" y="2263868"/>
            <a:ext cx="11668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1800">
                <a:cs typeface="Times New Roman" panose="02020603050405020304" pitchFamily="18" charset="0"/>
              </a:rPr>
              <a:t>schimmels</a:t>
            </a:r>
            <a:endParaRPr lang="en-US" altLang="en-BE" sz="1800">
              <a:cs typeface="Times New Roman" panose="02020603050405020304" pitchFamily="18" charset="0"/>
            </a:endParaRPr>
          </a:p>
        </p:txBody>
      </p:sp>
      <p:pic>
        <p:nvPicPr>
          <p:cNvPr id="89" name="Picture 8" descr="schimmels_Aspergillus">
            <a:extLst>
              <a:ext uri="{FF2B5EF4-FFF2-40B4-BE49-F238E27FC236}">
                <a16:creationId xmlns:a16="http://schemas.microsoft.com/office/drawing/2014/main" id="{1A1C7294-7F89-D06F-F6AA-0CC0F17EE0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3549" y="2673443"/>
            <a:ext cx="17145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 name="Text Box 9">
            <a:extLst>
              <a:ext uri="{FF2B5EF4-FFF2-40B4-BE49-F238E27FC236}">
                <a16:creationId xmlns:a16="http://schemas.microsoft.com/office/drawing/2014/main" id="{EAE717B9-E77E-FDCD-6977-8781C2F6A7EA}"/>
              </a:ext>
            </a:extLst>
          </p:cNvPr>
          <p:cNvSpPr txBox="1">
            <a:spLocks noChangeArrowheads="1"/>
          </p:cNvSpPr>
          <p:nvPr/>
        </p:nvSpPr>
        <p:spPr bwMode="auto">
          <a:xfrm>
            <a:off x="6207711" y="1681256"/>
            <a:ext cx="749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1800">
                <a:cs typeface="Times New Roman" panose="02020603050405020304" pitchFamily="18" charset="0"/>
              </a:rPr>
              <a:t>virus</a:t>
            </a:r>
            <a:endParaRPr lang="en-US" altLang="en-BE" sz="1800">
              <a:cs typeface="Times New Roman" panose="02020603050405020304" pitchFamily="18" charset="0"/>
            </a:endParaRPr>
          </a:p>
        </p:txBody>
      </p:sp>
      <p:pic>
        <p:nvPicPr>
          <p:cNvPr id="91" name="Picture 10" descr="virus_human T-lymphotropic virus (HTLV)">
            <a:extLst>
              <a:ext uri="{FF2B5EF4-FFF2-40B4-BE49-F238E27FC236}">
                <a16:creationId xmlns:a16="http://schemas.microsoft.com/office/drawing/2014/main" id="{F8383AC4-1415-FAA1-6D85-8B2CFCA1D84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57011" y="1597118"/>
            <a:ext cx="1538288"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 name="Text Box 11">
            <a:extLst>
              <a:ext uri="{FF2B5EF4-FFF2-40B4-BE49-F238E27FC236}">
                <a16:creationId xmlns:a16="http://schemas.microsoft.com/office/drawing/2014/main" id="{3AF0AC9B-71E6-0CD3-6757-F86C05A35F3E}"/>
              </a:ext>
            </a:extLst>
          </p:cNvPr>
          <p:cNvSpPr txBox="1">
            <a:spLocks noChangeArrowheads="1"/>
          </p:cNvSpPr>
          <p:nvPr/>
        </p:nvSpPr>
        <p:spPr bwMode="auto">
          <a:xfrm>
            <a:off x="5156786" y="4208556"/>
            <a:ext cx="10080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1800">
                <a:cs typeface="Times New Roman" panose="02020603050405020304" pitchFamily="18" charset="0"/>
              </a:rPr>
              <a:t>‘zieke’ cellen</a:t>
            </a:r>
            <a:endParaRPr lang="en-US" altLang="en-BE" sz="1800">
              <a:cs typeface="Times New Roman" panose="02020603050405020304" pitchFamily="18" charset="0"/>
            </a:endParaRPr>
          </a:p>
        </p:txBody>
      </p:sp>
      <p:pic>
        <p:nvPicPr>
          <p:cNvPr id="93" name="Picture 12" descr="zieke cel_tumorweefsel_Borstkankermucineuscarcinoom">
            <a:extLst>
              <a:ext uri="{FF2B5EF4-FFF2-40B4-BE49-F238E27FC236}">
                <a16:creationId xmlns:a16="http://schemas.microsoft.com/office/drawing/2014/main" id="{16BF63BF-8792-9666-DA4E-A1C06B1409D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5174" y="4164106"/>
            <a:ext cx="227012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1030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8EC9B6D-83AD-44DF-8872-4952BFAE27A3}"/>
              </a:ext>
            </a:extLst>
          </p:cNvPr>
          <p:cNvSpPr>
            <a:spLocks noGrp="1"/>
          </p:cNvSpPr>
          <p:nvPr>
            <p:ph type="title"/>
          </p:nvPr>
        </p:nvSpPr>
        <p:spPr>
          <a:xfrm>
            <a:off x="838200" y="365125"/>
            <a:ext cx="10515600" cy="1325563"/>
          </a:xfrm>
        </p:spPr>
        <p:txBody>
          <a:bodyPr anchor="ctr">
            <a:normAutofit/>
          </a:bodyPr>
          <a:lstStyle/>
          <a:p>
            <a:r>
              <a:rPr lang="en-GB" sz="3200" dirty="0" err="1">
                <a:solidFill>
                  <a:srgbClr val="F58C64"/>
                </a:solidFill>
              </a:rPr>
              <a:t>Afweer</a:t>
            </a:r>
            <a:r>
              <a:rPr lang="en-GB" sz="3200" dirty="0">
                <a:solidFill>
                  <a:srgbClr val="F58C64"/>
                </a:solidFill>
              </a:rPr>
              <a:t>: </a:t>
            </a:r>
            <a:r>
              <a:rPr lang="en-GB" sz="3200" dirty="0" err="1">
                <a:solidFill>
                  <a:srgbClr val="F58C64"/>
                </a:solidFill>
              </a:rPr>
              <a:t>verdedigingslijn</a:t>
            </a:r>
            <a:endParaRPr lang="en-BE" sz="3200" dirty="0">
              <a:solidFill>
                <a:srgbClr val="F58C64"/>
              </a:solidFill>
            </a:endParaRPr>
          </a:p>
        </p:txBody>
      </p:sp>
      <p:grpSp>
        <p:nvGrpSpPr>
          <p:cNvPr id="69" name="Group 4">
            <a:extLst>
              <a:ext uri="{FF2B5EF4-FFF2-40B4-BE49-F238E27FC236}">
                <a16:creationId xmlns:a16="http://schemas.microsoft.com/office/drawing/2014/main" id="{613F35D5-C23C-A259-528D-00EAFDE14055}"/>
              </a:ext>
            </a:extLst>
          </p:cNvPr>
          <p:cNvGrpSpPr>
            <a:grpSpLocks/>
          </p:cNvGrpSpPr>
          <p:nvPr/>
        </p:nvGrpSpPr>
        <p:grpSpPr bwMode="auto">
          <a:xfrm>
            <a:off x="2554288" y="2000250"/>
            <a:ext cx="4178300" cy="366713"/>
            <a:chOff x="1609" y="1294"/>
            <a:chExt cx="2632" cy="231"/>
          </a:xfrm>
        </p:grpSpPr>
        <p:sp>
          <p:nvSpPr>
            <p:cNvPr id="70" name="Text Box 5">
              <a:extLst>
                <a:ext uri="{FF2B5EF4-FFF2-40B4-BE49-F238E27FC236}">
                  <a16:creationId xmlns:a16="http://schemas.microsoft.com/office/drawing/2014/main" id="{558253F8-58EC-5848-71A3-DD8FB83A0E24}"/>
                </a:ext>
              </a:extLst>
            </p:cNvPr>
            <p:cNvSpPr txBox="1">
              <a:spLocks noChangeArrowheads="1"/>
            </p:cNvSpPr>
            <p:nvPr/>
          </p:nvSpPr>
          <p:spPr bwMode="auto">
            <a:xfrm>
              <a:off x="1609" y="1294"/>
              <a:ext cx="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1800" b="1"/>
                <a:t>oog</a:t>
              </a:r>
              <a:endParaRPr lang="en-US" altLang="en-BE" sz="1800" b="1"/>
            </a:p>
          </p:txBody>
        </p:sp>
        <p:sp>
          <p:nvSpPr>
            <p:cNvPr id="71" name="Line 6">
              <a:extLst>
                <a:ext uri="{FF2B5EF4-FFF2-40B4-BE49-F238E27FC236}">
                  <a16:creationId xmlns:a16="http://schemas.microsoft.com/office/drawing/2014/main" id="{EA303C22-FE98-0350-C952-F1346AD83515}"/>
                </a:ext>
              </a:extLst>
            </p:cNvPr>
            <p:cNvSpPr>
              <a:spLocks noChangeShapeType="1"/>
            </p:cNvSpPr>
            <p:nvPr/>
          </p:nvSpPr>
          <p:spPr bwMode="auto">
            <a:xfrm>
              <a:off x="2201" y="1414"/>
              <a:ext cx="2040" cy="0"/>
            </a:xfrm>
            <a:prstGeom prst="line">
              <a:avLst/>
            </a:prstGeom>
            <a:noFill/>
            <a:ln w="28575">
              <a:solidFill>
                <a:srgbClr val="FF3300"/>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BE"/>
            </a:p>
          </p:txBody>
        </p:sp>
      </p:grpSp>
      <p:grpSp>
        <p:nvGrpSpPr>
          <p:cNvPr id="72" name="Group 7">
            <a:extLst>
              <a:ext uri="{FF2B5EF4-FFF2-40B4-BE49-F238E27FC236}">
                <a16:creationId xmlns:a16="http://schemas.microsoft.com/office/drawing/2014/main" id="{3CC2725C-BDE7-3EDB-D76F-75FFA0BD10D0}"/>
              </a:ext>
            </a:extLst>
          </p:cNvPr>
          <p:cNvGrpSpPr>
            <a:grpSpLocks/>
          </p:cNvGrpSpPr>
          <p:nvPr/>
        </p:nvGrpSpPr>
        <p:grpSpPr bwMode="auto">
          <a:xfrm>
            <a:off x="2554288" y="4848225"/>
            <a:ext cx="3673475" cy="366713"/>
            <a:chOff x="1609" y="1842"/>
            <a:chExt cx="2314" cy="231"/>
          </a:xfrm>
        </p:grpSpPr>
        <p:sp>
          <p:nvSpPr>
            <p:cNvPr id="73" name="Text Box 8">
              <a:extLst>
                <a:ext uri="{FF2B5EF4-FFF2-40B4-BE49-F238E27FC236}">
                  <a16:creationId xmlns:a16="http://schemas.microsoft.com/office/drawing/2014/main" id="{23DF295F-4EE3-B196-4F5F-EC9E64C51387}"/>
                </a:ext>
              </a:extLst>
            </p:cNvPr>
            <p:cNvSpPr txBox="1">
              <a:spLocks noChangeArrowheads="1"/>
            </p:cNvSpPr>
            <p:nvPr/>
          </p:nvSpPr>
          <p:spPr bwMode="auto">
            <a:xfrm>
              <a:off x="1609" y="1842"/>
              <a:ext cx="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1800" b="1"/>
                <a:t>huid</a:t>
              </a:r>
              <a:endParaRPr lang="en-US" altLang="en-BE" sz="1800" b="1"/>
            </a:p>
          </p:txBody>
        </p:sp>
        <p:sp>
          <p:nvSpPr>
            <p:cNvPr id="74" name="Line 9">
              <a:extLst>
                <a:ext uri="{FF2B5EF4-FFF2-40B4-BE49-F238E27FC236}">
                  <a16:creationId xmlns:a16="http://schemas.microsoft.com/office/drawing/2014/main" id="{47C69C2F-3272-1017-D722-EFC0B875D4C6}"/>
                </a:ext>
              </a:extLst>
            </p:cNvPr>
            <p:cNvSpPr>
              <a:spLocks noChangeShapeType="1"/>
            </p:cNvSpPr>
            <p:nvPr/>
          </p:nvSpPr>
          <p:spPr bwMode="auto">
            <a:xfrm>
              <a:off x="2109" y="1967"/>
              <a:ext cx="1814" cy="3"/>
            </a:xfrm>
            <a:prstGeom prst="line">
              <a:avLst/>
            </a:prstGeom>
            <a:noFill/>
            <a:ln w="28575">
              <a:solidFill>
                <a:srgbClr val="FF3300"/>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BE"/>
            </a:p>
          </p:txBody>
        </p:sp>
      </p:grpSp>
      <p:grpSp>
        <p:nvGrpSpPr>
          <p:cNvPr id="75" name="Group 10">
            <a:extLst>
              <a:ext uri="{FF2B5EF4-FFF2-40B4-BE49-F238E27FC236}">
                <a16:creationId xmlns:a16="http://schemas.microsoft.com/office/drawing/2014/main" id="{E59A7F40-D038-8CD5-A131-F2EB59438F89}"/>
              </a:ext>
            </a:extLst>
          </p:cNvPr>
          <p:cNvGrpSpPr>
            <a:grpSpLocks/>
          </p:cNvGrpSpPr>
          <p:nvPr/>
        </p:nvGrpSpPr>
        <p:grpSpPr bwMode="auto">
          <a:xfrm>
            <a:off x="2554288" y="2562225"/>
            <a:ext cx="4241800" cy="366713"/>
            <a:chOff x="1609" y="1534"/>
            <a:chExt cx="2672" cy="231"/>
          </a:xfrm>
        </p:grpSpPr>
        <p:sp>
          <p:nvSpPr>
            <p:cNvPr id="76" name="Text Box 11">
              <a:extLst>
                <a:ext uri="{FF2B5EF4-FFF2-40B4-BE49-F238E27FC236}">
                  <a16:creationId xmlns:a16="http://schemas.microsoft.com/office/drawing/2014/main" id="{03E06DC0-6C53-4B19-287E-1BB8AA40C416}"/>
                </a:ext>
              </a:extLst>
            </p:cNvPr>
            <p:cNvSpPr txBox="1">
              <a:spLocks noChangeArrowheads="1"/>
            </p:cNvSpPr>
            <p:nvPr/>
          </p:nvSpPr>
          <p:spPr bwMode="auto">
            <a:xfrm>
              <a:off x="1609" y="1534"/>
              <a:ext cx="14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1800" b="1"/>
                <a:t>trilharen luchtpijp</a:t>
              </a:r>
              <a:endParaRPr lang="en-US" altLang="en-BE" sz="1800" b="1"/>
            </a:p>
          </p:txBody>
        </p:sp>
        <p:sp>
          <p:nvSpPr>
            <p:cNvPr id="77" name="Line 12">
              <a:extLst>
                <a:ext uri="{FF2B5EF4-FFF2-40B4-BE49-F238E27FC236}">
                  <a16:creationId xmlns:a16="http://schemas.microsoft.com/office/drawing/2014/main" id="{33F84299-B147-D558-7701-1E074A23F51F}"/>
                </a:ext>
              </a:extLst>
            </p:cNvPr>
            <p:cNvSpPr>
              <a:spLocks noChangeShapeType="1"/>
            </p:cNvSpPr>
            <p:nvPr/>
          </p:nvSpPr>
          <p:spPr bwMode="auto">
            <a:xfrm>
              <a:off x="2969" y="1662"/>
              <a:ext cx="1312" cy="0"/>
            </a:xfrm>
            <a:prstGeom prst="line">
              <a:avLst/>
            </a:prstGeom>
            <a:noFill/>
            <a:ln w="28575">
              <a:solidFill>
                <a:srgbClr val="FF3300"/>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BE"/>
            </a:p>
          </p:txBody>
        </p:sp>
      </p:grpSp>
      <p:grpSp>
        <p:nvGrpSpPr>
          <p:cNvPr id="78" name="Group 20">
            <a:extLst>
              <a:ext uri="{FF2B5EF4-FFF2-40B4-BE49-F238E27FC236}">
                <a16:creationId xmlns:a16="http://schemas.microsoft.com/office/drawing/2014/main" id="{30222370-318D-E21B-1319-294BBBFFBD40}"/>
              </a:ext>
            </a:extLst>
          </p:cNvPr>
          <p:cNvGrpSpPr>
            <a:grpSpLocks/>
          </p:cNvGrpSpPr>
          <p:nvPr/>
        </p:nvGrpSpPr>
        <p:grpSpPr bwMode="auto">
          <a:xfrm>
            <a:off x="2571750" y="3643313"/>
            <a:ext cx="4143375" cy="366712"/>
            <a:chOff x="2571736" y="3643314"/>
            <a:chExt cx="4143404" cy="366713"/>
          </a:xfrm>
        </p:grpSpPr>
        <p:sp>
          <p:nvSpPr>
            <p:cNvPr id="79" name="Text Box 14">
              <a:extLst>
                <a:ext uri="{FF2B5EF4-FFF2-40B4-BE49-F238E27FC236}">
                  <a16:creationId xmlns:a16="http://schemas.microsoft.com/office/drawing/2014/main" id="{D40A1D3A-6D52-5CEC-7F42-2CA04FC85818}"/>
                </a:ext>
              </a:extLst>
            </p:cNvPr>
            <p:cNvSpPr txBox="1">
              <a:spLocks noChangeArrowheads="1"/>
            </p:cNvSpPr>
            <p:nvPr/>
          </p:nvSpPr>
          <p:spPr bwMode="auto">
            <a:xfrm>
              <a:off x="2571736" y="3643314"/>
              <a:ext cx="210071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1800" b="1"/>
                <a:t>maagsappen</a:t>
              </a:r>
              <a:endParaRPr lang="en-US" altLang="en-BE" sz="1800" b="1"/>
            </a:p>
          </p:txBody>
        </p:sp>
        <p:sp>
          <p:nvSpPr>
            <p:cNvPr id="80" name="Line 15">
              <a:extLst>
                <a:ext uri="{FF2B5EF4-FFF2-40B4-BE49-F238E27FC236}">
                  <a16:creationId xmlns:a16="http://schemas.microsoft.com/office/drawing/2014/main" id="{8FF1D9A9-6E86-92A7-6249-825C1F53F2D2}"/>
                </a:ext>
              </a:extLst>
            </p:cNvPr>
            <p:cNvSpPr>
              <a:spLocks noChangeShapeType="1"/>
            </p:cNvSpPr>
            <p:nvPr/>
          </p:nvSpPr>
          <p:spPr bwMode="auto">
            <a:xfrm flipV="1">
              <a:off x="4447672" y="3786190"/>
              <a:ext cx="2267468" cy="34924"/>
            </a:xfrm>
            <a:prstGeom prst="line">
              <a:avLst/>
            </a:prstGeom>
            <a:noFill/>
            <a:ln w="28575">
              <a:solidFill>
                <a:srgbClr val="FF3300"/>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BE"/>
            </a:p>
          </p:txBody>
        </p:sp>
      </p:grpSp>
      <p:sp>
        <p:nvSpPr>
          <p:cNvPr id="81" name="Rectangle 16">
            <a:extLst>
              <a:ext uri="{FF2B5EF4-FFF2-40B4-BE49-F238E27FC236}">
                <a16:creationId xmlns:a16="http://schemas.microsoft.com/office/drawing/2014/main" id="{A52E30BA-1A2F-881F-7393-1EDABA4DCA8D}"/>
              </a:ext>
            </a:extLst>
          </p:cNvPr>
          <p:cNvSpPr>
            <a:spLocks noChangeArrowheads="1"/>
          </p:cNvSpPr>
          <p:nvPr/>
        </p:nvSpPr>
        <p:spPr bwMode="auto">
          <a:xfrm>
            <a:off x="5580063" y="1700213"/>
            <a:ext cx="2520950" cy="468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endParaRPr lang="nl-BE" altLang="en-BE"/>
          </a:p>
        </p:txBody>
      </p:sp>
      <p:sp>
        <p:nvSpPr>
          <p:cNvPr id="82" name="AutoShape 18" descr="http://www.stbernardus.net/project/lichaam4.gif">
            <a:extLst>
              <a:ext uri="{FF2B5EF4-FFF2-40B4-BE49-F238E27FC236}">
                <a16:creationId xmlns:a16="http://schemas.microsoft.com/office/drawing/2014/main" id="{B8F33079-2630-24AC-006A-54EEB82A1FE7}"/>
              </a:ext>
            </a:extLst>
          </p:cNvPr>
          <p:cNvSpPr>
            <a:spLocks noChangeAspect="1" noChangeArrowheads="1"/>
          </p:cNvSpPr>
          <p:nvPr/>
        </p:nvSpPr>
        <p:spPr bwMode="auto">
          <a:xfrm>
            <a:off x="127000" y="-2598738"/>
            <a:ext cx="3390900" cy="5419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endParaRPr lang="nl-BE" altLang="en-BE"/>
          </a:p>
        </p:txBody>
      </p:sp>
      <p:pic>
        <p:nvPicPr>
          <p:cNvPr id="83" name="Picture 19" descr="lichaam4.gif">
            <a:extLst>
              <a:ext uri="{FF2B5EF4-FFF2-40B4-BE49-F238E27FC236}">
                <a16:creationId xmlns:a16="http://schemas.microsoft.com/office/drawing/2014/main" id="{36506036-385E-A4AB-44ED-10460661C9F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43500" y="1285875"/>
            <a:ext cx="3349625" cy="535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727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8EC9B6D-83AD-44DF-8872-4952BFAE27A3}"/>
              </a:ext>
            </a:extLst>
          </p:cNvPr>
          <p:cNvSpPr>
            <a:spLocks noGrp="1"/>
          </p:cNvSpPr>
          <p:nvPr>
            <p:ph type="title"/>
          </p:nvPr>
        </p:nvSpPr>
        <p:spPr>
          <a:xfrm>
            <a:off x="838200" y="365125"/>
            <a:ext cx="10515600" cy="1325563"/>
          </a:xfrm>
        </p:spPr>
        <p:txBody>
          <a:bodyPr anchor="ctr">
            <a:normAutofit/>
          </a:bodyPr>
          <a:lstStyle/>
          <a:p>
            <a:r>
              <a:rPr lang="en-GB" sz="3200" dirty="0" err="1">
                <a:solidFill>
                  <a:srgbClr val="F58C64"/>
                </a:solidFill>
              </a:rPr>
              <a:t>Afweer</a:t>
            </a:r>
            <a:r>
              <a:rPr lang="en-GB" sz="3200" dirty="0">
                <a:solidFill>
                  <a:srgbClr val="F58C64"/>
                </a:solidFill>
              </a:rPr>
              <a:t>: </a:t>
            </a:r>
            <a:r>
              <a:rPr lang="en-GB" sz="3200" dirty="0" err="1">
                <a:solidFill>
                  <a:srgbClr val="F58C64"/>
                </a:solidFill>
              </a:rPr>
              <a:t>bloed</a:t>
            </a:r>
            <a:endParaRPr lang="en-BE" sz="3200" dirty="0">
              <a:solidFill>
                <a:srgbClr val="F58C64"/>
              </a:solidFill>
            </a:endParaRPr>
          </a:p>
        </p:txBody>
      </p:sp>
      <p:pic>
        <p:nvPicPr>
          <p:cNvPr id="59" name="Picture 3" descr="RBcell">
            <a:extLst>
              <a:ext uri="{FF2B5EF4-FFF2-40B4-BE49-F238E27FC236}">
                <a16:creationId xmlns:a16="http://schemas.microsoft.com/office/drawing/2014/main" id="{3E932AC2-F0EA-9BB5-79AD-292DE34124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490" y="1583524"/>
            <a:ext cx="2944812" cy="402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0" name="Group 7">
            <a:extLst>
              <a:ext uri="{FF2B5EF4-FFF2-40B4-BE49-F238E27FC236}">
                <a16:creationId xmlns:a16="http://schemas.microsoft.com/office/drawing/2014/main" id="{5941354D-FB68-BD55-8AAA-A9543BE804E9}"/>
              </a:ext>
            </a:extLst>
          </p:cNvPr>
          <p:cNvGrpSpPr>
            <a:grpSpLocks/>
          </p:cNvGrpSpPr>
          <p:nvPr/>
        </p:nvGrpSpPr>
        <p:grpSpPr bwMode="auto">
          <a:xfrm>
            <a:off x="2866902" y="1997862"/>
            <a:ext cx="5451475" cy="1169987"/>
            <a:chOff x="2517" y="1471"/>
            <a:chExt cx="3434" cy="737"/>
          </a:xfrm>
        </p:grpSpPr>
        <p:sp>
          <p:nvSpPr>
            <p:cNvPr id="61" name="Line 8">
              <a:extLst>
                <a:ext uri="{FF2B5EF4-FFF2-40B4-BE49-F238E27FC236}">
                  <a16:creationId xmlns:a16="http://schemas.microsoft.com/office/drawing/2014/main" id="{A990EAE9-580F-51A2-1982-BE737925FCC2}"/>
                </a:ext>
              </a:extLst>
            </p:cNvPr>
            <p:cNvSpPr>
              <a:spLocks noChangeShapeType="1"/>
            </p:cNvSpPr>
            <p:nvPr/>
          </p:nvSpPr>
          <p:spPr bwMode="auto">
            <a:xfrm flipV="1">
              <a:off x="2517" y="1583"/>
              <a:ext cx="1225" cy="320"/>
            </a:xfrm>
            <a:prstGeom prst="line">
              <a:avLst/>
            </a:prstGeom>
            <a:noFill/>
            <a:ln w="19050">
              <a:solidFill>
                <a:schemeClr val="accent2"/>
              </a:solidFill>
              <a:round/>
              <a:headEnd type="arrow" w="lg" len="med"/>
              <a:tailEnd type="none" w="sm" len="sm"/>
            </a:ln>
            <a:extLst>
              <a:ext uri="{909E8E84-426E-40DD-AFC4-6F175D3DCCD1}">
                <a14:hiddenFill xmlns:a14="http://schemas.microsoft.com/office/drawing/2010/main">
                  <a:noFill/>
                </a14:hiddenFill>
              </a:ext>
            </a:extLst>
          </p:spPr>
          <p:txBody>
            <a:bodyPr/>
            <a:lstStyle/>
            <a:p>
              <a:endParaRPr lang="en-BE"/>
            </a:p>
          </p:txBody>
        </p:sp>
        <p:sp>
          <p:nvSpPr>
            <p:cNvPr id="62" name="Text Box 9">
              <a:extLst>
                <a:ext uri="{FF2B5EF4-FFF2-40B4-BE49-F238E27FC236}">
                  <a16:creationId xmlns:a16="http://schemas.microsoft.com/office/drawing/2014/main" id="{9D10A717-BBE6-A904-3751-2ED74C8BF7F1}"/>
                </a:ext>
              </a:extLst>
            </p:cNvPr>
            <p:cNvSpPr txBox="1">
              <a:spLocks noChangeArrowheads="1"/>
            </p:cNvSpPr>
            <p:nvPr/>
          </p:nvSpPr>
          <p:spPr bwMode="auto">
            <a:xfrm>
              <a:off x="3725" y="1471"/>
              <a:ext cx="2226" cy="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2800"/>
                <a:t>Rode bloedcellen</a:t>
              </a:r>
            </a:p>
            <a:p>
              <a:pPr>
                <a:spcBef>
                  <a:spcPct val="50000"/>
                </a:spcBef>
              </a:pPr>
              <a:r>
                <a:rPr lang="nl-BE" altLang="en-BE" sz="2800">
                  <a:sym typeface="Symbol" panose="05050102010706020507" pitchFamily="18" charset="2"/>
                </a:rPr>
                <a:t> O</a:t>
              </a:r>
              <a:r>
                <a:rPr lang="nl-BE" altLang="en-BE" sz="2800" baseline="-25000">
                  <a:sym typeface="Symbol" panose="05050102010706020507" pitchFamily="18" charset="2"/>
                </a:rPr>
                <a:t>2</a:t>
              </a:r>
            </a:p>
          </p:txBody>
        </p:sp>
      </p:grpSp>
      <p:grpSp>
        <p:nvGrpSpPr>
          <p:cNvPr id="63" name="Group 10">
            <a:extLst>
              <a:ext uri="{FF2B5EF4-FFF2-40B4-BE49-F238E27FC236}">
                <a16:creationId xmlns:a16="http://schemas.microsoft.com/office/drawing/2014/main" id="{C1913E3C-037F-764A-4890-BE0F7413FDA5}"/>
              </a:ext>
            </a:extLst>
          </p:cNvPr>
          <p:cNvGrpSpPr>
            <a:grpSpLocks/>
          </p:cNvGrpSpPr>
          <p:nvPr/>
        </p:nvGrpSpPr>
        <p:grpSpPr bwMode="auto">
          <a:xfrm>
            <a:off x="3290765" y="3318662"/>
            <a:ext cx="5670550" cy="1449387"/>
            <a:chOff x="2775" y="2303"/>
            <a:chExt cx="3572" cy="913"/>
          </a:xfrm>
        </p:grpSpPr>
        <p:sp>
          <p:nvSpPr>
            <p:cNvPr id="64" name="Line 11">
              <a:extLst>
                <a:ext uri="{FF2B5EF4-FFF2-40B4-BE49-F238E27FC236}">
                  <a16:creationId xmlns:a16="http://schemas.microsoft.com/office/drawing/2014/main" id="{0CA88F5A-449D-2CD9-7743-33881880FDA6}"/>
                </a:ext>
              </a:extLst>
            </p:cNvPr>
            <p:cNvSpPr>
              <a:spLocks noChangeShapeType="1"/>
            </p:cNvSpPr>
            <p:nvPr/>
          </p:nvSpPr>
          <p:spPr bwMode="auto">
            <a:xfrm>
              <a:off x="2775" y="2303"/>
              <a:ext cx="912" cy="264"/>
            </a:xfrm>
            <a:prstGeom prst="line">
              <a:avLst/>
            </a:prstGeom>
            <a:noFill/>
            <a:ln w="19050">
              <a:solidFill>
                <a:schemeClr val="accent2"/>
              </a:solidFill>
              <a:round/>
              <a:headEnd type="arrow" w="lg" len="med"/>
              <a:tailEnd type="none" w="sm" len="sm"/>
            </a:ln>
            <a:extLst>
              <a:ext uri="{909E8E84-426E-40DD-AFC4-6F175D3DCCD1}">
                <a14:hiddenFill xmlns:a14="http://schemas.microsoft.com/office/drawing/2010/main">
                  <a:noFill/>
                </a14:hiddenFill>
              </a:ext>
            </a:extLst>
          </p:spPr>
          <p:txBody>
            <a:bodyPr/>
            <a:lstStyle/>
            <a:p>
              <a:endParaRPr lang="en-BE"/>
            </a:p>
          </p:txBody>
        </p:sp>
        <p:sp>
          <p:nvSpPr>
            <p:cNvPr id="65" name="Text Box 12">
              <a:extLst>
                <a:ext uri="{FF2B5EF4-FFF2-40B4-BE49-F238E27FC236}">
                  <a16:creationId xmlns:a16="http://schemas.microsoft.com/office/drawing/2014/main" id="{A3ABB9A4-2D4E-677A-5763-2D25C54DDCA3}"/>
                </a:ext>
              </a:extLst>
            </p:cNvPr>
            <p:cNvSpPr txBox="1">
              <a:spLocks noChangeArrowheads="1"/>
            </p:cNvSpPr>
            <p:nvPr/>
          </p:nvSpPr>
          <p:spPr bwMode="auto">
            <a:xfrm>
              <a:off x="3711" y="2479"/>
              <a:ext cx="2636" cy="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2800"/>
                <a:t>Bloedplaatjes</a:t>
              </a:r>
            </a:p>
            <a:p>
              <a:pPr>
                <a:spcBef>
                  <a:spcPct val="50000"/>
                </a:spcBef>
              </a:pPr>
              <a:r>
                <a:rPr lang="nl-BE" altLang="en-BE" sz="2800">
                  <a:sym typeface="Symbol" panose="05050102010706020507" pitchFamily="18" charset="2"/>
                </a:rPr>
                <a:t> Wonde herstellen</a:t>
              </a:r>
              <a:endParaRPr lang="nl-BE" altLang="en-BE" sz="2800" baseline="-25000">
                <a:sym typeface="Symbol" panose="05050102010706020507" pitchFamily="18" charset="2"/>
              </a:endParaRPr>
            </a:p>
          </p:txBody>
        </p:sp>
      </p:grpSp>
      <p:grpSp>
        <p:nvGrpSpPr>
          <p:cNvPr id="66" name="Group 13">
            <a:extLst>
              <a:ext uri="{FF2B5EF4-FFF2-40B4-BE49-F238E27FC236}">
                <a16:creationId xmlns:a16="http://schemas.microsoft.com/office/drawing/2014/main" id="{0E394960-290B-042E-A094-3B55F46CD30B}"/>
              </a:ext>
            </a:extLst>
          </p:cNvPr>
          <p:cNvGrpSpPr>
            <a:grpSpLocks/>
          </p:cNvGrpSpPr>
          <p:nvPr/>
        </p:nvGrpSpPr>
        <p:grpSpPr bwMode="auto">
          <a:xfrm>
            <a:off x="2381127" y="4918862"/>
            <a:ext cx="5937250" cy="1169987"/>
            <a:chOff x="2201" y="3311"/>
            <a:chExt cx="3740" cy="737"/>
          </a:xfrm>
        </p:grpSpPr>
        <p:sp>
          <p:nvSpPr>
            <p:cNvPr id="67" name="Line 14">
              <a:extLst>
                <a:ext uri="{FF2B5EF4-FFF2-40B4-BE49-F238E27FC236}">
                  <a16:creationId xmlns:a16="http://schemas.microsoft.com/office/drawing/2014/main" id="{69D3EBC3-B235-E798-561A-59CEBAD21265}"/>
                </a:ext>
              </a:extLst>
            </p:cNvPr>
            <p:cNvSpPr>
              <a:spLocks noChangeShapeType="1"/>
            </p:cNvSpPr>
            <p:nvPr/>
          </p:nvSpPr>
          <p:spPr bwMode="auto">
            <a:xfrm>
              <a:off x="2201" y="3415"/>
              <a:ext cx="1444" cy="0"/>
            </a:xfrm>
            <a:prstGeom prst="line">
              <a:avLst/>
            </a:prstGeom>
            <a:noFill/>
            <a:ln w="19050">
              <a:solidFill>
                <a:schemeClr val="accent2"/>
              </a:solidFill>
              <a:round/>
              <a:headEnd type="arrow" w="lg" len="med"/>
              <a:tailEnd type="none" w="sm" len="sm"/>
            </a:ln>
            <a:extLst>
              <a:ext uri="{909E8E84-426E-40DD-AFC4-6F175D3DCCD1}">
                <a14:hiddenFill xmlns:a14="http://schemas.microsoft.com/office/drawing/2010/main">
                  <a:noFill/>
                </a14:hiddenFill>
              </a:ext>
            </a:extLst>
          </p:spPr>
          <p:txBody>
            <a:bodyPr/>
            <a:lstStyle/>
            <a:p>
              <a:endParaRPr lang="en-BE"/>
            </a:p>
          </p:txBody>
        </p:sp>
        <p:sp>
          <p:nvSpPr>
            <p:cNvPr id="68" name="Text Box 15">
              <a:extLst>
                <a:ext uri="{FF2B5EF4-FFF2-40B4-BE49-F238E27FC236}">
                  <a16:creationId xmlns:a16="http://schemas.microsoft.com/office/drawing/2014/main" id="{707F51A6-A7CF-5547-F162-47F4606AFBBD}"/>
                </a:ext>
              </a:extLst>
            </p:cNvPr>
            <p:cNvSpPr txBox="1">
              <a:spLocks noChangeArrowheads="1"/>
            </p:cNvSpPr>
            <p:nvPr/>
          </p:nvSpPr>
          <p:spPr bwMode="auto">
            <a:xfrm>
              <a:off x="3728" y="3311"/>
              <a:ext cx="2213" cy="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nl-BE" altLang="en-BE" sz="2800"/>
                <a:t>Witte bloedcellen</a:t>
              </a:r>
            </a:p>
            <a:p>
              <a:pPr>
                <a:spcBef>
                  <a:spcPct val="50000"/>
                </a:spcBef>
              </a:pPr>
              <a:r>
                <a:rPr lang="nl-BE" altLang="en-BE" sz="2800">
                  <a:sym typeface="Symbol" panose="05050102010706020507" pitchFamily="18" charset="2"/>
                </a:rPr>
                <a:t> verdediging</a:t>
              </a:r>
              <a:endParaRPr lang="nl-BE" altLang="en-BE" sz="2800" baseline="-25000">
                <a:sym typeface="Symbol" panose="05050102010706020507" pitchFamily="18" charset="2"/>
              </a:endParaRPr>
            </a:p>
          </p:txBody>
        </p:sp>
      </p:grpSp>
    </p:spTree>
    <p:extLst>
      <p:ext uri="{BB962C8B-B14F-4D97-AF65-F5344CB8AC3E}">
        <p14:creationId xmlns:p14="http://schemas.microsoft.com/office/powerpoint/2010/main" val="255051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IB_template_new">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IB_PPT_template_10_2016.potx" id="{E04D4E0D-2A12-43B6-91C8-75DC7FB1BE26}" vid="{F451DD8D-D2D5-43AD-A231-4604E6BE11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B4B527117F32489608F99EC1297A64" ma:contentTypeVersion="12" ma:contentTypeDescription="Create a new document." ma:contentTypeScope="" ma:versionID="b35c65fe73c1aed27baef18535fc29ae">
  <xsd:schema xmlns:xsd="http://www.w3.org/2001/XMLSchema" xmlns:xs="http://www.w3.org/2001/XMLSchema" xmlns:p="http://schemas.microsoft.com/office/2006/metadata/properties" xmlns:ns2="7f820890-0f81-4109-97d9-85edad36419c" xmlns:ns3="2db9317e-8e93-4115-9511-29edbca3e3c7" targetNamespace="http://schemas.microsoft.com/office/2006/metadata/properties" ma:root="true" ma:fieldsID="157aceeac788abae61aea6dbaf93c3fb" ns2:_="" ns3:_="">
    <xsd:import namespace="7f820890-0f81-4109-97d9-85edad36419c"/>
    <xsd:import namespace="2db9317e-8e93-4115-9511-29edbca3e3c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820890-0f81-4109-97d9-85edad3641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db9317e-8e93-4115-9511-29edbca3e3c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A8C38C-F7B8-4475-AB40-5BAAA77FE6E4}">
  <ds:schemaRefs>
    <ds:schemaRef ds:uri="7f820890-0f81-4109-97d9-85edad36419c"/>
    <ds:schemaRef ds:uri="http://schemas.microsoft.com/office/2006/metadata/properties"/>
    <ds:schemaRef ds:uri="http://www.w3.org/XML/1998/namespace"/>
    <ds:schemaRef ds:uri="http://schemas.microsoft.com/office/2006/documentManagement/types"/>
    <ds:schemaRef ds:uri="http://purl.org/dc/dcmitype/"/>
    <ds:schemaRef ds:uri="http://schemas.openxmlformats.org/package/2006/metadata/core-properties"/>
    <ds:schemaRef ds:uri="2db9317e-8e93-4115-9511-29edbca3e3c7"/>
    <ds:schemaRef ds:uri="http://purl.org/dc/terms/"/>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C81FF6AB-A90E-40CE-91F6-ABAB37BF61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820890-0f81-4109-97d9-85edad36419c"/>
    <ds:schemaRef ds:uri="2db9317e-8e93-4115-9511-29edbca3e3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63F03D-5A41-40E5-AB2D-E4A6318F8D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757</TotalTime>
  <Words>893</Words>
  <Application>Microsoft Office PowerPoint</Application>
  <PresentationFormat>Widescreen</PresentationFormat>
  <Paragraphs>103</Paragraphs>
  <Slides>15</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Corbel</vt:lpstr>
      <vt:lpstr>Dense</vt:lpstr>
      <vt:lpstr>Tahoma</vt:lpstr>
      <vt:lpstr>Times New Roman</vt:lpstr>
      <vt:lpstr>Wingdings</vt:lpstr>
      <vt:lpstr>VIB_template_new</vt:lpstr>
      <vt:lpstr>Wetenschap op Stap</vt:lpstr>
      <vt:lpstr>Over VIB</vt:lpstr>
      <vt:lpstr>VIB = Vlaams Instituut voor Biotechnologie</vt:lpstr>
      <vt:lpstr>Meer dan 1600 wetenschappers</vt:lpstr>
      <vt:lpstr>Infecties en Immuniteit</vt:lpstr>
      <vt:lpstr>Ziekteverwekkers</vt:lpstr>
      <vt:lpstr>Ziekteverwekkers</vt:lpstr>
      <vt:lpstr>Afweer: verdedigingslijn</vt:lpstr>
      <vt:lpstr>Afweer: bloed</vt:lpstr>
      <vt:lpstr>Afweer: witte bloedcellen</vt:lpstr>
      <vt:lpstr>Afweer: overzicht</vt:lpstr>
      <vt:lpstr>Niet-specifieke afweer</vt:lpstr>
      <vt:lpstr>Niet-specifieke afweer</vt:lpstr>
      <vt:lpstr>Specifieke afweer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Tiny Sterck</dc:creator>
  <cp:lastModifiedBy>Tiny Sterck</cp:lastModifiedBy>
  <cp:revision>9</cp:revision>
  <dcterms:created xsi:type="dcterms:W3CDTF">2022-04-26T07:47:11Z</dcterms:created>
  <dcterms:modified xsi:type="dcterms:W3CDTF">2022-06-16T09:44:38Z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0x01010079B4B527117F32489608F99EC1297A64</vt:lpwstr>
  </property>
</Properties>
</file>