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7" autoAdjust="0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BDD5CC-8638-4BC1-8B2C-30B41F281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557AD-2741-42A1-BBEA-2BABA30834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09ADF8-C67F-4754-8F70-218BB4D24320}" type="datetimeFigureOut">
              <a:rPr lang="nl-BE"/>
              <a:pPr>
                <a:defRPr/>
              </a:pPr>
              <a:t>4/10/2021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D451A8C-47A5-40C2-9932-4042C70995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FD6CF0-12EE-4638-89D7-13A423BEA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D3210-C8FB-476C-A938-5171BDA817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F4C2B-ACA4-4FCD-B3F6-A8F4309C9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7D9882-1E13-48AD-B066-40D882BDA40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C0DF33E-BE41-4289-A73D-092A1766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0E1DA0-F1B1-4C80-B33C-29554AF858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631ADD-C15A-4B8F-AF89-34CFFF88B16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996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5394A8E4-2114-4E69-928D-86E079C75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085B83-66D7-4097-B842-C8480825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A9CFA5-BF27-413E-83BB-5DE2B4CCBC6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7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3549B71B-9153-4F2E-87AB-0C908B4E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BBEFC1-414D-44CD-8DAB-0C0A0033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5C4DFD-E03B-43A1-85CB-23E0351BA51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32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A0D78A-23DC-428D-8780-45F6489EA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303552-8BD9-4DEC-9D44-3426AD6DFDC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4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628621-71AF-4C32-95BB-FC9349604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96C102-4788-436C-805F-3004A94B5D1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98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D6AC67-B100-43B7-8EA7-D40142CA9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2487F8-2A75-4EB3-BDF4-B9AB156CE8E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93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36EFDCC-C518-47E6-B78E-AB7CCA7C7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BDD112-DECA-4EAC-BC1A-BB362759D4A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3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CF814E1-D9EB-4276-87D0-725A8E7C6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88" y="6364288"/>
            <a:ext cx="21304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3BA18B-E552-4D29-B7B9-CACE5A85F56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325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4EEEB5FC-129E-4019-8F34-2C4E0731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0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2C28FB-0522-47AB-BF8B-82A4724E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B8294E49-4532-4D1A-B13A-A6246C6FA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2055BB-39B4-4F9B-84BE-7F8C1D968C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 cap="all">
          <a:solidFill>
            <a:srgbClr val="1B294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B2944"/>
        </a:buClr>
        <a:buFont typeface="Arial" panose="020B0604020202020204" pitchFamily="34" charset="0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B127840-C0F5-4727-9E38-A2F79169191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9063" y="2535238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Wetenschap op Stap 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1BC18E35-1A55-4A4C-96AE-12A38CDA1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3" y="4148138"/>
            <a:ext cx="6400800" cy="1181100"/>
          </a:xfrm>
        </p:spPr>
        <p:txBody>
          <a:bodyPr/>
          <a:lstStyle/>
          <a:p>
            <a:r>
              <a:rPr lang="nl-BE" altLang="nl-BE" dirty="0"/>
              <a:t>VIB-schoolproject</a:t>
            </a:r>
            <a:br>
              <a:rPr lang="nl-BE" altLang="nl-BE" dirty="0"/>
            </a:br>
            <a:endParaRPr lang="nl-BE" altLang="nl-BE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5D21F969-5F60-4B99-B376-84DE9891D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DE841715-050D-4177-BBE9-4D104C07B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B74E286-BECF-4D55-AB49-52FA1905952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9063" y="2535238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Wie of wat is VIB? 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B1939A6E-2922-49A2-8901-81B2CD10F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3" y="4148138"/>
            <a:ext cx="6400800" cy="1181100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3316" name="Text Placeholder 3">
            <a:extLst>
              <a:ext uri="{FF2B5EF4-FFF2-40B4-BE49-F238E27FC236}">
                <a16:creationId xmlns:a16="http://schemas.microsoft.com/office/drawing/2014/main" id="{F11F0513-5E25-4799-AEB9-1579390C6F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D18598F3-54D5-413C-A87E-9CD86854C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976C5399-8A34-4F62-91FC-AD5415A0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EA6341"/>
              </a:buClr>
              <a:buFont typeface="Arial" panose="020B0604020202020204" pitchFamily="34" charset="0"/>
              <a:buChar char="•"/>
              <a:defRPr sz="32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C044AD4-F4DD-47A1-82A2-F9C807ADD62F}" type="slidenum">
              <a:rPr lang="nl-BE" altLang="nl-BE" sz="1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nl-BE" altLang="nl-BE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>
            <a:extLst>
              <a:ext uri="{FF2B5EF4-FFF2-40B4-BE49-F238E27FC236}">
                <a16:creationId xmlns:a16="http://schemas.microsoft.com/office/drawing/2014/main" id="{4DD3EB5C-E00C-418B-AE08-026870B3D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" y="3475038"/>
            <a:ext cx="2578100" cy="693737"/>
          </a:xfrm>
        </p:spPr>
        <p:txBody>
          <a:bodyPr/>
          <a:lstStyle/>
          <a:p>
            <a:r>
              <a:rPr lang="nl-BE" altLang="nl-BE"/>
              <a:t>Onderzoeksinstituut</a:t>
            </a:r>
            <a:br>
              <a:rPr lang="nl-BE" altLang="nl-BE"/>
            </a:br>
            <a:r>
              <a:rPr lang="nl-BE" altLang="nl-BE"/>
              <a:t>1500 wetenschappers</a:t>
            </a:r>
          </a:p>
          <a:p>
            <a:endParaRPr lang="nl-BE" altLang="nl-BE"/>
          </a:p>
        </p:txBody>
      </p:sp>
      <p:sp>
        <p:nvSpPr>
          <p:cNvPr id="14339" name="Text Placeholder 3">
            <a:extLst>
              <a:ext uri="{FF2B5EF4-FFF2-40B4-BE49-F238E27FC236}">
                <a16:creationId xmlns:a16="http://schemas.microsoft.com/office/drawing/2014/main" id="{FDA6B169-A219-40C5-86F7-1108332B9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4340" name="Text Placeholder 4">
            <a:extLst>
              <a:ext uri="{FF2B5EF4-FFF2-40B4-BE49-F238E27FC236}">
                <a16:creationId xmlns:a16="http://schemas.microsoft.com/office/drawing/2014/main" id="{430165B5-1083-46EC-9BCF-ABD722918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CD6D5D90-CF52-4EAB-BA0E-04C7737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EA6341"/>
              </a:buClr>
              <a:buFont typeface="Arial" panose="020B0604020202020204" pitchFamily="34" charset="0"/>
              <a:buChar char="•"/>
              <a:defRPr sz="32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07CDC-0089-427E-AF8F-F89BF62C3CD0}" type="slidenum">
              <a:rPr lang="nl-BE" altLang="nl-BE" sz="1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nl-BE" altLang="nl-BE" sz="1200">
              <a:solidFill>
                <a:schemeClr val="tx1"/>
              </a:solidFill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2B0FF76B-0FA2-4EB5-B0BC-7474D8889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/>
          <a:stretch>
            <a:fillRect/>
          </a:stretch>
        </p:blipFill>
        <p:spPr bwMode="auto">
          <a:xfrm>
            <a:off x="2536825" y="854075"/>
            <a:ext cx="66167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302EC84C-7E1B-4225-80EB-6BE73CCF15CE}"/>
              </a:ext>
            </a:extLst>
          </p:cNvPr>
          <p:cNvSpPr/>
          <p:nvPr/>
        </p:nvSpPr>
        <p:spPr>
          <a:xfrm rot="20284892">
            <a:off x="1092200" y="1292225"/>
            <a:ext cx="3721100" cy="1244600"/>
          </a:xfrm>
          <a:prstGeom prst="curvedDownArrow">
            <a:avLst/>
          </a:prstGeom>
          <a:solidFill>
            <a:srgbClr val="42B7BA"/>
          </a:solidFill>
          <a:ln>
            <a:solidFill>
              <a:srgbClr val="42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>
            <a:extLst>
              <a:ext uri="{FF2B5EF4-FFF2-40B4-BE49-F238E27FC236}">
                <a16:creationId xmlns:a16="http://schemas.microsoft.com/office/drawing/2014/main" id="{3065026B-F3A3-4085-B953-74EC7959A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5363" name="Text Placeholder 4">
            <a:extLst>
              <a:ext uri="{FF2B5EF4-FFF2-40B4-BE49-F238E27FC236}">
                <a16:creationId xmlns:a16="http://schemas.microsoft.com/office/drawing/2014/main" id="{22AF00B8-89CD-4681-83AD-20EFD1C57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2DFA4883-C98B-43B2-AD61-D6EF02E0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EA6341"/>
              </a:buClr>
              <a:buFont typeface="Arial" panose="020B0604020202020204" pitchFamily="34" charset="0"/>
              <a:buChar char="•"/>
              <a:defRPr sz="32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F0584E3-7AB1-4735-AB32-155A170B19A3}" type="slidenum">
              <a:rPr lang="nl-BE" altLang="nl-BE" sz="1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nl-BE" altLang="nl-BE" sz="1200">
              <a:solidFill>
                <a:schemeClr val="tx1"/>
              </a:solidFill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25800F9C-392B-4538-9295-3033BC967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703513"/>
            <a:ext cx="2697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D64E629D-D21E-41DA-A0CD-B5D452C0E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303338"/>
            <a:ext cx="24876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>
            <a:extLst>
              <a:ext uri="{FF2B5EF4-FFF2-40B4-BE49-F238E27FC236}">
                <a16:creationId xmlns:a16="http://schemas.microsoft.com/office/drawing/2014/main" id="{89CA436E-2F36-4834-A7C7-2A6D65B36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059238"/>
            <a:ext cx="126206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>
            <a:extLst>
              <a:ext uri="{FF2B5EF4-FFF2-40B4-BE49-F238E27FC236}">
                <a16:creationId xmlns:a16="http://schemas.microsoft.com/office/drawing/2014/main" id="{B185AF9E-4CAE-4985-BC0B-A32059053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21150"/>
            <a:ext cx="234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>
            <a:extLst>
              <a:ext uri="{FF2B5EF4-FFF2-40B4-BE49-F238E27FC236}">
                <a16:creationId xmlns:a16="http://schemas.microsoft.com/office/drawing/2014/main" id="{E6A062FB-FCD7-4590-BE6C-EA3EA89A5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238250"/>
            <a:ext cx="15589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7F8066A-3D80-41FF-BEED-7FD5947A4C0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9063" y="2535238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Baanbrekend </a:t>
            </a:r>
            <a:br>
              <a:rPr lang="nl-BE" altLang="nl-BE"/>
            </a:br>
            <a:r>
              <a:rPr lang="nl-BE" altLang="nl-BE"/>
              <a:t>basisonderzoek</a:t>
            </a:r>
          </a:p>
        </p:txBody>
      </p:sp>
      <p:sp>
        <p:nvSpPr>
          <p:cNvPr id="16387" name="Subtitle 2">
            <a:extLst>
              <a:ext uri="{FF2B5EF4-FFF2-40B4-BE49-F238E27FC236}">
                <a16:creationId xmlns:a16="http://schemas.microsoft.com/office/drawing/2014/main" id="{48730728-F10F-4BA2-A854-312F86AF9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3" y="4148138"/>
            <a:ext cx="6400800" cy="1181100"/>
          </a:xfrm>
        </p:spPr>
        <p:txBody>
          <a:bodyPr/>
          <a:lstStyle/>
          <a:p>
            <a:r>
              <a:rPr lang="nl-BE" altLang="nl-BE"/>
              <a:t>Menselijk</a:t>
            </a:r>
            <a:r>
              <a:rPr lang="nl-BE" altLang="nl-BE">
                <a:solidFill>
                  <a:schemeClr val="tx1"/>
                </a:solidFill>
              </a:rPr>
              <a:t> lichaam - Planten - 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>
                <a:solidFill>
                  <a:schemeClr val="tx1"/>
                </a:solidFill>
              </a:rPr>
              <a:t>Micro-organismen</a:t>
            </a:r>
          </a:p>
          <a:p>
            <a:endParaRPr lang="nl-BE" altLang="nl-BE"/>
          </a:p>
        </p:txBody>
      </p:sp>
      <p:sp>
        <p:nvSpPr>
          <p:cNvPr id="16388" name="Text Placeholder 3">
            <a:extLst>
              <a:ext uri="{FF2B5EF4-FFF2-40B4-BE49-F238E27FC236}">
                <a16:creationId xmlns:a16="http://schemas.microsoft.com/office/drawing/2014/main" id="{4C06D3F9-9747-4AF8-8CAC-633221DD5D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6389" name="Text Placeholder 4">
            <a:extLst>
              <a:ext uri="{FF2B5EF4-FFF2-40B4-BE49-F238E27FC236}">
                <a16:creationId xmlns:a16="http://schemas.microsoft.com/office/drawing/2014/main" id="{71D24E60-00EF-4FEA-9565-B300A365F1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9E72464A-731B-4821-B18C-6BBD8EC7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EA6341"/>
              </a:buClr>
              <a:buFont typeface="Arial" panose="020B0604020202020204" pitchFamily="34" charset="0"/>
              <a:buChar char="•"/>
              <a:defRPr sz="32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8804B55-3AA2-413C-BEB9-5F56F6EC91C4}" type="slidenum">
              <a:rPr lang="nl-BE" altLang="nl-BE" sz="1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nl-BE" altLang="nl-BE" sz="1200">
              <a:solidFill>
                <a:schemeClr val="tx1"/>
              </a:solidFill>
            </a:endParaRPr>
          </a:p>
        </p:txBody>
      </p:sp>
      <p:pic>
        <p:nvPicPr>
          <p:cNvPr id="16391" name="Picture 1">
            <a:extLst>
              <a:ext uri="{FF2B5EF4-FFF2-40B4-BE49-F238E27FC236}">
                <a16:creationId xmlns:a16="http://schemas.microsoft.com/office/drawing/2014/main" id="{8AAFB8EE-869B-4E60-B218-521873AF2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65275"/>
            <a:ext cx="563721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6FEB0C5-AA97-468A-9A04-C6B9338ED1D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9063" y="2535238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Wat is Wetenschap op Stap?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6FED5-EE44-46C3-BCBD-24AED69EA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3" y="3876675"/>
            <a:ext cx="5872162" cy="2055813"/>
          </a:xfrm>
        </p:spPr>
        <p:txBody>
          <a:bodyPr rtlCol="0"/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sz="1900" dirty="0"/>
              <a:t>Wetenschap op Stap is vanaf schooljaar 2013-2014 van start gegaan. Dit project richt zich naar kinderen van het 5e en 6e leerjaar basisonderwijs.</a:t>
            </a:r>
            <a:r>
              <a:rPr lang="nl-BE" sz="1900" dirty="0">
                <a:solidFill>
                  <a:schemeClr val="bg1"/>
                </a:solidFill>
              </a:rPr>
              <a:t>. 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sz="1900" dirty="0"/>
              <a:t>VIB wil hiermee jonge kinderen enthousiast maken voor biowetenschappen door echte wetenschappers naar de klas te brengen. </a:t>
            </a:r>
          </a:p>
          <a:p>
            <a:pPr algn="just" fontAlgn="auto">
              <a:spcAft>
                <a:spcPts val="0"/>
              </a:spcAft>
              <a:defRPr/>
            </a:pPr>
            <a:endParaRPr lang="nl-BE" sz="1900" dirty="0"/>
          </a:p>
        </p:txBody>
      </p:sp>
      <p:sp>
        <p:nvSpPr>
          <p:cNvPr id="17412" name="Text Placeholder 3">
            <a:extLst>
              <a:ext uri="{FF2B5EF4-FFF2-40B4-BE49-F238E27FC236}">
                <a16:creationId xmlns:a16="http://schemas.microsoft.com/office/drawing/2014/main" id="{8CAE5C61-3616-428E-9507-F7E84268E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7413" name="Text Placeholder 4">
            <a:extLst>
              <a:ext uri="{FF2B5EF4-FFF2-40B4-BE49-F238E27FC236}">
                <a16:creationId xmlns:a16="http://schemas.microsoft.com/office/drawing/2014/main" id="{F6E94D9A-D9E0-4069-B468-5EEB82BDE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7414" name="Slide Number Placeholder 5">
            <a:extLst>
              <a:ext uri="{FF2B5EF4-FFF2-40B4-BE49-F238E27FC236}">
                <a16:creationId xmlns:a16="http://schemas.microsoft.com/office/drawing/2014/main" id="{1A88B01C-E837-40E4-89D0-D651937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EA6341"/>
              </a:buClr>
              <a:buFont typeface="Arial" panose="020B0604020202020204" pitchFamily="34" charset="0"/>
              <a:buChar char="•"/>
              <a:defRPr sz="32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547F91C-D34C-4A18-A983-C8553DEADA4D}" type="slidenum">
              <a:rPr lang="nl-BE" altLang="nl-BE" sz="1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nl-BE" altLang="nl-BE" sz="1200">
              <a:solidFill>
                <a:schemeClr val="tx1"/>
              </a:solidFill>
            </a:endParaRPr>
          </a:p>
        </p:txBody>
      </p:sp>
      <p:pic>
        <p:nvPicPr>
          <p:cNvPr id="17415" name="Picture 3">
            <a:extLst>
              <a:ext uri="{FF2B5EF4-FFF2-40B4-BE49-F238E27FC236}">
                <a16:creationId xmlns:a16="http://schemas.microsoft.com/office/drawing/2014/main" id="{2D639CBB-A31E-4054-8AC1-0B01D25E6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1" r="18903" b="6342"/>
          <a:stretch>
            <a:fillRect/>
          </a:stretch>
        </p:blipFill>
        <p:spPr bwMode="auto">
          <a:xfrm>
            <a:off x="3727450" y="223838"/>
            <a:ext cx="42957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D326D0B-96BA-4E2F-8B81-6B2A4D509FD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9063" y="2535238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ACAAE056-736F-4D3A-893D-B42C1077B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3" y="4148138"/>
            <a:ext cx="6400800" cy="1181100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8436" name="Text Placeholder 3">
            <a:extLst>
              <a:ext uri="{FF2B5EF4-FFF2-40B4-BE49-F238E27FC236}">
                <a16:creationId xmlns:a16="http://schemas.microsoft.com/office/drawing/2014/main" id="{20258B05-6E23-4744-B37A-FEA6AE23F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700" y="5932488"/>
            <a:ext cx="2049463" cy="314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8437" name="Text Placeholder 4">
            <a:extLst>
              <a:ext uri="{FF2B5EF4-FFF2-40B4-BE49-F238E27FC236}">
                <a16:creationId xmlns:a16="http://schemas.microsoft.com/office/drawing/2014/main" id="{3C58D353-1D6C-4EB5-8923-B3660D0EE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738" y="6388100"/>
            <a:ext cx="3273425" cy="3270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739A5174-4B21-4551-9F9B-DDCB5B77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EA6341"/>
              </a:buClr>
              <a:buFont typeface="Arial" panose="020B0604020202020204" pitchFamily="34" charset="0"/>
              <a:buChar char="•"/>
              <a:defRPr sz="32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1B2944"/>
              </a:buClr>
              <a:buFont typeface="Arial" panose="020B0604020202020204" pitchFamily="34" charset="0"/>
              <a:buChar char="•"/>
              <a:defRPr sz="2000">
                <a:solidFill>
                  <a:srgbClr val="1B2944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5F70499-E7A6-4103-B4B7-4A447B80C124}" type="slidenum">
              <a:rPr lang="nl-BE" altLang="nl-BE" sz="1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nl-BE" altLang="nl-BE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tenschap op Stap - Template 4op3 [Compatibility Mode]" id="{9126F957-ECB9-47D0-A69E-2FAB454BE286}" vid="{63C6EC90-8575-4F63-82E4-CA71D5F5FD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Wetenschap op Stap - Template 4op3</Template>
  <TotalTime>0</TotalTime>
  <Words>80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Wingdings</vt:lpstr>
      <vt:lpstr>Office-thema</vt:lpstr>
      <vt:lpstr>Wetenschap op Stap </vt:lpstr>
      <vt:lpstr>Wie of wat is VIB? </vt:lpstr>
      <vt:lpstr>PowerPoint Presentation</vt:lpstr>
      <vt:lpstr>PowerPoint Presentation</vt:lpstr>
      <vt:lpstr>Baanbrekend  basisonderzoek</vt:lpstr>
      <vt:lpstr>Wat is Wetenschap op Stap?</vt:lpstr>
      <vt:lpstr>PowerPoint Presentation</vt:lpstr>
    </vt:vector>
  </TitlesOfParts>
  <Company>Vintage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Wetenschap op Stap</dc:title>
  <dc:creator>Tiny Sterck</dc:creator>
  <cp:lastModifiedBy>Tiny Sterck</cp:lastModifiedBy>
  <cp:revision>2</cp:revision>
  <dcterms:created xsi:type="dcterms:W3CDTF">2020-06-19T10:26:39Z</dcterms:created>
  <dcterms:modified xsi:type="dcterms:W3CDTF">2021-10-04T12:04:08Z</dcterms:modified>
</cp:coreProperties>
</file>