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3.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4.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52" r:id="rId5"/>
    <p:sldMasterId id="2147483666" r:id="rId6"/>
    <p:sldMasterId id="2147483735" r:id="rId7"/>
    <p:sldMasterId id="2147483711" r:id="rId8"/>
  </p:sldMasterIdLst>
  <p:notesMasterIdLst>
    <p:notesMasterId r:id="rId39"/>
  </p:notesMasterIdLst>
  <p:handoutMasterIdLst>
    <p:handoutMasterId r:id="rId40"/>
  </p:handoutMasterIdLst>
  <p:sldIdLst>
    <p:sldId id="256" r:id="rId9"/>
    <p:sldId id="294" r:id="rId10"/>
    <p:sldId id="319" r:id="rId11"/>
    <p:sldId id="366" r:id="rId12"/>
    <p:sldId id="367" r:id="rId13"/>
    <p:sldId id="368" r:id="rId14"/>
    <p:sldId id="369" r:id="rId15"/>
    <p:sldId id="370" r:id="rId16"/>
    <p:sldId id="330" r:id="rId17"/>
    <p:sldId id="372" r:id="rId18"/>
    <p:sldId id="272" r:id="rId19"/>
    <p:sldId id="374" r:id="rId20"/>
    <p:sldId id="277" r:id="rId21"/>
    <p:sldId id="375" r:id="rId22"/>
    <p:sldId id="376" r:id="rId23"/>
    <p:sldId id="382" r:id="rId24"/>
    <p:sldId id="383" r:id="rId25"/>
    <p:sldId id="384" r:id="rId26"/>
    <p:sldId id="385" r:id="rId27"/>
    <p:sldId id="377" r:id="rId28"/>
    <p:sldId id="386" r:id="rId29"/>
    <p:sldId id="364" r:id="rId30"/>
    <p:sldId id="345" r:id="rId31"/>
    <p:sldId id="282" r:id="rId32"/>
    <p:sldId id="285" r:id="rId33"/>
    <p:sldId id="291" r:id="rId34"/>
    <p:sldId id="387" r:id="rId35"/>
    <p:sldId id="295" r:id="rId36"/>
    <p:sldId id="378" r:id="rId37"/>
    <p:sldId id="290"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6" userDrawn="1">
          <p15:clr>
            <a:srgbClr val="A4A3A4"/>
          </p15:clr>
        </p15:guide>
        <p15:guide id="2" pos="5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F"/>
    <a:srgbClr val="4F7AC3"/>
    <a:srgbClr val="D1E4F7"/>
    <a:srgbClr val="002060"/>
    <a:srgbClr val="507AC3"/>
    <a:srgbClr val="A0B2D4"/>
    <a:srgbClr val="D4DCEB"/>
    <a:srgbClr val="68388E"/>
    <a:srgbClr val="29529E"/>
    <a:srgbClr val="D2EF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502E4C-FC67-464B-8078-8F783DD29F14}" v="141" dt="2026-08-11T12:00:39.3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686"/>
        <p:guide pos="551"/>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Vandeveire" userId="4b8025c6-d91c-418e-99c2-b60887b33425" providerId="ADAL" clId="{F891DF3C-F9BD-5364-BD34-B8ED7524F5CC}"/>
    <pc:docChg chg="undo redo custSel modSld">
      <pc:chgData name="Ellen Vandeveire" userId="4b8025c6-d91c-418e-99c2-b60887b33425" providerId="ADAL" clId="{F891DF3C-F9BD-5364-BD34-B8ED7524F5CC}" dt="2026-08-11T12:00:39.319" v="138" actId="700"/>
      <pc:docMkLst>
        <pc:docMk/>
      </pc:docMkLst>
      <pc:sldChg chg="addSp delSp modSp mod modClrScheme chgLayout">
        <pc:chgData name="Ellen Vandeveire" userId="4b8025c6-d91c-418e-99c2-b60887b33425" providerId="ADAL" clId="{F891DF3C-F9BD-5364-BD34-B8ED7524F5CC}" dt="2026-08-11T11:54:39.417" v="31" actId="700"/>
        <pc:sldMkLst>
          <pc:docMk/>
          <pc:sldMk cId="0" sldId="272"/>
        </pc:sldMkLst>
        <pc:spChg chg="mod ord">
          <ac:chgData name="Ellen Vandeveire" userId="4b8025c6-d91c-418e-99c2-b60887b33425" providerId="ADAL" clId="{F891DF3C-F9BD-5364-BD34-B8ED7524F5CC}" dt="2026-08-11T11:54:39.417" v="31" actId="700"/>
          <ac:spMkLst>
            <pc:docMk/>
            <pc:sldMk cId="0" sldId="272"/>
            <ac:spMk id="5" creationId="{E47DF974-C707-0440-1B07-A6D92F47CDCB}"/>
          </ac:spMkLst>
        </pc:spChg>
        <pc:spChg chg="mod">
          <ac:chgData name="Ellen Vandeveire" userId="4b8025c6-d91c-418e-99c2-b60887b33425" providerId="ADAL" clId="{F891DF3C-F9BD-5364-BD34-B8ED7524F5CC}" dt="2026-08-11T11:54:38.484" v="29" actId="1076"/>
          <ac:spMkLst>
            <pc:docMk/>
            <pc:sldMk cId="0" sldId="272"/>
            <ac:spMk id="151565" creationId="{BEB0C3F1-5866-CB55-4C7B-86C3971204B5}"/>
          </ac:spMkLst>
        </pc:spChg>
        <pc:picChg chg="mod ord">
          <ac:chgData name="Ellen Vandeveire" userId="4b8025c6-d91c-418e-99c2-b60887b33425" providerId="ADAL" clId="{F891DF3C-F9BD-5364-BD34-B8ED7524F5CC}" dt="2026-08-11T11:54:39.417" v="31" actId="700"/>
          <ac:picMkLst>
            <pc:docMk/>
            <pc:sldMk cId="0" sldId="272"/>
            <ac:picMk id="130051" creationId="{832F61C1-7C07-6EF1-847A-B8F446F6E7AE}"/>
          </ac:picMkLst>
        </pc:picChg>
        <pc:picChg chg="add del">
          <ac:chgData name="Ellen Vandeveire" userId="4b8025c6-d91c-418e-99c2-b60887b33425" providerId="ADAL" clId="{F891DF3C-F9BD-5364-BD34-B8ED7524F5CC}" dt="2026-08-11T11:54:38.221" v="28" actId="478"/>
          <ac:picMkLst>
            <pc:docMk/>
            <pc:sldMk cId="0" sldId="272"/>
            <ac:picMk id="130060" creationId="{BEC719CB-5042-E7D4-CF64-BFE855A8D994}"/>
          </ac:picMkLst>
        </pc:picChg>
      </pc:sldChg>
      <pc:sldChg chg="addSp delSp modSp mod modClrScheme chgLayout">
        <pc:chgData name="Ellen Vandeveire" userId="4b8025c6-d91c-418e-99c2-b60887b33425" providerId="ADAL" clId="{F891DF3C-F9BD-5364-BD34-B8ED7524F5CC}" dt="2026-08-11T11:54:39.417" v="31" actId="700"/>
        <pc:sldMkLst>
          <pc:docMk/>
          <pc:sldMk cId="0" sldId="277"/>
        </pc:sldMkLst>
        <pc:spChg chg="add del mod ord">
          <ac:chgData name="Ellen Vandeveire" userId="4b8025c6-d91c-418e-99c2-b60887b33425" providerId="ADAL" clId="{F891DF3C-F9BD-5364-BD34-B8ED7524F5CC}" dt="2026-08-11T11:54:39.417" v="31" actId="700"/>
          <ac:spMkLst>
            <pc:docMk/>
            <pc:sldMk cId="0" sldId="277"/>
            <ac:spMk id="4" creationId="{FF16CCB2-3D75-3ABA-4FE6-61C9AA28CFD3}"/>
          </ac:spMkLst>
        </pc:spChg>
        <pc:spChg chg="mod ord">
          <ac:chgData name="Ellen Vandeveire" userId="4b8025c6-d91c-418e-99c2-b60887b33425" providerId="ADAL" clId="{F891DF3C-F9BD-5364-BD34-B8ED7524F5CC}" dt="2026-08-11T11:54:39.417" v="31" actId="700"/>
          <ac:spMkLst>
            <pc:docMk/>
            <pc:sldMk cId="0" sldId="277"/>
            <ac:spMk id="5" creationId="{A7B4DADF-A8AE-E5E3-6D70-362DB84C4EDC}"/>
          </ac:spMkLst>
        </pc:spChg>
        <pc:spChg chg="mod">
          <ac:chgData name="Ellen Vandeveire" userId="4b8025c6-d91c-418e-99c2-b60887b33425" providerId="ADAL" clId="{F891DF3C-F9BD-5364-BD34-B8ED7524F5CC}" dt="2026-08-11T11:50:59.966" v="18" actId="1076"/>
          <ac:spMkLst>
            <pc:docMk/>
            <pc:sldMk cId="0" sldId="277"/>
            <ac:spMk id="155653" creationId="{17EDFA0D-A7D6-8691-DF99-29CF4CD81A28}"/>
          </ac:spMkLst>
        </pc:spChg>
        <pc:picChg chg="del">
          <ac:chgData name="Ellen Vandeveire" userId="4b8025c6-d91c-418e-99c2-b60887b33425" providerId="ADAL" clId="{F891DF3C-F9BD-5364-BD34-B8ED7524F5CC}" dt="2026-08-11T11:51:02.199" v="19" actId="478"/>
          <ac:picMkLst>
            <pc:docMk/>
            <pc:sldMk cId="0" sldId="277"/>
            <ac:picMk id="2" creationId="{ABEF86FD-5344-83A4-17DE-8DC966B6F149}"/>
          </ac:picMkLst>
        </pc:picChg>
        <pc:picChg chg="mod">
          <ac:chgData name="Ellen Vandeveire" userId="4b8025c6-d91c-418e-99c2-b60887b33425" providerId="ADAL" clId="{F891DF3C-F9BD-5364-BD34-B8ED7524F5CC}" dt="2026-08-11T11:50:59.966" v="18" actId="1076"/>
          <ac:picMkLst>
            <pc:docMk/>
            <pc:sldMk cId="0" sldId="277"/>
            <ac:picMk id="3" creationId="{1E1CBB80-A65D-C0AF-7405-65D24B84A3E1}"/>
          </ac:picMkLst>
        </pc:picChg>
        <pc:picChg chg="del">
          <ac:chgData name="Ellen Vandeveire" userId="4b8025c6-d91c-418e-99c2-b60887b33425" providerId="ADAL" clId="{F891DF3C-F9BD-5364-BD34-B8ED7524F5CC}" dt="2026-08-11T11:50:57.196" v="17" actId="478"/>
          <ac:picMkLst>
            <pc:docMk/>
            <pc:sldMk cId="0" sldId="277"/>
            <ac:picMk id="136195" creationId="{9C1FB35C-EA1B-F837-C39A-E45195A486C5}"/>
          </ac:picMkLst>
        </pc:picChg>
      </pc:sldChg>
      <pc:sldChg chg="delSp modSp mod modClrScheme chgLayout">
        <pc:chgData name="Ellen Vandeveire" userId="4b8025c6-d91c-418e-99c2-b60887b33425" providerId="ADAL" clId="{F891DF3C-F9BD-5364-BD34-B8ED7524F5CC}" dt="2026-08-11T11:57:20.129" v="74" actId="207"/>
        <pc:sldMkLst>
          <pc:docMk/>
          <pc:sldMk cId="0" sldId="282"/>
        </pc:sldMkLst>
        <pc:spChg chg="mod ord">
          <ac:chgData name="Ellen Vandeveire" userId="4b8025c6-d91c-418e-99c2-b60887b33425" providerId="ADAL" clId="{F891DF3C-F9BD-5364-BD34-B8ED7524F5CC}" dt="2026-08-11T11:57:04.210" v="70" actId="700"/>
          <ac:spMkLst>
            <pc:docMk/>
            <pc:sldMk cId="0" sldId="282"/>
            <ac:spMk id="26628" creationId="{7D6FDCEC-96CA-D5B1-E286-BC054663AC01}"/>
          </ac:spMkLst>
        </pc:spChg>
        <pc:spChg chg="mod ord">
          <ac:chgData name="Ellen Vandeveire" userId="4b8025c6-d91c-418e-99c2-b60887b33425" providerId="ADAL" clId="{F891DF3C-F9BD-5364-BD34-B8ED7524F5CC}" dt="2026-08-11T11:57:20.129" v="74" actId="207"/>
          <ac:spMkLst>
            <pc:docMk/>
            <pc:sldMk cId="0" sldId="282"/>
            <ac:spMk id="154627" creationId="{87BFB996-7B00-23EA-91B2-45D2E33A1C4D}"/>
          </ac:spMkLst>
        </pc:spChg>
        <pc:picChg chg="mod">
          <ac:chgData name="Ellen Vandeveire" userId="4b8025c6-d91c-418e-99c2-b60887b33425" providerId="ADAL" clId="{F891DF3C-F9BD-5364-BD34-B8ED7524F5CC}" dt="2026-08-11T11:57:10.038" v="72" actId="1076"/>
          <ac:picMkLst>
            <pc:docMk/>
            <pc:sldMk cId="0" sldId="282"/>
            <ac:picMk id="154626" creationId="{43EBC4D9-81A2-166A-E22C-CEB3D5B508D1}"/>
          </ac:picMkLst>
        </pc:picChg>
        <pc:picChg chg="del">
          <ac:chgData name="Ellen Vandeveire" userId="4b8025c6-d91c-418e-99c2-b60887b33425" providerId="ADAL" clId="{F891DF3C-F9BD-5364-BD34-B8ED7524F5CC}" dt="2026-08-11T11:57:05.793" v="71" actId="478"/>
          <ac:picMkLst>
            <pc:docMk/>
            <pc:sldMk cId="0" sldId="282"/>
            <ac:picMk id="154628" creationId="{591BC7E1-4B4C-DAED-52F6-B995EAB411C4}"/>
          </ac:picMkLst>
        </pc:picChg>
      </pc:sldChg>
      <pc:sldChg chg="addSp delSp modSp mod modClrScheme chgLayout">
        <pc:chgData name="Ellen Vandeveire" userId="4b8025c6-d91c-418e-99c2-b60887b33425" providerId="ADAL" clId="{F891DF3C-F9BD-5364-BD34-B8ED7524F5CC}" dt="2026-08-11T11:57:50.888" v="88" actId="5793"/>
        <pc:sldMkLst>
          <pc:docMk/>
          <pc:sldMk cId="0" sldId="285"/>
        </pc:sldMkLst>
        <pc:spChg chg="add del mod ord">
          <ac:chgData name="Ellen Vandeveire" userId="4b8025c6-d91c-418e-99c2-b60887b33425" providerId="ADAL" clId="{F891DF3C-F9BD-5364-BD34-B8ED7524F5CC}" dt="2026-08-11T11:57:37.724" v="81" actId="700"/>
          <ac:spMkLst>
            <pc:docMk/>
            <pc:sldMk cId="0" sldId="285"/>
            <ac:spMk id="2" creationId="{03185A80-E92D-CD5A-20CC-FD74EC03163D}"/>
          </ac:spMkLst>
        </pc:spChg>
        <pc:spChg chg="mod ord">
          <ac:chgData name="Ellen Vandeveire" userId="4b8025c6-d91c-418e-99c2-b60887b33425" providerId="ADAL" clId="{F891DF3C-F9BD-5364-BD34-B8ED7524F5CC}" dt="2026-08-11T11:57:50.888" v="88" actId="5793"/>
          <ac:spMkLst>
            <pc:docMk/>
            <pc:sldMk cId="0" sldId="285"/>
            <ac:spMk id="26628" creationId="{8E88B9A6-21B7-77B9-D2F3-3857276AD920}"/>
          </ac:spMkLst>
        </pc:spChg>
        <pc:spChg chg="mod ord">
          <ac:chgData name="Ellen Vandeveire" userId="4b8025c6-d91c-418e-99c2-b60887b33425" providerId="ADAL" clId="{F891DF3C-F9BD-5364-BD34-B8ED7524F5CC}" dt="2026-08-11T11:57:37.724" v="81" actId="700"/>
          <ac:spMkLst>
            <pc:docMk/>
            <pc:sldMk cId="0" sldId="285"/>
            <ac:spMk id="155650" creationId="{B50A4564-535F-1F57-8C42-872ACE290EEF}"/>
          </ac:spMkLst>
        </pc:spChg>
        <pc:picChg chg="add del">
          <ac:chgData name="Ellen Vandeveire" userId="4b8025c6-d91c-418e-99c2-b60887b33425" providerId="ADAL" clId="{F891DF3C-F9BD-5364-BD34-B8ED7524F5CC}" dt="2026-08-11T11:57:39.077" v="83" actId="478"/>
          <ac:picMkLst>
            <pc:docMk/>
            <pc:sldMk cId="0" sldId="285"/>
            <ac:picMk id="155651" creationId="{1E8C59D1-4A01-29E0-5243-AB69D12A9DA8}"/>
          </ac:picMkLst>
        </pc:picChg>
      </pc:sldChg>
      <pc:sldChg chg="delSp modSp mod modClrScheme chgLayout">
        <pc:chgData name="Ellen Vandeveire" userId="4b8025c6-d91c-418e-99c2-b60887b33425" providerId="ADAL" clId="{F891DF3C-F9BD-5364-BD34-B8ED7524F5CC}" dt="2026-08-11T11:58:27.017" v="107" actId="1076"/>
        <pc:sldMkLst>
          <pc:docMk/>
          <pc:sldMk cId="0" sldId="291"/>
        </pc:sldMkLst>
        <pc:spChg chg="mod ord">
          <ac:chgData name="Ellen Vandeveire" userId="4b8025c6-d91c-418e-99c2-b60887b33425" providerId="ADAL" clId="{F891DF3C-F9BD-5364-BD34-B8ED7524F5CC}" dt="2026-08-11T11:58:23.646" v="106" actId="20577"/>
          <ac:spMkLst>
            <pc:docMk/>
            <pc:sldMk cId="0" sldId="291"/>
            <ac:spMk id="26628" creationId="{395E633A-AAEE-E8A6-5B34-A3B30FDBADD2}"/>
          </ac:spMkLst>
        </pc:spChg>
        <pc:spChg chg="mod ord">
          <ac:chgData name="Ellen Vandeveire" userId="4b8025c6-d91c-418e-99c2-b60887b33425" providerId="ADAL" clId="{F891DF3C-F9BD-5364-BD34-B8ED7524F5CC}" dt="2026-08-11T11:57:59.359" v="90" actId="207"/>
          <ac:spMkLst>
            <pc:docMk/>
            <pc:sldMk cId="0" sldId="291"/>
            <ac:spMk id="160770" creationId="{20712ADB-8C88-F969-546C-25B1E55E1FFC}"/>
          </ac:spMkLst>
        </pc:spChg>
        <pc:picChg chg="mod">
          <ac:chgData name="Ellen Vandeveire" userId="4b8025c6-d91c-418e-99c2-b60887b33425" providerId="ADAL" clId="{F891DF3C-F9BD-5364-BD34-B8ED7524F5CC}" dt="2026-08-11T11:58:05.851" v="94" actId="1076"/>
          <ac:picMkLst>
            <pc:docMk/>
            <pc:sldMk cId="0" sldId="291"/>
            <ac:picMk id="6" creationId="{762E4345-2F57-14DF-7314-B2B879050158}"/>
          </ac:picMkLst>
        </pc:picChg>
        <pc:picChg chg="del">
          <ac:chgData name="Ellen Vandeveire" userId="4b8025c6-d91c-418e-99c2-b60887b33425" providerId="ADAL" clId="{F891DF3C-F9BD-5364-BD34-B8ED7524F5CC}" dt="2026-08-11T11:58:01.653" v="91" actId="478"/>
          <ac:picMkLst>
            <pc:docMk/>
            <pc:sldMk cId="0" sldId="291"/>
            <ac:picMk id="160771" creationId="{CF7A5632-D359-483A-2BB3-78AB86F212C0}"/>
          </ac:picMkLst>
        </pc:picChg>
        <pc:picChg chg="mod">
          <ac:chgData name="Ellen Vandeveire" userId="4b8025c6-d91c-418e-99c2-b60887b33425" providerId="ADAL" clId="{F891DF3C-F9BD-5364-BD34-B8ED7524F5CC}" dt="2026-08-11T11:58:27.017" v="107" actId="1076"/>
          <ac:picMkLst>
            <pc:docMk/>
            <pc:sldMk cId="0" sldId="291"/>
            <ac:picMk id="160773" creationId="{DDFDE97D-280D-ACE2-3098-BDF2926BC908}"/>
          </ac:picMkLst>
        </pc:picChg>
      </pc:sldChg>
      <pc:sldChg chg="delSp modSp mod modClrScheme chgLayout">
        <pc:chgData name="Ellen Vandeveire" userId="4b8025c6-d91c-418e-99c2-b60887b33425" providerId="ADAL" clId="{F891DF3C-F9BD-5364-BD34-B8ED7524F5CC}" dt="2026-08-11T11:59:37.593" v="136" actId="170"/>
        <pc:sldMkLst>
          <pc:docMk/>
          <pc:sldMk cId="0" sldId="295"/>
        </pc:sldMkLst>
        <pc:spChg chg="mod ord">
          <ac:chgData name="Ellen Vandeveire" userId="4b8025c6-d91c-418e-99c2-b60887b33425" providerId="ADAL" clId="{F891DF3C-F9BD-5364-BD34-B8ED7524F5CC}" dt="2026-08-11T11:59:03.036" v="118" actId="700"/>
          <ac:spMkLst>
            <pc:docMk/>
            <pc:sldMk cId="0" sldId="295"/>
            <ac:spMk id="26628" creationId="{D1C9A2F7-23D9-DCBC-28FB-620DAFD749B3}"/>
          </ac:spMkLst>
        </pc:spChg>
        <pc:spChg chg="mod ord">
          <ac:chgData name="Ellen Vandeveire" userId="4b8025c6-d91c-418e-99c2-b60887b33425" providerId="ADAL" clId="{F891DF3C-F9BD-5364-BD34-B8ED7524F5CC}" dt="2026-08-11T11:59:26.286" v="128" actId="14100"/>
          <ac:spMkLst>
            <pc:docMk/>
            <pc:sldMk cId="0" sldId="295"/>
            <ac:spMk id="164867" creationId="{0D301ADA-7673-73B6-7F67-AC74F8176241}"/>
          </ac:spMkLst>
        </pc:spChg>
        <pc:picChg chg="mod">
          <ac:chgData name="Ellen Vandeveire" userId="4b8025c6-d91c-418e-99c2-b60887b33425" providerId="ADAL" clId="{F891DF3C-F9BD-5364-BD34-B8ED7524F5CC}" dt="2026-08-11T11:59:21.205" v="126" actId="1076"/>
          <ac:picMkLst>
            <pc:docMk/>
            <pc:sldMk cId="0" sldId="295"/>
            <ac:picMk id="164866" creationId="{93A1AA13-FB89-C658-D23F-8AFE5731D7F9}"/>
          </ac:picMkLst>
        </pc:picChg>
        <pc:picChg chg="del">
          <ac:chgData name="Ellen Vandeveire" userId="4b8025c6-d91c-418e-99c2-b60887b33425" providerId="ADAL" clId="{F891DF3C-F9BD-5364-BD34-B8ED7524F5CC}" dt="2026-08-11T11:59:09.068" v="120" actId="478"/>
          <ac:picMkLst>
            <pc:docMk/>
            <pc:sldMk cId="0" sldId="295"/>
            <ac:picMk id="164868" creationId="{69E5B963-1AEA-85B8-8D8F-5A2A6E4FDD03}"/>
          </ac:picMkLst>
        </pc:picChg>
        <pc:picChg chg="mod">
          <ac:chgData name="Ellen Vandeveire" userId="4b8025c6-d91c-418e-99c2-b60887b33425" providerId="ADAL" clId="{F891DF3C-F9BD-5364-BD34-B8ED7524F5CC}" dt="2026-08-11T11:59:37.593" v="136" actId="170"/>
          <ac:picMkLst>
            <pc:docMk/>
            <pc:sldMk cId="0" sldId="295"/>
            <ac:picMk id="164870" creationId="{DC6D9789-741A-0FBD-7353-8566B9E57AB3}"/>
          </ac:picMkLst>
        </pc:picChg>
        <pc:picChg chg="mod">
          <ac:chgData name="Ellen Vandeveire" userId="4b8025c6-d91c-418e-99c2-b60887b33425" providerId="ADAL" clId="{F891DF3C-F9BD-5364-BD34-B8ED7524F5CC}" dt="2026-08-11T11:59:33.423" v="132" actId="1036"/>
          <ac:picMkLst>
            <pc:docMk/>
            <pc:sldMk cId="0" sldId="295"/>
            <ac:picMk id="164871" creationId="{9A2CF0B7-59A2-E1FB-73E7-6EBD63C967B8}"/>
          </ac:picMkLst>
        </pc:picChg>
        <pc:picChg chg="mod">
          <ac:chgData name="Ellen Vandeveire" userId="4b8025c6-d91c-418e-99c2-b60887b33425" providerId="ADAL" clId="{F891DF3C-F9BD-5364-BD34-B8ED7524F5CC}" dt="2026-08-11T11:59:17.302" v="124" actId="14100"/>
          <ac:picMkLst>
            <pc:docMk/>
            <pc:sldMk cId="0" sldId="295"/>
            <ac:picMk id="164872" creationId="{93AE1115-1C1B-31F6-104C-BDBE04373207}"/>
          </ac:picMkLst>
        </pc:picChg>
      </pc:sldChg>
      <pc:sldChg chg="addSp delSp modSp mod">
        <pc:chgData name="Ellen Vandeveire" userId="4b8025c6-d91c-418e-99c2-b60887b33425" providerId="ADAL" clId="{F891DF3C-F9BD-5364-BD34-B8ED7524F5CC}" dt="2026-08-11T11:50:22.249" v="10" actId="1076"/>
        <pc:sldMkLst>
          <pc:docMk/>
          <pc:sldMk cId="211756128" sldId="319"/>
        </pc:sldMkLst>
        <pc:spChg chg="del mod">
          <ac:chgData name="Ellen Vandeveire" userId="4b8025c6-d91c-418e-99c2-b60887b33425" providerId="ADAL" clId="{F891DF3C-F9BD-5364-BD34-B8ED7524F5CC}" dt="2026-08-11T11:50:18.102" v="9" actId="478"/>
          <ac:spMkLst>
            <pc:docMk/>
            <pc:sldMk cId="211756128" sldId="319"/>
            <ac:spMk id="6" creationId="{E75D001D-F66C-8A22-D579-5BB07A90CA29}"/>
          </ac:spMkLst>
        </pc:spChg>
        <pc:picChg chg="add mod modCrop">
          <ac:chgData name="Ellen Vandeveire" userId="4b8025c6-d91c-418e-99c2-b60887b33425" providerId="ADAL" clId="{F891DF3C-F9BD-5364-BD34-B8ED7524F5CC}" dt="2026-08-11T11:50:22.249" v="10" actId="1076"/>
          <ac:picMkLst>
            <pc:docMk/>
            <pc:sldMk cId="211756128" sldId="319"/>
            <ac:picMk id="7" creationId="{A31A6C58-FB40-9B2D-9C50-75010D01B578}"/>
          </ac:picMkLst>
        </pc:picChg>
      </pc:sldChg>
      <pc:sldChg chg="addSp delSp modSp mod modClrScheme chgLayout">
        <pc:chgData name="Ellen Vandeveire" userId="4b8025c6-d91c-418e-99c2-b60887b33425" providerId="ADAL" clId="{F891DF3C-F9BD-5364-BD34-B8ED7524F5CC}" dt="2026-08-11T11:54:39.417" v="31" actId="700"/>
        <pc:sldMkLst>
          <pc:docMk/>
          <pc:sldMk cId="0" sldId="330"/>
        </pc:sldMkLst>
        <pc:spChg chg="add del mod ord">
          <ac:chgData name="Ellen Vandeveire" userId="4b8025c6-d91c-418e-99c2-b60887b33425" providerId="ADAL" clId="{F891DF3C-F9BD-5364-BD34-B8ED7524F5CC}" dt="2026-08-11T11:54:39.417" v="31" actId="700"/>
          <ac:spMkLst>
            <pc:docMk/>
            <pc:sldMk cId="0" sldId="330"/>
            <ac:spMk id="2" creationId="{A4AF6845-E658-AD8D-B110-714DB8BB109D}"/>
          </ac:spMkLst>
        </pc:spChg>
        <pc:spChg chg="mod ord">
          <ac:chgData name="Ellen Vandeveire" userId="4b8025c6-d91c-418e-99c2-b60887b33425" providerId="ADAL" clId="{F891DF3C-F9BD-5364-BD34-B8ED7524F5CC}" dt="2026-08-11T11:54:39.417" v="31" actId="700"/>
          <ac:spMkLst>
            <pc:docMk/>
            <pc:sldMk cId="0" sldId="330"/>
            <ac:spMk id="3" creationId="{CF2D5A10-C9EB-6993-C4A2-F651F7D7D9B8}"/>
          </ac:spMkLst>
        </pc:spChg>
        <pc:spChg chg="del">
          <ac:chgData name="Ellen Vandeveire" userId="4b8025c6-d91c-418e-99c2-b60887b33425" providerId="ADAL" clId="{F891DF3C-F9BD-5364-BD34-B8ED7524F5CC}" dt="2026-08-11T11:50:40.738" v="13" actId="478"/>
          <ac:spMkLst>
            <pc:docMk/>
            <pc:sldMk cId="0" sldId="330"/>
            <ac:spMk id="6" creationId="{FE12AB60-9BFA-4C3D-F35B-B684A61A57CE}"/>
          </ac:spMkLst>
        </pc:spChg>
      </pc:sldChg>
      <pc:sldChg chg="delSp modSp mod modClrScheme chgLayout">
        <pc:chgData name="Ellen Vandeveire" userId="4b8025c6-d91c-418e-99c2-b60887b33425" providerId="ADAL" clId="{F891DF3C-F9BD-5364-BD34-B8ED7524F5CC}" dt="2026-08-11T11:56:58.855" v="69" actId="1076"/>
        <pc:sldMkLst>
          <pc:docMk/>
          <pc:sldMk cId="0" sldId="345"/>
        </pc:sldMkLst>
        <pc:spChg chg="mod">
          <ac:chgData name="Ellen Vandeveire" userId="4b8025c6-d91c-418e-99c2-b60887b33425" providerId="ADAL" clId="{F891DF3C-F9BD-5364-BD34-B8ED7524F5CC}" dt="2026-08-11T11:56:58.855" v="69" actId="1076"/>
          <ac:spMkLst>
            <pc:docMk/>
            <pc:sldMk cId="0" sldId="345"/>
            <ac:spMk id="11" creationId="{AB18EC0B-F2BC-FD71-4CDF-48A71457E971}"/>
          </ac:spMkLst>
        </pc:spChg>
        <pc:spChg chg="mod">
          <ac:chgData name="Ellen Vandeveire" userId="4b8025c6-d91c-418e-99c2-b60887b33425" providerId="ADAL" clId="{F891DF3C-F9BD-5364-BD34-B8ED7524F5CC}" dt="2026-08-11T11:56:58.855" v="69" actId="1076"/>
          <ac:spMkLst>
            <pc:docMk/>
            <pc:sldMk cId="0" sldId="345"/>
            <ac:spMk id="12" creationId="{C12AA941-23D1-FA0F-EB66-E6A0102AAFA5}"/>
          </ac:spMkLst>
        </pc:spChg>
        <pc:spChg chg="mod ord">
          <ac:chgData name="Ellen Vandeveire" userId="4b8025c6-d91c-418e-99c2-b60887b33425" providerId="ADAL" clId="{F891DF3C-F9BD-5364-BD34-B8ED7524F5CC}" dt="2026-08-11T11:56:53.114" v="68" actId="207"/>
          <ac:spMkLst>
            <pc:docMk/>
            <pc:sldMk cId="0" sldId="345"/>
            <ac:spMk id="152578" creationId="{076193D8-B6E8-12E5-775B-12CBF6AC86FD}"/>
          </ac:spMkLst>
        </pc:spChg>
        <pc:picChg chg="del">
          <ac:chgData name="Ellen Vandeveire" userId="4b8025c6-d91c-418e-99c2-b60887b33425" providerId="ADAL" clId="{F891DF3C-F9BD-5364-BD34-B8ED7524F5CC}" dt="2026-08-11T11:56:46.530" v="66" actId="478"/>
          <ac:picMkLst>
            <pc:docMk/>
            <pc:sldMk cId="0" sldId="345"/>
            <ac:picMk id="152579" creationId="{8A5A5803-12BE-A17D-38FD-2DBFD64F888E}"/>
          </ac:picMkLst>
        </pc:picChg>
        <pc:picChg chg="mod ord">
          <ac:chgData name="Ellen Vandeveire" userId="4b8025c6-d91c-418e-99c2-b60887b33425" providerId="ADAL" clId="{F891DF3C-F9BD-5364-BD34-B8ED7524F5CC}" dt="2026-08-11T11:56:58.855" v="69" actId="1076"/>
          <ac:picMkLst>
            <pc:docMk/>
            <pc:sldMk cId="0" sldId="345"/>
            <ac:picMk id="152582" creationId="{640670D1-F21A-0804-4B92-3138EA8A147D}"/>
          </ac:picMkLst>
        </pc:picChg>
        <pc:picChg chg="mod">
          <ac:chgData name="Ellen Vandeveire" userId="4b8025c6-d91c-418e-99c2-b60887b33425" providerId="ADAL" clId="{F891DF3C-F9BD-5364-BD34-B8ED7524F5CC}" dt="2026-08-11T11:56:58.855" v="69" actId="1076"/>
          <ac:picMkLst>
            <pc:docMk/>
            <pc:sldMk cId="0" sldId="345"/>
            <ac:picMk id="152583" creationId="{8E8CF6CB-F595-E351-E31B-BB7A18BC8916}"/>
          </ac:picMkLst>
        </pc:picChg>
      </pc:sldChg>
      <pc:sldChg chg="delSp modSp mod modClrScheme chgLayout">
        <pc:chgData name="Ellen Vandeveire" userId="4b8025c6-d91c-418e-99c2-b60887b33425" providerId="ADAL" clId="{F891DF3C-F9BD-5364-BD34-B8ED7524F5CC}" dt="2026-08-11T11:56:31.585" v="61" actId="1076"/>
        <pc:sldMkLst>
          <pc:docMk/>
          <pc:sldMk cId="0" sldId="364"/>
        </pc:sldMkLst>
        <pc:spChg chg="mod ord">
          <ac:chgData name="Ellen Vandeveire" userId="4b8025c6-d91c-418e-99c2-b60887b33425" providerId="ADAL" clId="{F891DF3C-F9BD-5364-BD34-B8ED7524F5CC}" dt="2026-08-11T11:56:31.585" v="61" actId="1076"/>
          <ac:spMkLst>
            <pc:docMk/>
            <pc:sldMk cId="0" sldId="364"/>
            <ac:spMk id="26628" creationId="{6394718F-9AE3-E694-7AAF-307448A266F1}"/>
          </ac:spMkLst>
        </pc:spChg>
        <pc:spChg chg="mod ord">
          <ac:chgData name="Ellen Vandeveire" userId="4b8025c6-d91c-418e-99c2-b60887b33425" providerId="ADAL" clId="{F891DF3C-F9BD-5364-BD34-B8ED7524F5CC}" dt="2026-08-11T11:56:17.480" v="56" actId="207"/>
          <ac:spMkLst>
            <pc:docMk/>
            <pc:sldMk cId="0" sldId="364"/>
            <ac:spMk id="151554" creationId="{2300EC7F-69DD-B45D-055A-4F2E06F8E823}"/>
          </ac:spMkLst>
        </pc:spChg>
        <pc:picChg chg="del">
          <ac:chgData name="Ellen Vandeveire" userId="4b8025c6-d91c-418e-99c2-b60887b33425" providerId="ADAL" clId="{F891DF3C-F9BD-5364-BD34-B8ED7524F5CC}" dt="2026-08-11T11:56:21.394" v="58" actId="478"/>
          <ac:picMkLst>
            <pc:docMk/>
            <pc:sldMk cId="0" sldId="364"/>
            <ac:picMk id="2" creationId="{57CCE96A-7142-F67E-93E1-EAF65B01D240}"/>
          </ac:picMkLst>
        </pc:picChg>
        <pc:picChg chg="mod">
          <ac:chgData name="Ellen Vandeveire" userId="4b8025c6-d91c-418e-99c2-b60887b33425" providerId="ADAL" clId="{F891DF3C-F9BD-5364-BD34-B8ED7524F5CC}" dt="2026-08-11T11:56:20.730" v="57" actId="1076"/>
          <ac:picMkLst>
            <pc:docMk/>
            <pc:sldMk cId="0" sldId="364"/>
            <ac:picMk id="4" creationId="{6917E7BE-E159-2ABF-C416-987BEF8376DA}"/>
          </ac:picMkLst>
        </pc:picChg>
        <pc:picChg chg="del">
          <ac:chgData name="Ellen Vandeveire" userId="4b8025c6-d91c-418e-99c2-b60887b33425" providerId="ADAL" clId="{F891DF3C-F9BD-5364-BD34-B8ED7524F5CC}" dt="2026-08-11T11:56:15.016" v="55" actId="478"/>
          <ac:picMkLst>
            <pc:docMk/>
            <pc:sldMk cId="0" sldId="364"/>
            <ac:picMk id="151555" creationId="{141C6E77-66F7-FAC8-124C-02410A485641}"/>
          </ac:picMkLst>
        </pc:picChg>
        <pc:picChg chg="mod">
          <ac:chgData name="Ellen Vandeveire" userId="4b8025c6-d91c-418e-99c2-b60887b33425" providerId="ADAL" clId="{F891DF3C-F9BD-5364-BD34-B8ED7524F5CC}" dt="2026-08-11T11:56:20.730" v="57" actId="1076"/>
          <ac:picMkLst>
            <pc:docMk/>
            <pc:sldMk cId="0" sldId="364"/>
            <ac:picMk id="151557" creationId="{31D14AFF-5D2D-700E-40FA-15C5E5AB2054}"/>
          </ac:picMkLst>
        </pc:picChg>
      </pc:sldChg>
      <pc:sldChg chg="delSp modSp mod">
        <pc:chgData name="Ellen Vandeveire" userId="4b8025c6-d91c-418e-99c2-b60887b33425" providerId="ADAL" clId="{F891DF3C-F9BD-5364-BD34-B8ED7524F5CC}" dt="2026-08-11T11:50:31.465" v="12" actId="1076"/>
        <pc:sldMkLst>
          <pc:docMk/>
          <pc:sldMk cId="2802132414" sldId="367"/>
        </pc:sldMkLst>
        <pc:spChg chg="del">
          <ac:chgData name="Ellen Vandeveire" userId="4b8025c6-d91c-418e-99c2-b60887b33425" providerId="ADAL" clId="{F891DF3C-F9BD-5364-BD34-B8ED7524F5CC}" dt="2026-08-11T11:50:29.179" v="11" actId="478"/>
          <ac:spMkLst>
            <pc:docMk/>
            <pc:sldMk cId="2802132414" sldId="367"/>
            <ac:spMk id="11" creationId="{514359F2-3B1C-001F-7CDB-B86E2D6D53E2}"/>
          </ac:spMkLst>
        </pc:spChg>
        <pc:picChg chg="mod">
          <ac:chgData name="Ellen Vandeveire" userId="4b8025c6-d91c-418e-99c2-b60887b33425" providerId="ADAL" clId="{F891DF3C-F9BD-5364-BD34-B8ED7524F5CC}" dt="2026-08-11T11:50:31.465" v="12" actId="1076"/>
          <ac:picMkLst>
            <pc:docMk/>
            <pc:sldMk cId="2802132414" sldId="367"/>
            <ac:picMk id="10" creationId="{7E52F919-CAAE-9017-6920-730EC529B30A}"/>
          </ac:picMkLst>
        </pc:picChg>
      </pc:sldChg>
      <pc:sldChg chg="addSp delSp modSp mod modClrScheme chgLayout">
        <pc:chgData name="Ellen Vandeveire" userId="4b8025c6-d91c-418e-99c2-b60887b33425" providerId="ADAL" clId="{F891DF3C-F9BD-5364-BD34-B8ED7524F5CC}" dt="2026-08-11T11:54:39.417" v="31" actId="700"/>
        <pc:sldMkLst>
          <pc:docMk/>
          <pc:sldMk cId="2482183936" sldId="372"/>
        </pc:sldMkLst>
        <pc:spChg chg="mod ord">
          <ac:chgData name="Ellen Vandeveire" userId="4b8025c6-d91c-418e-99c2-b60887b33425" providerId="ADAL" clId="{F891DF3C-F9BD-5364-BD34-B8ED7524F5CC}" dt="2026-08-11T11:54:39.417" v="31" actId="700"/>
          <ac:spMkLst>
            <pc:docMk/>
            <pc:sldMk cId="2482183936" sldId="372"/>
            <ac:spMk id="2" creationId="{4B63DE80-CAD4-27AE-2E7A-B736CC5697E4}"/>
          </ac:spMkLst>
        </pc:spChg>
        <pc:spChg chg="mod ord">
          <ac:chgData name="Ellen Vandeveire" userId="4b8025c6-d91c-418e-99c2-b60887b33425" providerId="ADAL" clId="{F891DF3C-F9BD-5364-BD34-B8ED7524F5CC}" dt="2026-08-11T11:54:39.417" v="31" actId="700"/>
          <ac:spMkLst>
            <pc:docMk/>
            <pc:sldMk cId="2482183936" sldId="372"/>
            <ac:spMk id="3" creationId="{3F92EFE0-D87A-520B-6F10-FB305AF7078E}"/>
          </ac:spMkLst>
        </pc:spChg>
        <pc:spChg chg="add del mod">
          <ac:chgData name="Ellen Vandeveire" userId="4b8025c6-d91c-418e-99c2-b60887b33425" providerId="ADAL" clId="{F891DF3C-F9BD-5364-BD34-B8ED7524F5CC}" dt="2026-08-11T11:54:39.417" v="31" actId="700"/>
          <ac:spMkLst>
            <pc:docMk/>
            <pc:sldMk cId="2482183936" sldId="372"/>
            <ac:spMk id="4" creationId="{9642CC14-B687-814E-4C52-129A8EFDA4F0}"/>
          </ac:spMkLst>
        </pc:spChg>
        <pc:picChg chg="mod">
          <ac:chgData name="Ellen Vandeveire" userId="4b8025c6-d91c-418e-99c2-b60887b33425" providerId="ADAL" clId="{F891DF3C-F9BD-5364-BD34-B8ED7524F5CC}" dt="2026-08-11T11:54:38.740" v="30" actId="1076"/>
          <ac:picMkLst>
            <pc:docMk/>
            <pc:sldMk cId="2482183936" sldId="372"/>
            <ac:picMk id="6" creationId="{C45500A7-F30F-3C8F-7100-DE7C7943F969}"/>
          </ac:picMkLst>
        </pc:picChg>
      </pc:sldChg>
      <pc:sldChg chg="delSp modSp mod modClrScheme chgLayout">
        <pc:chgData name="Ellen Vandeveire" userId="4b8025c6-d91c-418e-99c2-b60887b33425" providerId="ADAL" clId="{F891DF3C-F9BD-5364-BD34-B8ED7524F5CC}" dt="2026-08-11T11:54:39.417" v="31" actId="700"/>
        <pc:sldMkLst>
          <pc:docMk/>
          <pc:sldMk cId="3605999307" sldId="374"/>
        </pc:sldMkLst>
        <pc:spChg chg="mod ord">
          <ac:chgData name="Ellen Vandeveire" userId="4b8025c6-d91c-418e-99c2-b60887b33425" providerId="ADAL" clId="{F891DF3C-F9BD-5364-BD34-B8ED7524F5CC}" dt="2026-08-11T11:54:39.417" v="31" actId="700"/>
          <ac:spMkLst>
            <pc:docMk/>
            <pc:sldMk cId="3605999307" sldId="374"/>
            <ac:spMk id="2" creationId="{61C1F3E3-2B68-1600-E6B6-44CFAE86D300}"/>
          </ac:spMkLst>
        </pc:spChg>
        <pc:spChg chg="mod ord">
          <ac:chgData name="Ellen Vandeveire" userId="4b8025c6-d91c-418e-99c2-b60887b33425" providerId="ADAL" clId="{F891DF3C-F9BD-5364-BD34-B8ED7524F5CC}" dt="2026-08-11T11:54:39.417" v="31" actId="700"/>
          <ac:spMkLst>
            <pc:docMk/>
            <pc:sldMk cId="3605999307" sldId="374"/>
            <ac:spMk id="3" creationId="{FD6B9075-7A8B-9E3A-C717-AC000EFE903E}"/>
          </ac:spMkLst>
        </pc:spChg>
        <pc:spChg chg="del">
          <ac:chgData name="Ellen Vandeveire" userId="4b8025c6-d91c-418e-99c2-b60887b33425" providerId="ADAL" clId="{F891DF3C-F9BD-5364-BD34-B8ED7524F5CC}" dt="2026-08-11T11:50:53.634" v="16" actId="478"/>
          <ac:spMkLst>
            <pc:docMk/>
            <pc:sldMk cId="3605999307" sldId="374"/>
            <ac:spMk id="4" creationId="{7A34CFFE-0BE1-5CCA-B67F-335E42AD450D}"/>
          </ac:spMkLst>
        </pc:spChg>
      </pc:sldChg>
      <pc:sldChg chg="addSp delSp modSp mod modClrScheme chgLayout">
        <pc:chgData name="Ellen Vandeveire" userId="4b8025c6-d91c-418e-99c2-b60887b33425" providerId="ADAL" clId="{F891DF3C-F9BD-5364-BD34-B8ED7524F5CC}" dt="2026-08-11T11:54:43.452" v="35" actId="700"/>
        <pc:sldMkLst>
          <pc:docMk/>
          <pc:sldMk cId="4028100099" sldId="375"/>
        </pc:sldMkLst>
        <pc:spChg chg="mod ord">
          <ac:chgData name="Ellen Vandeveire" userId="4b8025c6-d91c-418e-99c2-b60887b33425" providerId="ADAL" clId="{F891DF3C-F9BD-5364-BD34-B8ED7524F5CC}" dt="2026-08-11T11:54:43.452" v="35" actId="700"/>
          <ac:spMkLst>
            <pc:docMk/>
            <pc:sldMk cId="4028100099" sldId="375"/>
            <ac:spMk id="2" creationId="{A782D898-4204-F333-232D-F482FC525459}"/>
          </ac:spMkLst>
        </pc:spChg>
        <pc:spChg chg="mod ord">
          <ac:chgData name="Ellen Vandeveire" userId="4b8025c6-d91c-418e-99c2-b60887b33425" providerId="ADAL" clId="{F891DF3C-F9BD-5364-BD34-B8ED7524F5CC}" dt="2026-08-11T11:54:43.452" v="35" actId="700"/>
          <ac:spMkLst>
            <pc:docMk/>
            <pc:sldMk cId="4028100099" sldId="375"/>
            <ac:spMk id="3" creationId="{240740DF-E7AD-B515-0656-EDCEBF73E790}"/>
          </ac:spMkLst>
        </pc:spChg>
        <pc:spChg chg="add del mod">
          <ac:chgData name="Ellen Vandeveire" userId="4b8025c6-d91c-418e-99c2-b60887b33425" providerId="ADAL" clId="{F891DF3C-F9BD-5364-BD34-B8ED7524F5CC}" dt="2026-08-11T11:54:43.452" v="35" actId="700"/>
          <ac:spMkLst>
            <pc:docMk/>
            <pc:sldMk cId="4028100099" sldId="375"/>
            <ac:spMk id="4" creationId="{C08EC031-1F55-E950-0590-42F8E1C9E926}"/>
          </ac:spMkLst>
        </pc:spChg>
      </pc:sldChg>
      <pc:sldChg chg="addSp delSp modSp mod modClrScheme chgLayout">
        <pc:chgData name="Ellen Vandeveire" userId="4b8025c6-d91c-418e-99c2-b60887b33425" providerId="ADAL" clId="{F891DF3C-F9BD-5364-BD34-B8ED7524F5CC}" dt="2026-08-11T11:54:43.452" v="35" actId="700"/>
        <pc:sldMkLst>
          <pc:docMk/>
          <pc:sldMk cId="2398013983" sldId="376"/>
        </pc:sldMkLst>
        <pc:spChg chg="mod ord">
          <ac:chgData name="Ellen Vandeveire" userId="4b8025c6-d91c-418e-99c2-b60887b33425" providerId="ADAL" clId="{F891DF3C-F9BD-5364-BD34-B8ED7524F5CC}" dt="2026-08-11T11:54:43.452" v="35" actId="700"/>
          <ac:spMkLst>
            <pc:docMk/>
            <pc:sldMk cId="2398013983" sldId="376"/>
            <ac:spMk id="2" creationId="{61BA435F-FA5B-1CD5-205A-DD7784733313}"/>
          </ac:spMkLst>
        </pc:spChg>
        <pc:spChg chg="mod ord">
          <ac:chgData name="Ellen Vandeveire" userId="4b8025c6-d91c-418e-99c2-b60887b33425" providerId="ADAL" clId="{F891DF3C-F9BD-5364-BD34-B8ED7524F5CC}" dt="2026-08-11T11:54:43.452" v="35" actId="700"/>
          <ac:spMkLst>
            <pc:docMk/>
            <pc:sldMk cId="2398013983" sldId="376"/>
            <ac:spMk id="3" creationId="{83A5DE82-DDEB-A388-E2C0-D06D285587FF}"/>
          </ac:spMkLst>
        </pc:spChg>
        <pc:spChg chg="add del mod">
          <ac:chgData name="Ellen Vandeveire" userId="4b8025c6-d91c-418e-99c2-b60887b33425" providerId="ADAL" clId="{F891DF3C-F9BD-5364-BD34-B8ED7524F5CC}" dt="2026-08-11T11:54:43.452" v="35" actId="700"/>
          <ac:spMkLst>
            <pc:docMk/>
            <pc:sldMk cId="2398013983" sldId="376"/>
            <ac:spMk id="4" creationId="{B670F1B6-717A-0CF8-51FD-E6EA9892FCA9}"/>
          </ac:spMkLst>
        </pc:spChg>
      </pc:sldChg>
      <pc:sldChg chg="delSp modSp mod modClrScheme chgLayout">
        <pc:chgData name="Ellen Vandeveire" userId="4b8025c6-d91c-418e-99c2-b60887b33425" providerId="ADAL" clId="{F891DF3C-F9BD-5364-BD34-B8ED7524F5CC}" dt="2026-08-11T11:55:36.499" v="47" actId="700"/>
        <pc:sldMkLst>
          <pc:docMk/>
          <pc:sldMk cId="414647820" sldId="377"/>
        </pc:sldMkLst>
        <pc:spChg chg="mod ord">
          <ac:chgData name="Ellen Vandeveire" userId="4b8025c6-d91c-418e-99c2-b60887b33425" providerId="ADAL" clId="{F891DF3C-F9BD-5364-BD34-B8ED7524F5CC}" dt="2026-08-11T11:55:36.499" v="47" actId="700"/>
          <ac:spMkLst>
            <pc:docMk/>
            <pc:sldMk cId="414647820" sldId="377"/>
            <ac:spMk id="2" creationId="{D321E251-26B2-0279-7B77-B6F1BFB3C7E1}"/>
          </ac:spMkLst>
        </pc:spChg>
        <pc:spChg chg="mod ord">
          <ac:chgData name="Ellen Vandeveire" userId="4b8025c6-d91c-418e-99c2-b60887b33425" providerId="ADAL" clId="{F891DF3C-F9BD-5364-BD34-B8ED7524F5CC}" dt="2026-08-11T11:55:36.499" v="47" actId="700"/>
          <ac:spMkLst>
            <pc:docMk/>
            <pc:sldMk cId="414647820" sldId="377"/>
            <ac:spMk id="3" creationId="{BD0098D1-A540-C341-1DAB-71415B44DFD8}"/>
          </ac:spMkLst>
        </pc:spChg>
        <pc:spChg chg="del mod ord">
          <ac:chgData name="Ellen Vandeveire" userId="4b8025c6-d91c-418e-99c2-b60887b33425" providerId="ADAL" clId="{F891DF3C-F9BD-5364-BD34-B8ED7524F5CC}" dt="2026-08-11T11:55:36.499" v="47" actId="700"/>
          <ac:spMkLst>
            <pc:docMk/>
            <pc:sldMk cId="414647820" sldId="377"/>
            <ac:spMk id="4" creationId="{49EE8A11-D172-7191-CF7A-87686F88F183}"/>
          </ac:spMkLst>
        </pc:spChg>
      </pc:sldChg>
      <pc:sldChg chg="delSp modSp mod modClrScheme chgLayout">
        <pc:chgData name="Ellen Vandeveire" userId="4b8025c6-d91c-418e-99c2-b60887b33425" providerId="ADAL" clId="{F891DF3C-F9BD-5364-BD34-B8ED7524F5CC}" dt="2026-08-11T12:00:39.319" v="138" actId="700"/>
        <pc:sldMkLst>
          <pc:docMk/>
          <pc:sldMk cId="429143053" sldId="378"/>
        </pc:sldMkLst>
        <pc:spChg chg="mod ord">
          <ac:chgData name="Ellen Vandeveire" userId="4b8025c6-d91c-418e-99c2-b60887b33425" providerId="ADAL" clId="{F891DF3C-F9BD-5364-BD34-B8ED7524F5CC}" dt="2026-08-11T12:00:39.319" v="138" actId="700"/>
          <ac:spMkLst>
            <pc:docMk/>
            <pc:sldMk cId="429143053" sldId="378"/>
            <ac:spMk id="2" creationId="{0BF1FE76-E4A7-04E5-36FC-5BC7DD6EC085}"/>
          </ac:spMkLst>
        </pc:spChg>
        <pc:spChg chg="mod ord">
          <ac:chgData name="Ellen Vandeveire" userId="4b8025c6-d91c-418e-99c2-b60887b33425" providerId="ADAL" clId="{F891DF3C-F9BD-5364-BD34-B8ED7524F5CC}" dt="2026-08-11T12:00:39.319" v="138" actId="700"/>
          <ac:spMkLst>
            <pc:docMk/>
            <pc:sldMk cId="429143053" sldId="378"/>
            <ac:spMk id="3" creationId="{4D3FB2D4-42D8-1E3E-4B94-D3A2B0E9FD8F}"/>
          </ac:spMkLst>
        </pc:spChg>
        <pc:spChg chg="del">
          <ac:chgData name="Ellen Vandeveire" userId="4b8025c6-d91c-418e-99c2-b60887b33425" providerId="ADAL" clId="{F891DF3C-F9BD-5364-BD34-B8ED7524F5CC}" dt="2026-08-11T12:00:36.827" v="137" actId="478"/>
          <ac:spMkLst>
            <pc:docMk/>
            <pc:sldMk cId="429143053" sldId="378"/>
            <ac:spMk id="4" creationId="{C93AFEF5-BB46-F087-32FA-C43C307916C1}"/>
          </ac:spMkLst>
        </pc:spChg>
      </pc:sldChg>
      <pc:sldChg chg="addSp delSp modSp mod modClrScheme chgLayout">
        <pc:chgData name="Ellen Vandeveire" userId="4b8025c6-d91c-418e-99c2-b60887b33425" providerId="ADAL" clId="{F891DF3C-F9BD-5364-BD34-B8ED7524F5CC}" dt="2026-08-11T11:54:43.452" v="35" actId="700"/>
        <pc:sldMkLst>
          <pc:docMk/>
          <pc:sldMk cId="2165101970" sldId="382"/>
        </pc:sldMkLst>
        <pc:spChg chg="mod ord">
          <ac:chgData name="Ellen Vandeveire" userId="4b8025c6-d91c-418e-99c2-b60887b33425" providerId="ADAL" clId="{F891DF3C-F9BD-5364-BD34-B8ED7524F5CC}" dt="2026-08-11T11:54:43.452" v="35" actId="700"/>
          <ac:spMkLst>
            <pc:docMk/>
            <pc:sldMk cId="2165101970" sldId="382"/>
            <ac:spMk id="2" creationId="{B8F4689B-A8D2-BB03-9ECF-E6ECEC76480E}"/>
          </ac:spMkLst>
        </pc:spChg>
        <pc:spChg chg="mod ord">
          <ac:chgData name="Ellen Vandeveire" userId="4b8025c6-d91c-418e-99c2-b60887b33425" providerId="ADAL" clId="{F891DF3C-F9BD-5364-BD34-B8ED7524F5CC}" dt="2026-08-11T11:54:43.452" v="35" actId="700"/>
          <ac:spMkLst>
            <pc:docMk/>
            <pc:sldMk cId="2165101970" sldId="382"/>
            <ac:spMk id="3" creationId="{F1EA9681-3259-1BDF-4DE1-21521558387F}"/>
          </ac:spMkLst>
        </pc:spChg>
        <pc:spChg chg="add del mod">
          <ac:chgData name="Ellen Vandeveire" userId="4b8025c6-d91c-418e-99c2-b60887b33425" providerId="ADAL" clId="{F891DF3C-F9BD-5364-BD34-B8ED7524F5CC}" dt="2026-08-11T11:54:43.452" v="35" actId="700"/>
          <ac:spMkLst>
            <pc:docMk/>
            <pc:sldMk cId="2165101970" sldId="382"/>
            <ac:spMk id="4" creationId="{2D53F041-74F4-53F3-4F24-A97AC929E36F}"/>
          </ac:spMkLst>
        </pc:spChg>
      </pc:sldChg>
      <pc:sldChg chg="modSp mod modClrScheme chgLayout">
        <pc:chgData name="Ellen Vandeveire" userId="4b8025c6-d91c-418e-99c2-b60887b33425" providerId="ADAL" clId="{F891DF3C-F9BD-5364-BD34-B8ED7524F5CC}" dt="2026-08-11T11:54:59.142" v="39" actId="1076"/>
        <pc:sldMkLst>
          <pc:docMk/>
          <pc:sldMk cId="2809481343" sldId="383"/>
        </pc:sldMkLst>
        <pc:spChg chg="mod ord">
          <ac:chgData name="Ellen Vandeveire" userId="4b8025c6-d91c-418e-99c2-b60887b33425" providerId="ADAL" clId="{F891DF3C-F9BD-5364-BD34-B8ED7524F5CC}" dt="2026-08-11T11:54:49.927" v="36" actId="700"/>
          <ac:spMkLst>
            <pc:docMk/>
            <pc:sldMk cId="2809481343" sldId="383"/>
            <ac:spMk id="2" creationId="{F131BD9B-68BF-57D1-0D91-085432B0DA78}"/>
          </ac:spMkLst>
        </pc:spChg>
        <pc:spChg chg="mod ord">
          <ac:chgData name="Ellen Vandeveire" userId="4b8025c6-d91c-418e-99c2-b60887b33425" providerId="ADAL" clId="{F891DF3C-F9BD-5364-BD34-B8ED7524F5CC}" dt="2026-08-11T11:54:49.927" v="36" actId="700"/>
          <ac:spMkLst>
            <pc:docMk/>
            <pc:sldMk cId="2809481343" sldId="383"/>
            <ac:spMk id="4" creationId="{7F020EF8-C138-0FEF-0424-DF032CF8F7F8}"/>
          </ac:spMkLst>
        </pc:spChg>
        <pc:picChg chg="mod ord">
          <ac:chgData name="Ellen Vandeveire" userId="4b8025c6-d91c-418e-99c2-b60887b33425" providerId="ADAL" clId="{F891DF3C-F9BD-5364-BD34-B8ED7524F5CC}" dt="2026-08-11T11:54:59.142" v="39" actId="1076"/>
          <ac:picMkLst>
            <pc:docMk/>
            <pc:sldMk cId="2809481343" sldId="383"/>
            <ac:picMk id="5" creationId="{ABFB0557-F97D-8295-3510-FBD0BDCFC765}"/>
          </ac:picMkLst>
        </pc:picChg>
      </pc:sldChg>
      <pc:sldChg chg="addSp delSp modSp mod modClrScheme chgLayout">
        <pc:chgData name="Ellen Vandeveire" userId="4b8025c6-d91c-418e-99c2-b60887b33425" providerId="ADAL" clId="{F891DF3C-F9BD-5364-BD34-B8ED7524F5CC}" dt="2026-08-11T11:55:21.575" v="43" actId="14100"/>
        <pc:sldMkLst>
          <pc:docMk/>
          <pc:sldMk cId="3818405193" sldId="384"/>
        </pc:sldMkLst>
        <pc:spChg chg="add del mod ord">
          <ac:chgData name="Ellen Vandeveire" userId="4b8025c6-d91c-418e-99c2-b60887b33425" providerId="ADAL" clId="{F891DF3C-F9BD-5364-BD34-B8ED7524F5CC}" dt="2026-08-11T11:55:19.027" v="42" actId="478"/>
          <ac:spMkLst>
            <pc:docMk/>
            <pc:sldMk cId="3818405193" sldId="384"/>
            <ac:spMk id="2" creationId="{723A9A8A-B150-F4D4-376A-B3AB37514382}"/>
          </ac:spMkLst>
        </pc:spChg>
        <pc:spChg chg="mod ord">
          <ac:chgData name="Ellen Vandeveire" userId="4b8025c6-d91c-418e-99c2-b60887b33425" providerId="ADAL" clId="{F891DF3C-F9BD-5364-BD34-B8ED7524F5CC}" dt="2026-08-11T11:55:16.725" v="41" actId="700"/>
          <ac:spMkLst>
            <pc:docMk/>
            <pc:sldMk cId="3818405193" sldId="384"/>
            <ac:spMk id="3" creationId="{087C7513-5C38-BA15-941E-FAA8B0C85A72}"/>
          </ac:spMkLst>
        </pc:spChg>
        <pc:spChg chg="del mod ord">
          <ac:chgData name="Ellen Vandeveire" userId="4b8025c6-d91c-418e-99c2-b60887b33425" providerId="ADAL" clId="{F891DF3C-F9BD-5364-BD34-B8ED7524F5CC}" dt="2026-08-11T11:55:16.725" v="41" actId="700"/>
          <ac:spMkLst>
            <pc:docMk/>
            <pc:sldMk cId="3818405193" sldId="384"/>
            <ac:spMk id="5" creationId="{A8D5D023-4212-A990-22D7-F466C4D8BB63}"/>
          </ac:spMkLst>
        </pc:spChg>
        <pc:picChg chg="del">
          <ac:chgData name="Ellen Vandeveire" userId="4b8025c6-d91c-418e-99c2-b60887b33425" providerId="ADAL" clId="{F891DF3C-F9BD-5364-BD34-B8ED7524F5CC}" dt="2026-08-11T11:55:11.898" v="40" actId="478"/>
          <ac:picMkLst>
            <pc:docMk/>
            <pc:sldMk cId="3818405193" sldId="384"/>
            <ac:picMk id="146435" creationId="{572C219C-6F9F-A7EC-E3A7-DF173D83CE4C}"/>
          </ac:picMkLst>
        </pc:picChg>
        <pc:picChg chg="mod">
          <ac:chgData name="Ellen Vandeveire" userId="4b8025c6-d91c-418e-99c2-b60887b33425" providerId="ADAL" clId="{F891DF3C-F9BD-5364-BD34-B8ED7524F5CC}" dt="2026-08-11T11:55:21.575" v="43" actId="14100"/>
          <ac:picMkLst>
            <pc:docMk/>
            <pc:sldMk cId="3818405193" sldId="384"/>
            <ac:picMk id="146438" creationId="{085ABBCE-AA40-E81D-19F6-B268A65CF777}"/>
          </ac:picMkLst>
        </pc:picChg>
      </pc:sldChg>
      <pc:sldChg chg="delSp">
        <pc:chgData name="Ellen Vandeveire" userId="4b8025c6-d91c-418e-99c2-b60887b33425" providerId="ADAL" clId="{F891DF3C-F9BD-5364-BD34-B8ED7524F5CC}" dt="2026-08-11T11:55:25.535" v="44" actId="478"/>
        <pc:sldMkLst>
          <pc:docMk/>
          <pc:sldMk cId="890243501" sldId="385"/>
        </pc:sldMkLst>
        <pc:picChg chg="del">
          <ac:chgData name="Ellen Vandeveire" userId="4b8025c6-d91c-418e-99c2-b60887b33425" providerId="ADAL" clId="{F891DF3C-F9BD-5364-BD34-B8ED7524F5CC}" dt="2026-08-11T11:55:25.535" v="44" actId="478"/>
          <ac:picMkLst>
            <pc:docMk/>
            <pc:sldMk cId="890243501" sldId="385"/>
            <ac:picMk id="146435" creationId="{27F79434-37F2-FD04-FDD3-55833CF3EFE4}"/>
          </ac:picMkLst>
        </pc:picChg>
      </pc:sldChg>
      <pc:sldChg chg="delSp modSp mod modClrScheme chgLayout">
        <pc:chgData name="Ellen Vandeveire" userId="4b8025c6-d91c-418e-99c2-b60887b33425" providerId="ADAL" clId="{F891DF3C-F9BD-5364-BD34-B8ED7524F5CC}" dt="2026-08-11T11:56:03.431" v="53" actId="207"/>
        <pc:sldMkLst>
          <pc:docMk/>
          <pc:sldMk cId="1456642401" sldId="386"/>
        </pc:sldMkLst>
        <pc:spChg chg="mod ord">
          <ac:chgData name="Ellen Vandeveire" userId="4b8025c6-d91c-418e-99c2-b60887b33425" providerId="ADAL" clId="{F891DF3C-F9BD-5364-BD34-B8ED7524F5CC}" dt="2026-08-11T11:55:59.746" v="52" actId="700"/>
          <ac:spMkLst>
            <pc:docMk/>
            <pc:sldMk cId="1456642401" sldId="386"/>
            <ac:spMk id="3" creationId="{68086960-2576-82C9-51C4-17581AC88916}"/>
          </ac:spMkLst>
        </pc:spChg>
        <pc:spChg chg="mod ord">
          <ac:chgData name="Ellen Vandeveire" userId="4b8025c6-d91c-418e-99c2-b60887b33425" providerId="ADAL" clId="{F891DF3C-F9BD-5364-BD34-B8ED7524F5CC}" dt="2026-08-11T11:56:03.431" v="53" actId="207"/>
          <ac:spMkLst>
            <pc:docMk/>
            <pc:sldMk cId="1456642401" sldId="386"/>
            <ac:spMk id="149506" creationId="{BCC1D138-04F3-F3D1-0F53-46EC03C09254}"/>
          </ac:spMkLst>
        </pc:spChg>
        <pc:picChg chg="mod">
          <ac:chgData name="Ellen Vandeveire" userId="4b8025c6-d91c-418e-99c2-b60887b33425" providerId="ADAL" clId="{F891DF3C-F9BD-5364-BD34-B8ED7524F5CC}" dt="2026-08-11T11:55:45.159" v="49" actId="1076"/>
          <ac:picMkLst>
            <pc:docMk/>
            <pc:sldMk cId="1456642401" sldId="386"/>
            <ac:picMk id="149508" creationId="{852A3B10-FCE5-4550-F6A1-09907F466309}"/>
          </ac:picMkLst>
        </pc:picChg>
        <pc:picChg chg="del">
          <ac:chgData name="Ellen Vandeveire" userId="4b8025c6-d91c-418e-99c2-b60887b33425" providerId="ADAL" clId="{F891DF3C-F9BD-5364-BD34-B8ED7524F5CC}" dt="2026-08-11T11:55:41.264" v="48" actId="478"/>
          <ac:picMkLst>
            <pc:docMk/>
            <pc:sldMk cId="1456642401" sldId="386"/>
            <ac:picMk id="149509" creationId="{C2D68509-31F5-4471-EDFF-ED13E170E5F0}"/>
          </ac:picMkLst>
        </pc:picChg>
        <pc:picChg chg="mod">
          <ac:chgData name="Ellen Vandeveire" userId="4b8025c6-d91c-418e-99c2-b60887b33425" providerId="ADAL" clId="{F891DF3C-F9BD-5364-BD34-B8ED7524F5CC}" dt="2026-08-11T11:55:48.517" v="50" actId="1076"/>
          <ac:picMkLst>
            <pc:docMk/>
            <pc:sldMk cId="1456642401" sldId="386"/>
            <ac:picMk id="149510" creationId="{D4748869-C33F-BAD5-09BB-5CFECDF05663}"/>
          </ac:picMkLst>
        </pc:picChg>
        <pc:picChg chg="mod">
          <ac:chgData name="Ellen Vandeveire" userId="4b8025c6-d91c-418e-99c2-b60887b33425" providerId="ADAL" clId="{F891DF3C-F9BD-5364-BD34-B8ED7524F5CC}" dt="2026-08-11T11:55:51.026" v="51" actId="1076"/>
          <ac:picMkLst>
            <pc:docMk/>
            <pc:sldMk cId="1456642401" sldId="386"/>
            <ac:picMk id="149511" creationId="{6FCF6DDC-665E-33F3-2B63-B9A6AFB1868A}"/>
          </ac:picMkLst>
        </pc:picChg>
      </pc:sldChg>
      <pc:sldChg chg="delSp modSp mod modClrScheme chgLayout">
        <pc:chgData name="Ellen Vandeveire" userId="4b8025c6-d91c-418e-99c2-b60887b33425" providerId="ADAL" clId="{F891DF3C-F9BD-5364-BD34-B8ED7524F5CC}" dt="2026-08-11T11:58:58.612" v="117" actId="1076"/>
        <pc:sldMkLst>
          <pc:docMk/>
          <pc:sldMk cId="1374113143" sldId="387"/>
        </pc:sldMkLst>
        <pc:spChg chg="mod ord">
          <ac:chgData name="Ellen Vandeveire" userId="4b8025c6-d91c-418e-99c2-b60887b33425" providerId="ADAL" clId="{F891DF3C-F9BD-5364-BD34-B8ED7524F5CC}" dt="2026-08-11T11:58:51.644" v="115" actId="14100"/>
          <ac:spMkLst>
            <pc:docMk/>
            <pc:sldMk cId="1374113143" sldId="387"/>
            <ac:spMk id="26628" creationId="{23169F8C-65EF-AFDE-93F4-68800DF7CFF9}"/>
          </ac:spMkLst>
        </pc:spChg>
        <pc:spChg chg="mod ord">
          <ac:chgData name="Ellen Vandeveire" userId="4b8025c6-d91c-418e-99c2-b60887b33425" providerId="ADAL" clId="{F891DF3C-F9BD-5364-BD34-B8ED7524F5CC}" dt="2026-08-11T11:58:36.364" v="109" actId="207"/>
          <ac:spMkLst>
            <pc:docMk/>
            <pc:sldMk cId="1374113143" sldId="387"/>
            <ac:spMk id="161795" creationId="{FC0102B3-AF68-A965-CF8E-A00B3B1962FC}"/>
          </ac:spMkLst>
        </pc:spChg>
        <pc:picChg chg="mod">
          <ac:chgData name="Ellen Vandeveire" userId="4b8025c6-d91c-418e-99c2-b60887b33425" providerId="ADAL" clId="{F891DF3C-F9BD-5364-BD34-B8ED7524F5CC}" dt="2026-08-11T11:58:47.234" v="113" actId="1076"/>
          <ac:picMkLst>
            <pc:docMk/>
            <pc:sldMk cId="1374113143" sldId="387"/>
            <ac:picMk id="161794" creationId="{BDEF9F4A-14AD-1091-6DE7-D44A8E609F68}"/>
          </ac:picMkLst>
        </pc:picChg>
        <pc:picChg chg="del">
          <ac:chgData name="Ellen Vandeveire" userId="4b8025c6-d91c-418e-99c2-b60887b33425" providerId="ADAL" clId="{F891DF3C-F9BD-5364-BD34-B8ED7524F5CC}" dt="2026-08-11T11:58:38.369" v="110" actId="478"/>
          <ac:picMkLst>
            <pc:docMk/>
            <pc:sldMk cId="1374113143" sldId="387"/>
            <ac:picMk id="161796" creationId="{456816B3-7C7D-7F41-0CC3-C57F18168D1F}"/>
          </ac:picMkLst>
        </pc:picChg>
        <pc:picChg chg="mod">
          <ac:chgData name="Ellen Vandeveire" userId="4b8025c6-d91c-418e-99c2-b60887b33425" providerId="ADAL" clId="{F891DF3C-F9BD-5364-BD34-B8ED7524F5CC}" dt="2026-08-11T11:58:58.612" v="117" actId="1076"/>
          <ac:picMkLst>
            <pc:docMk/>
            <pc:sldMk cId="1374113143" sldId="387"/>
            <ac:picMk id="161798" creationId="{3728FAAB-06E6-C793-6FEC-2A3F9286B63B}"/>
          </ac:picMkLst>
        </pc:picChg>
        <pc:picChg chg="mod">
          <ac:chgData name="Ellen Vandeveire" userId="4b8025c6-d91c-418e-99c2-b60887b33425" providerId="ADAL" clId="{F891DF3C-F9BD-5364-BD34-B8ED7524F5CC}" dt="2026-08-11T11:58:49.618" v="114" actId="1076"/>
          <ac:picMkLst>
            <pc:docMk/>
            <pc:sldMk cId="1374113143" sldId="387"/>
            <ac:picMk id="161799" creationId="{8CF4376F-65D4-D719-937D-BE49524D029C}"/>
          </ac:picMkLst>
        </pc:picChg>
      </pc:sldChg>
    </pc:docChg>
  </pc:docChgLst>
  <pc:docChgLst>
    <pc:chgData name="Sooike Stoops" userId="S::sooike.stoops@vib.be::182d97bc-7cf0-490c-8779-9835821fa523" providerId="AD" clId="Web-{FCE16CBD-A9BB-E3C0-11E5-6C86FFE0F144}"/>
    <pc:docChg chg="modSld">
      <pc:chgData name="Sooike Stoops" userId="S::sooike.stoops@vib.be::182d97bc-7cf0-490c-8779-9835821fa523" providerId="AD" clId="Web-{FCE16CBD-A9BB-E3C0-11E5-6C86FFE0F144}" dt="2025-09-12T09:44:05.023" v="0"/>
      <pc:docMkLst>
        <pc:docMk/>
      </pc:docMkLst>
      <pc:sldChg chg="modSp">
        <pc:chgData name="Sooike Stoops" userId="S::sooike.stoops@vib.be::182d97bc-7cf0-490c-8779-9835821fa523" providerId="AD" clId="Web-{FCE16CBD-A9BB-E3C0-11E5-6C86FFE0F144}" dt="2025-09-12T09:44:05.023" v="0"/>
        <pc:sldMkLst>
          <pc:docMk/>
          <pc:sldMk cId="3299565303" sldId="310"/>
        </pc:sldMkLst>
      </pc:sldChg>
    </pc:docChg>
  </pc:docChgLst>
  <pc:docChgLst>
    <pc:chgData name="Sooike Stoops" userId="S::sooike.stoops@vib.be::182d97bc-7cf0-490c-8779-9835821fa523" providerId="AD" clId="Web-{38685889-9A4E-C4E2-C286-D343208B9DB9}"/>
    <pc:docChg chg="addSld delSld modSld sldOrd">
      <pc:chgData name="Sooike Stoops" userId="S::sooike.stoops@vib.be::182d97bc-7cf0-490c-8779-9835821fa523" providerId="AD" clId="Web-{38685889-9A4E-C4E2-C286-D343208B9DB9}" dt="2025-09-16T15:12:12.199" v="1592"/>
      <pc:docMkLst>
        <pc:docMk/>
      </pc:docMkLst>
      <pc:sldChg chg="addSp delSp modSp">
        <pc:chgData name="Sooike Stoops" userId="S::sooike.stoops@vib.be::182d97bc-7cf0-490c-8779-9835821fa523" providerId="AD" clId="Web-{38685889-9A4E-C4E2-C286-D343208B9DB9}" dt="2025-09-16T11:47:45.589" v="6"/>
        <pc:sldMkLst>
          <pc:docMk/>
          <pc:sldMk cId="4193907477" sldId="256"/>
        </pc:sldMkLst>
        <pc:spChg chg="add mod">
          <ac:chgData name="Sooike Stoops" userId="S::sooike.stoops@vib.be::182d97bc-7cf0-490c-8779-9835821fa523" providerId="AD" clId="Web-{38685889-9A4E-C4E2-C286-D343208B9DB9}" dt="2025-09-16T11:47:45.589" v="6"/>
          <ac:spMkLst>
            <pc:docMk/>
            <pc:sldMk cId="4193907477" sldId="256"/>
            <ac:spMk id="4" creationId="{117C9878-218E-E4CB-CB7A-9E07451B1FFF}"/>
          </ac:spMkLst>
        </pc:spChg>
        <pc:spChg chg="mod">
          <ac:chgData name="Sooike Stoops" userId="S::sooike.stoops@vib.be::182d97bc-7cf0-490c-8779-9835821fa523" providerId="AD" clId="Web-{38685889-9A4E-C4E2-C286-D343208B9DB9}" dt="2025-09-16T11:47:42.667" v="5" actId="20577"/>
          <ac:spMkLst>
            <pc:docMk/>
            <pc:sldMk cId="4193907477" sldId="256"/>
            <ac:spMk id="20" creationId="{7A19F74E-5D1D-731E-BB7F-BB59EB713535}"/>
          </ac:spMkLst>
        </pc:spChg>
        <pc:spChg chg="del">
          <ac:chgData name="Sooike Stoops" userId="S::sooike.stoops@vib.be::182d97bc-7cf0-490c-8779-9835821fa523" providerId="AD" clId="Web-{38685889-9A4E-C4E2-C286-D343208B9DB9}" dt="2025-09-16T11:47:45.589" v="6"/>
          <ac:spMkLst>
            <pc:docMk/>
            <pc:sldMk cId="4193907477" sldId="256"/>
            <ac:spMk id="22" creationId="{16AABA11-3E31-6274-A05F-4EB599CB0BE0}"/>
          </ac:spMkLst>
        </pc:spChg>
      </pc:sldChg>
      <pc:sldChg chg="addSp delSp modSp add del">
        <pc:chgData name="Sooike Stoops" userId="S::sooike.stoops@vib.be::182d97bc-7cf0-490c-8779-9835821fa523" providerId="AD" clId="Web-{38685889-9A4E-C4E2-C286-D343208B9DB9}" dt="2025-09-16T14:29:26.976" v="1183" actId="20577"/>
        <pc:sldMkLst>
          <pc:docMk/>
          <pc:sldMk cId="0" sldId="272"/>
        </pc:sldMkLst>
        <pc:spChg chg="add del mod">
          <ac:chgData name="Sooike Stoops" userId="S::sooike.stoops@vib.be::182d97bc-7cf0-490c-8779-9835821fa523" providerId="AD" clId="Web-{38685889-9A4E-C4E2-C286-D343208B9DB9}" dt="2025-09-16T14:13:16.363" v="1154" actId="20577"/>
          <ac:spMkLst>
            <pc:docMk/>
            <pc:sldMk cId="0" sldId="272"/>
            <ac:spMk id="5" creationId="{E47DF974-C707-0440-1B07-A6D92F47CDCB}"/>
          </ac:spMkLst>
        </pc:spChg>
        <pc:spChg chg="add del">
          <ac:chgData name="Sooike Stoops" userId="S::sooike.stoops@vib.be::182d97bc-7cf0-490c-8779-9835821fa523" providerId="AD" clId="Web-{38685889-9A4E-C4E2-C286-D343208B9DB9}" dt="2025-09-16T14:13:03.472" v="1142"/>
          <ac:spMkLst>
            <pc:docMk/>
            <pc:sldMk cId="0" sldId="272"/>
            <ac:spMk id="8" creationId="{24F22EE7-B297-4C3D-020D-3CB6BADF184B}"/>
          </ac:spMkLst>
        </pc:spChg>
        <pc:spChg chg="mod">
          <ac:chgData name="Sooike Stoops" userId="S::sooike.stoops@vib.be::182d97bc-7cf0-490c-8779-9835821fa523" providerId="AD" clId="Web-{38685889-9A4E-C4E2-C286-D343208B9DB9}" dt="2025-09-16T14:13:23.800" v="1155"/>
          <ac:spMkLst>
            <pc:docMk/>
            <pc:sldMk cId="0" sldId="272"/>
            <ac:spMk id="25" creationId="{00D21977-7AB1-24AD-1232-4EF0BB8006A6}"/>
          </ac:spMkLst>
        </pc:spChg>
        <pc:spChg chg="del">
          <ac:chgData name="Sooike Stoops" userId="S::sooike.stoops@vib.be::182d97bc-7cf0-490c-8779-9835821fa523" providerId="AD" clId="Web-{38685889-9A4E-C4E2-C286-D343208B9DB9}" dt="2025-09-16T14:12:48.488" v="1138"/>
          <ac:spMkLst>
            <pc:docMk/>
            <pc:sldMk cId="0" sldId="272"/>
            <ac:spMk id="130050" creationId="{977F3733-7609-C789-8733-A738895A324F}"/>
          </ac:spMkLst>
        </pc:spChg>
        <pc:spChg chg="mod">
          <ac:chgData name="Sooike Stoops" userId="S::sooike.stoops@vib.be::182d97bc-7cf0-490c-8779-9835821fa523" providerId="AD" clId="Web-{38685889-9A4E-C4E2-C286-D343208B9DB9}" dt="2025-09-16T14:29:26.976" v="1183" actId="20577"/>
          <ac:spMkLst>
            <pc:docMk/>
            <pc:sldMk cId="0" sldId="272"/>
            <ac:spMk id="130062" creationId="{7B2255D9-289F-7CEB-DD13-EAC0DDC12FF2}"/>
          </ac:spMkLst>
        </pc:spChg>
        <pc:spChg chg="mod">
          <ac:chgData name="Sooike Stoops" userId="S::sooike.stoops@vib.be::182d97bc-7cf0-490c-8779-9835821fa523" providerId="AD" clId="Web-{38685889-9A4E-C4E2-C286-D343208B9DB9}" dt="2025-09-16T14:14:34.113" v="1163"/>
          <ac:spMkLst>
            <pc:docMk/>
            <pc:sldMk cId="0" sldId="272"/>
            <ac:spMk id="130064" creationId="{9D5D170D-98FF-4422-A4CC-155E61B28A28}"/>
          </ac:spMkLst>
        </pc:spChg>
        <pc:spChg chg="mod">
          <ac:chgData name="Sooike Stoops" userId="S::sooike.stoops@vib.be::182d97bc-7cf0-490c-8779-9835821fa523" providerId="AD" clId="Web-{38685889-9A4E-C4E2-C286-D343208B9DB9}" dt="2025-09-16T14:14:42.083" v="1164"/>
          <ac:spMkLst>
            <pc:docMk/>
            <pc:sldMk cId="0" sldId="272"/>
            <ac:spMk id="130066" creationId="{870EDEE4-7D47-4204-D25B-B8C452284058}"/>
          </ac:spMkLst>
        </pc:spChg>
        <pc:spChg chg="mod">
          <ac:chgData name="Sooike Stoops" userId="S::sooike.stoops@vib.be::182d97bc-7cf0-490c-8779-9835821fa523" providerId="AD" clId="Web-{38685889-9A4E-C4E2-C286-D343208B9DB9}" dt="2025-09-16T14:13:58.972" v="1162"/>
          <ac:spMkLst>
            <pc:docMk/>
            <pc:sldMk cId="0" sldId="272"/>
            <ac:spMk id="130068" creationId="{74AF8BB2-0A3D-CBE6-E466-305C5683B93D}"/>
          </ac:spMkLst>
        </pc:spChg>
        <pc:spChg chg="mod">
          <ac:chgData name="Sooike Stoops" userId="S::sooike.stoops@vib.be::182d97bc-7cf0-490c-8779-9835821fa523" providerId="AD" clId="Web-{38685889-9A4E-C4E2-C286-D343208B9DB9}" dt="2025-09-16T14:16:45.238" v="1180" actId="20577"/>
          <ac:spMkLst>
            <pc:docMk/>
            <pc:sldMk cId="0" sldId="272"/>
            <ac:spMk id="130070" creationId="{B6A23F59-38CF-68F2-0869-DBE8D2EBAB78}"/>
          </ac:spMkLst>
        </pc:spChg>
        <pc:spChg chg="mod">
          <ac:chgData name="Sooike Stoops" userId="S::sooike.stoops@vib.be::182d97bc-7cf0-490c-8779-9835821fa523" providerId="AD" clId="Web-{38685889-9A4E-C4E2-C286-D343208B9DB9}" dt="2025-09-16T14:13:50.832" v="1161" actId="20577"/>
          <ac:spMkLst>
            <pc:docMk/>
            <pc:sldMk cId="0" sldId="272"/>
            <ac:spMk id="151565" creationId="{BEB0C3F1-5866-CB55-4C7B-86C3971204B5}"/>
          </ac:spMkLst>
        </pc:spChg>
        <pc:grpChg chg="mod">
          <ac:chgData name="Sooike Stoops" userId="S::sooike.stoops@vib.be::182d97bc-7cf0-490c-8779-9835821fa523" providerId="AD" clId="Web-{38685889-9A4E-C4E2-C286-D343208B9DB9}" dt="2025-09-16T14:16:02.376" v="1176" actId="1076"/>
          <ac:grpSpMkLst>
            <pc:docMk/>
            <pc:sldMk cId="0" sldId="272"/>
            <ac:grpSpMk id="2" creationId="{89E7E7E8-8151-7ACC-7267-F680E8E3CB71}"/>
          </ac:grpSpMkLst>
        </pc:grpChg>
      </pc:sldChg>
      <pc:sldChg chg="addSp delSp modSp add">
        <pc:chgData name="Sooike Stoops" userId="S::sooike.stoops@vib.be::182d97bc-7cf0-490c-8779-9835821fa523" providerId="AD" clId="Web-{38685889-9A4E-C4E2-C286-D343208B9DB9}" dt="2025-09-16T14:32:43.749" v="1245" actId="20577"/>
        <pc:sldMkLst>
          <pc:docMk/>
          <pc:sldMk cId="0" sldId="277"/>
        </pc:sldMkLst>
        <pc:spChg chg="add mod">
          <ac:chgData name="Sooike Stoops" userId="S::sooike.stoops@vib.be::182d97bc-7cf0-490c-8779-9835821fa523" providerId="AD" clId="Web-{38685889-9A4E-C4E2-C286-D343208B9DB9}" dt="2025-09-16T14:32:12.045" v="1238" actId="20577"/>
          <ac:spMkLst>
            <pc:docMk/>
            <pc:sldMk cId="0" sldId="277"/>
            <ac:spMk id="5" creationId="{A7B4DADF-A8AE-E5E3-6D70-362DB84C4EDC}"/>
          </ac:spMkLst>
        </pc:spChg>
        <pc:spChg chg="del">
          <ac:chgData name="Sooike Stoops" userId="S::sooike.stoops@vib.be::182d97bc-7cf0-490c-8779-9835821fa523" providerId="AD" clId="Web-{38685889-9A4E-C4E2-C286-D343208B9DB9}" dt="2025-09-16T14:31:59.747" v="1220"/>
          <ac:spMkLst>
            <pc:docMk/>
            <pc:sldMk cId="0" sldId="277"/>
            <ac:spMk id="136194" creationId="{329D5B11-CB96-16BD-5F34-979BC89D7E08}"/>
          </ac:spMkLst>
        </pc:spChg>
        <pc:spChg chg="mod">
          <ac:chgData name="Sooike Stoops" userId="S::sooike.stoops@vib.be::182d97bc-7cf0-490c-8779-9835821fa523" providerId="AD" clId="Web-{38685889-9A4E-C4E2-C286-D343208B9DB9}" dt="2025-09-16T14:32:43.749" v="1245" actId="20577"/>
          <ac:spMkLst>
            <pc:docMk/>
            <pc:sldMk cId="0" sldId="277"/>
            <ac:spMk id="155653" creationId="{17EDFA0D-A7D6-8691-DF99-29CF4CD81A28}"/>
          </ac:spMkLst>
        </pc:spChg>
      </pc:sldChg>
      <pc:sldChg chg="del">
        <pc:chgData name="Sooike Stoops" userId="S::sooike.stoops@vib.be::182d97bc-7cf0-490c-8779-9835821fa523" providerId="AD" clId="Web-{38685889-9A4E-C4E2-C286-D343208B9DB9}" dt="2025-09-16T12:55:05.709" v="1061"/>
        <pc:sldMkLst>
          <pc:docMk/>
          <pc:sldMk cId="3427312163" sldId="277"/>
        </pc:sldMkLst>
      </pc:sldChg>
      <pc:sldChg chg="add">
        <pc:chgData name="Sooike Stoops" userId="S::sooike.stoops@vib.be::182d97bc-7cf0-490c-8779-9835821fa523" providerId="AD" clId="Web-{38685889-9A4E-C4E2-C286-D343208B9DB9}" dt="2025-09-16T15:11:09.272" v="1588"/>
        <pc:sldMkLst>
          <pc:docMk/>
          <pc:sldMk cId="0" sldId="282"/>
        </pc:sldMkLst>
      </pc:sldChg>
      <pc:sldChg chg="add">
        <pc:chgData name="Sooike Stoops" userId="S::sooike.stoops@vib.be::182d97bc-7cf0-490c-8779-9835821fa523" providerId="AD" clId="Web-{38685889-9A4E-C4E2-C286-D343208B9DB9}" dt="2025-09-16T15:11:22.414" v="1589"/>
        <pc:sldMkLst>
          <pc:docMk/>
          <pc:sldMk cId="0" sldId="285"/>
        </pc:sldMkLst>
      </pc:sldChg>
      <pc:sldChg chg="add">
        <pc:chgData name="Sooike Stoops" userId="S::sooike.stoops@vib.be::182d97bc-7cf0-490c-8779-9835821fa523" providerId="AD" clId="Web-{38685889-9A4E-C4E2-C286-D343208B9DB9}" dt="2025-09-16T15:11:48.338" v="1590"/>
        <pc:sldMkLst>
          <pc:docMk/>
          <pc:sldMk cId="0" sldId="291"/>
        </pc:sldMkLst>
      </pc:sldChg>
      <pc:sldChg chg="del">
        <pc:chgData name="Sooike Stoops" userId="S::sooike.stoops@vib.be::182d97bc-7cf0-490c-8779-9835821fa523" providerId="AD" clId="Web-{38685889-9A4E-C4E2-C286-D343208B9DB9}" dt="2025-09-16T12:55:05.709" v="1060"/>
        <pc:sldMkLst>
          <pc:docMk/>
          <pc:sldMk cId="3741381930" sldId="293"/>
        </pc:sldMkLst>
      </pc:sldChg>
      <pc:sldChg chg="add">
        <pc:chgData name="Sooike Stoops" userId="S::sooike.stoops@vib.be::182d97bc-7cf0-490c-8779-9835821fa523" providerId="AD" clId="Web-{38685889-9A4E-C4E2-C286-D343208B9DB9}" dt="2025-09-16T15:12:12.199" v="1592"/>
        <pc:sldMkLst>
          <pc:docMk/>
          <pc:sldMk cId="0" sldId="295"/>
        </pc:sldMkLst>
      </pc:sldChg>
      <pc:sldChg chg="del">
        <pc:chgData name="Sooike Stoops" userId="S::sooike.stoops@vib.be::182d97bc-7cf0-490c-8779-9835821fa523" providerId="AD" clId="Web-{38685889-9A4E-C4E2-C286-D343208B9DB9}" dt="2025-09-16T11:57:42.326" v="33"/>
        <pc:sldMkLst>
          <pc:docMk/>
          <pc:sldMk cId="3239752806" sldId="295"/>
        </pc:sldMkLst>
      </pc:sldChg>
      <pc:sldChg chg="del">
        <pc:chgData name="Sooike Stoops" userId="S::sooike.stoops@vib.be::182d97bc-7cf0-490c-8779-9835821fa523" providerId="AD" clId="Web-{38685889-9A4E-C4E2-C286-D343208B9DB9}" dt="2025-09-16T12:55:05.850" v="1075"/>
        <pc:sldMkLst>
          <pc:docMk/>
          <pc:sldMk cId="1878839144" sldId="297"/>
        </pc:sldMkLst>
      </pc:sldChg>
      <pc:sldChg chg="del">
        <pc:chgData name="Sooike Stoops" userId="S::sooike.stoops@vib.be::182d97bc-7cf0-490c-8779-9835821fa523" providerId="AD" clId="Web-{38685889-9A4E-C4E2-C286-D343208B9DB9}" dt="2025-09-16T12:55:05.850" v="1074"/>
        <pc:sldMkLst>
          <pc:docMk/>
          <pc:sldMk cId="3939901709" sldId="298"/>
        </pc:sldMkLst>
      </pc:sldChg>
      <pc:sldChg chg="del">
        <pc:chgData name="Sooike Stoops" userId="S::sooike.stoops@vib.be::182d97bc-7cf0-490c-8779-9835821fa523" providerId="AD" clId="Web-{38685889-9A4E-C4E2-C286-D343208B9DB9}" dt="2025-09-16T12:55:05.709" v="1064"/>
        <pc:sldMkLst>
          <pc:docMk/>
          <pc:sldMk cId="1174060632" sldId="299"/>
        </pc:sldMkLst>
      </pc:sldChg>
      <pc:sldChg chg="del">
        <pc:chgData name="Sooike Stoops" userId="S::sooike.stoops@vib.be::182d97bc-7cf0-490c-8779-9835821fa523" providerId="AD" clId="Web-{38685889-9A4E-C4E2-C286-D343208B9DB9}" dt="2025-09-16T12:55:05.709" v="1063"/>
        <pc:sldMkLst>
          <pc:docMk/>
          <pc:sldMk cId="345532753" sldId="300"/>
        </pc:sldMkLst>
      </pc:sldChg>
      <pc:sldChg chg="del">
        <pc:chgData name="Sooike Stoops" userId="S::sooike.stoops@vib.be::182d97bc-7cf0-490c-8779-9835821fa523" providerId="AD" clId="Web-{38685889-9A4E-C4E2-C286-D343208B9DB9}" dt="2025-09-16T12:55:05.709" v="1062"/>
        <pc:sldMkLst>
          <pc:docMk/>
          <pc:sldMk cId="2480239861" sldId="301"/>
        </pc:sldMkLst>
      </pc:sldChg>
      <pc:sldChg chg="del">
        <pc:chgData name="Sooike Stoops" userId="S::sooike.stoops@vib.be::182d97bc-7cf0-490c-8779-9835821fa523" providerId="AD" clId="Web-{38685889-9A4E-C4E2-C286-D343208B9DB9}" dt="2025-09-16T12:55:04.459" v="1057"/>
        <pc:sldMkLst>
          <pc:docMk/>
          <pc:sldMk cId="2180020477" sldId="304"/>
        </pc:sldMkLst>
      </pc:sldChg>
      <pc:sldChg chg="del">
        <pc:chgData name="Sooike Stoops" userId="S::sooike.stoops@vib.be::182d97bc-7cf0-490c-8779-9835821fa523" providerId="AD" clId="Web-{38685889-9A4E-C4E2-C286-D343208B9DB9}" dt="2025-09-16T12:55:05.522" v="1058"/>
        <pc:sldMkLst>
          <pc:docMk/>
          <pc:sldMk cId="1538878979" sldId="306"/>
        </pc:sldMkLst>
      </pc:sldChg>
      <pc:sldChg chg="del">
        <pc:chgData name="Sooike Stoops" userId="S::sooike.stoops@vib.be::182d97bc-7cf0-490c-8779-9835821fa523" providerId="AD" clId="Web-{38685889-9A4E-C4E2-C286-D343208B9DB9}" dt="2025-09-16T12:55:05.834" v="1073"/>
        <pc:sldMkLst>
          <pc:docMk/>
          <pc:sldMk cId="2832801975" sldId="309"/>
        </pc:sldMkLst>
      </pc:sldChg>
      <pc:sldChg chg="del">
        <pc:chgData name="Sooike Stoops" userId="S::sooike.stoops@vib.be::182d97bc-7cf0-490c-8779-9835821fa523" providerId="AD" clId="Web-{38685889-9A4E-C4E2-C286-D343208B9DB9}" dt="2025-09-16T12:55:05.834" v="1071"/>
        <pc:sldMkLst>
          <pc:docMk/>
          <pc:sldMk cId="3299565303" sldId="310"/>
        </pc:sldMkLst>
      </pc:sldChg>
      <pc:sldChg chg="del">
        <pc:chgData name="Sooike Stoops" userId="S::sooike.stoops@vib.be::182d97bc-7cf0-490c-8779-9835821fa523" providerId="AD" clId="Web-{38685889-9A4E-C4E2-C286-D343208B9DB9}" dt="2025-09-16T12:55:05.725" v="1070"/>
        <pc:sldMkLst>
          <pc:docMk/>
          <pc:sldMk cId="1937649971" sldId="311"/>
        </pc:sldMkLst>
      </pc:sldChg>
      <pc:sldChg chg="del">
        <pc:chgData name="Sooike Stoops" userId="S::sooike.stoops@vib.be::182d97bc-7cf0-490c-8779-9835821fa523" providerId="AD" clId="Web-{38685889-9A4E-C4E2-C286-D343208B9DB9}" dt="2025-09-16T12:55:05.725" v="1069"/>
        <pc:sldMkLst>
          <pc:docMk/>
          <pc:sldMk cId="2364889147" sldId="312"/>
        </pc:sldMkLst>
      </pc:sldChg>
      <pc:sldChg chg="del">
        <pc:chgData name="Sooike Stoops" userId="S::sooike.stoops@vib.be::182d97bc-7cf0-490c-8779-9835821fa523" providerId="AD" clId="Web-{38685889-9A4E-C4E2-C286-D343208B9DB9}" dt="2025-09-16T12:55:05.725" v="1067"/>
        <pc:sldMkLst>
          <pc:docMk/>
          <pc:sldMk cId="1643860473" sldId="313"/>
        </pc:sldMkLst>
      </pc:sldChg>
      <pc:sldChg chg="del">
        <pc:chgData name="Sooike Stoops" userId="S::sooike.stoops@vib.be::182d97bc-7cf0-490c-8779-9835821fa523" providerId="AD" clId="Web-{38685889-9A4E-C4E2-C286-D343208B9DB9}" dt="2025-09-16T12:55:05.725" v="1066"/>
        <pc:sldMkLst>
          <pc:docMk/>
          <pc:sldMk cId="1984146375" sldId="314"/>
        </pc:sldMkLst>
      </pc:sldChg>
      <pc:sldChg chg="del">
        <pc:chgData name="Sooike Stoops" userId="S::sooike.stoops@vib.be::182d97bc-7cf0-490c-8779-9835821fa523" providerId="AD" clId="Web-{38685889-9A4E-C4E2-C286-D343208B9DB9}" dt="2025-09-16T12:55:05.725" v="1065"/>
        <pc:sldMkLst>
          <pc:docMk/>
          <pc:sldMk cId="3523994453" sldId="315"/>
        </pc:sldMkLst>
      </pc:sldChg>
      <pc:sldChg chg="del">
        <pc:chgData name="Sooike Stoops" userId="S::sooike.stoops@vib.be::182d97bc-7cf0-490c-8779-9835821fa523" providerId="AD" clId="Web-{38685889-9A4E-C4E2-C286-D343208B9DB9}" dt="2025-09-16T12:55:05.725" v="1068"/>
        <pc:sldMkLst>
          <pc:docMk/>
          <pc:sldMk cId="1665410930" sldId="316"/>
        </pc:sldMkLst>
      </pc:sldChg>
      <pc:sldChg chg="del">
        <pc:chgData name="Sooike Stoops" userId="S::sooike.stoops@vib.be::182d97bc-7cf0-490c-8779-9835821fa523" providerId="AD" clId="Web-{38685889-9A4E-C4E2-C286-D343208B9DB9}" dt="2025-09-16T12:55:05.694" v="1059"/>
        <pc:sldMkLst>
          <pc:docMk/>
          <pc:sldMk cId="3761179976" sldId="317"/>
        </pc:sldMkLst>
      </pc:sldChg>
      <pc:sldChg chg="del">
        <pc:chgData name="Sooike Stoops" userId="S::sooike.stoops@vib.be::182d97bc-7cf0-490c-8779-9835821fa523" providerId="AD" clId="Web-{38685889-9A4E-C4E2-C286-D343208B9DB9}" dt="2025-09-16T12:55:04.241" v="1056"/>
        <pc:sldMkLst>
          <pc:docMk/>
          <pc:sldMk cId="1654383181" sldId="318"/>
        </pc:sldMkLst>
      </pc:sldChg>
      <pc:sldChg chg="addSp modSp new modNotes">
        <pc:chgData name="Sooike Stoops" userId="S::sooike.stoops@vib.be::182d97bc-7cf0-490c-8779-9835821fa523" providerId="AD" clId="Web-{38685889-9A4E-C4E2-C286-D343208B9DB9}" dt="2025-09-16T14:07:02.216" v="1134" actId="20577"/>
        <pc:sldMkLst>
          <pc:docMk/>
          <pc:sldMk cId="211756128" sldId="319"/>
        </pc:sldMkLst>
        <pc:spChg chg="mod">
          <ac:chgData name="Sooike Stoops" userId="S::sooike.stoops@vib.be::182d97bc-7cf0-490c-8779-9835821fa523" providerId="AD" clId="Web-{38685889-9A4E-C4E2-C286-D343208B9DB9}" dt="2025-09-16T11:58:38.295" v="49" actId="20577"/>
          <ac:spMkLst>
            <pc:docMk/>
            <pc:sldMk cId="211756128" sldId="319"/>
            <ac:spMk id="2" creationId="{91092C53-7227-FCDF-D4D0-38F43B54B32A}"/>
          </ac:spMkLst>
        </pc:spChg>
        <pc:spChg chg="mod">
          <ac:chgData name="Sooike Stoops" userId="S::sooike.stoops@vib.be::182d97bc-7cf0-490c-8779-9835821fa523" providerId="AD" clId="Web-{38685889-9A4E-C4E2-C286-D343208B9DB9}" dt="2025-09-16T11:59:01.545" v="59" actId="20577"/>
          <ac:spMkLst>
            <pc:docMk/>
            <pc:sldMk cId="211756128" sldId="319"/>
            <ac:spMk id="3" creationId="{81000A4F-E9C3-C876-9FCC-01F93F66AB36}"/>
          </ac:spMkLst>
        </pc:spChg>
        <pc:spChg chg="add mod">
          <ac:chgData name="Sooike Stoops" userId="S::sooike.stoops@vib.be::182d97bc-7cf0-490c-8779-9835821fa523" providerId="AD" clId="Web-{38685889-9A4E-C4E2-C286-D343208B9DB9}" dt="2025-09-16T12:01:26.391" v="104" actId="20577"/>
          <ac:spMkLst>
            <pc:docMk/>
            <pc:sldMk cId="211756128" sldId="319"/>
            <ac:spMk id="5" creationId="{6CF8B10A-23F2-5E5B-A1A2-5287B30C0C12}"/>
          </ac:spMkLst>
        </pc:spChg>
        <pc:spChg chg="add mod">
          <ac:chgData name="Sooike Stoops" userId="S::sooike.stoops@vib.be::182d97bc-7cf0-490c-8779-9835821fa523" providerId="AD" clId="Web-{38685889-9A4E-C4E2-C286-D343208B9DB9}" dt="2025-09-16T14:07:02.216" v="1134" actId="20577"/>
          <ac:spMkLst>
            <pc:docMk/>
            <pc:sldMk cId="211756128" sldId="319"/>
            <ac:spMk id="6" creationId="{E75D001D-F66C-8A22-D579-5BB07A90CA29}"/>
          </ac:spMkLst>
        </pc:spChg>
      </pc:sldChg>
      <pc:sldChg chg="addSp delSp modSp add modNotes">
        <pc:chgData name="Sooike Stoops" userId="S::sooike.stoops@vib.be::182d97bc-7cf0-490c-8779-9835821fa523" providerId="AD" clId="Web-{38685889-9A4E-C4E2-C286-D343208B9DB9}" dt="2025-09-16T12:49:51.571" v="886"/>
        <pc:sldMkLst>
          <pc:docMk/>
          <pc:sldMk cId="0" sldId="330"/>
        </pc:sldMkLst>
        <pc:spChg chg="add mod">
          <ac:chgData name="Sooike Stoops" userId="S::sooike.stoops@vib.be::182d97bc-7cf0-490c-8779-9835821fa523" providerId="AD" clId="Web-{38685889-9A4E-C4E2-C286-D343208B9DB9}" dt="2025-09-16T12:47:18.662" v="855" actId="20577"/>
          <ac:spMkLst>
            <pc:docMk/>
            <pc:sldMk cId="0" sldId="330"/>
            <ac:spMk id="3" creationId="{CF2D5A10-C9EB-6993-C4A2-F651F7D7D9B8}"/>
          </ac:spMkLst>
        </pc:spChg>
        <pc:spChg chg="add del mod">
          <ac:chgData name="Sooike Stoops" userId="S::sooike.stoops@vib.be::182d97bc-7cf0-490c-8779-9835821fa523" providerId="AD" clId="Web-{38685889-9A4E-C4E2-C286-D343208B9DB9}" dt="2025-09-16T12:47:09.928" v="839"/>
          <ac:spMkLst>
            <pc:docMk/>
            <pc:sldMk cId="0" sldId="330"/>
            <ac:spMk id="5" creationId="{3ECCFF9C-599E-C14C-8301-84E791A0E34D}"/>
          </ac:spMkLst>
        </pc:spChg>
        <pc:spChg chg="add mod">
          <ac:chgData name="Sooike Stoops" userId="S::sooike.stoops@vib.be::182d97bc-7cf0-490c-8779-9835821fa523" providerId="AD" clId="Web-{38685889-9A4E-C4E2-C286-D343208B9DB9}" dt="2025-09-16T12:48:52.351" v="880" actId="20577"/>
          <ac:spMkLst>
            <pc:docMk/>
            <pc:sldMk cId="0" sldId="330"/>
            <ac:spMk id="6" creationId="{FE12AB60-9BFA-4C3D-F35B-B684A61A57CE}"/>
          </ac:spMkLst>
        </pc:spChg>
        <pc:spChg chg="del">
          <ac:chgData name="Sooike Stoops" userId="S::sooike.stoops@vib.be::182d97bc-7cf0-490c-8779-9835821fa523" providerId="AD" clId="Web-{38685889-9A4E-C4E2-C286-D343208B9DB9}" dt="2025-09-16T12:47:00.131" v="836"/>
          <ac:spMkLst>
            <pc:docMk/>
            <pc:sldMk cId="0" sldId="330"/>
            <ac:spMk id="125954" creationId="{AF846296-846F-4AD0-E083-B316264616F9}"/>
          </ac:spMkLst>
        </pc:spChg>
        <pc:picChg chg="mod">
          <ac:chgData name="Sooike Stoops" userId="S::sooike.stoops@vib.be::182d97bc-7cf0-490c-8779-9835821fa523" providerId="AD" clId="Web-{38685889-9A4E-C4E2-C286-D343208B9DB9}" dt="2025-09-16T12:47:24.459" v="857" actId="1076"/>
          <ac:picMkLst>
            <pc:docMk/>
            <pc:sldMk cId="0" sldId="330"/>
            <ac:picMk id="125958" creationId="{E8D8C275-B256-0EB2-A8E5-26A634E10F55}"/>
          </ac:picMkLst>
        </pc:picChg>
      </pc:sldChg>
      <pc:sldChg chg="add del">
        <pc:chgData name="Sooike Stoops" userId="S::sooike.stoops@vib.be::182d97bc-7cf0-490c-8779-9835821fa523" providerId="AD" clId="Web-{38685889-9A4E-C4E2-C286-D343208B9DB9}" dt="2025-09-16T12:31:12.008" v="608"/>
        <pc:sldMkLst>
          <pc:docMk/>
          <pc:sldMk cId="0" sldId="331"/>
        </pc:sldMkLst>
      </pc:sldChg>
      <pc:sldChg chg="delSp modSp add del">
        <pc:chgData name="Sooike Stoops" userId="S::sooike.stoops@vib.be::182d97bc-7cf0-490c-8779-9835821fa523" providerId="AD" clId="Web-{38685889-9A4E-C4E2-C286-D343208B9DB9}" dt="2025-09-16T12:31:54.836" v="609"/>
        <pc:sldMkLst>
          <pc:docMk/>
          <pc:sldMk cId="0" sldId="333"/>
        </pc:sldMkLst>
        <pc:spChg chg="mod">
          <ac:chgData name="Sooike Stoops" userId="S::sooike.stoops@vib.be::182d97bc-7cf0-490c-8779-9835821fa523" providerId="AD" clId="Web-{38685889-9A4E-C4E2-C286-D343208B9DB9}" dt="2025-09-16T12:24:21.091" v="471" actId="20577"/>
          <ac:spMkLst>
            <pc:docMk/>
            <pc:sldMk cId="0" sldId="333"/>
            <ac:spMk id="121858" creationId="{910C5B76-E910-AEFF-46BB-D787E8856201}"/>
          </ac:spMkLst>
        </pc:spChg>
        <pc:picChg chg="mod">
          <ac:chgData name="Sooike Stoops" userId="S::sooike.stoops@vib.be::182d97bc-7cf0-490c-8779-9835821fa523" providerId="AD" clId="Web-{38685889-9A4E-C4E2-C286-D343208B9DB9}" dt="2025-09-16T12:25:40.703" v="475" actId="1076"/>
          <ac:picMkLst>
            <pc:docMk/>
            <pc:sldMk cId="0" sldId="333"/>
            <ac:picMk id="121861" creationId="{9BC2D276-1DC7-E9A9-ABB5-B3BF462AA157}"/>
          </ac:picMkLst>
        </pc:picChg>
        <pc:picChg chg="mod">
          <ac:chgData name="Sooike Stoops" userId="S::sooike.stoops@vib.be::182d97bc-7cf0-490c-8779-9835821fa523" providerId="AD" clId="Web-{38685889-9A4E-C4E2-C286-D343208B9DB9}" dt="2025-09-16T12:25:40.719" v="476" actId="1076"/>
          <ac:picMkLst>
            <pc:docMk/>
            <pc:sldMk cId="0" sldId="333"/>
            <ac:picMk id="121862" creationId="{A07D74DA-33CB-4D5C-B8CA-622E60C73E01}"/>
          </ac:picMkLst>
        </pc:picChg>
        <pc:picChg chg="del">
          <ac:chgData name="Sooike Stoops" userId="S::sooike.stoops@vib.be::182d97bc-7cf0-490c-8779-9835821fa523" providerId="AD" clId="Web-{38685889-9A4E-C4E2-C286-D343208B9DB9}" dt="2025-09-16T12:24:41.420" v="473"/>
          <ac:picMkLst>
            <pc:docMk/>
            <pc:sldMk cId="0" sldId="333"/>
            <ac:picMk id="121863" creationId="{88568844-8CF0-C762-2FF4-9ACB6B95ED25}"/>
          </ac:picMkLst>
        </pc:picChg>
        <pc:picChg chg="del">
          <ac:chgData name="Sooike Stoops" userId="S::sooike.stoops@vib.be::182d97bc-7cf0-490c-8779-9835821fa523" providerId="AD" clId="Web-{38685889-9A4E-C4E2-C286-D343208B9DB9}" dt="2025-09-16T12:24:38.951" v="472"/>
          <ac:picMkLst>
            <pc:docMk/>
            <pc:sldMk cId="0" sldId="333"/>
            <ac:picMk id="121864" creationId="{E10C0F14-C40E-48DC-B44A-850390164A16}"/>
          </ac:picMkLst>
        </pc:picChg>
        <pc:picChg chg="mod">
          <ac:chgData name="Sooike Stoops" userId="S::sooike.stoops@vib.be::182d97bc-7cf0-490c-8779-9835821fa523" providerId="AD" clId="Web-{38685889-9A4E-C4E2-C286-D343208B9DB9}" dt="2025-09-16T12:25:40.735" v="477" actId="1076"/>
          <ac:picMkLst>
            <pc:docMk/>
            <pc:sldMk cId="0" sldId="333"/>
            <ac:picMk id="121865" creationId="{3BEB3BB3-AE1D-3726-9CB4-D22ADB5E2894}"/>
          </ac:picMkLst>
        </pc:picChg>
      </pc:sldChg>
      <pc:sldChg chg="add del">
        <pc:chgData name="Sooike Stoops" userId="S::sooike.stoops@vib.be::182d97bc-7cf0-490c-8779-9835821fa523" providerId="AD" clId="Web-{38685889-9A4E-C4E2-C286-D343208B9DB9}" dt="2025-09-16T15:10:20.892" v="1581"/>
        <pc:sldMkLst>
          <pc:docMk/>
          <pc:sldMk cId="0" sldId="338"/>
        </pc:sldMkLst>
      </pc:sldChg>
      <pc:sldChg chg="add">
        <pc:chgData name="Sooike Stoops" userId="S::sooike.stoops@vib.be::182d97bc-7cf0-490c-8779-9835821fa523" providerId="AD" clId="Web-{38685889-9A4E-C4E2-C286-D343208B9DB9}" dt="2025-09-16T15:11:00.458" v="1587"/>
        <pc:sldMkLst>
          <pc:docMk/>
          <pc:sldMk cId="0" sldId="345"/>
        </pc:sldMkLst>
      </pc:sldChg>
      <pc:sldChg chg="add del">
        <pc:chgData name="Sooike Stoops" userId="S::sooike.stoops@vib.be::182d97bc-7cf0-490c-8779-9835821fa523" providerId="AD" clId="Web-{38685889-9A4E-C4E2-C286-D343208B9DB9}" dt="2025-09-16T15:10:40.175" v="1584"/>
        <pc:sldMkLst>
          <pc:docMk/>
          <pc:sldMk cId="0" sldId="364"/>
        </pc:sldMkLst>
      </pc:sldChg>
      <pc:sldChg chg="add del">
        <pc:chgData name="Sooike Stoops" userId="S::sooike.stoops@vib.be::182d97bc-7cf0-490c-8779-9835821fa523" providerId="AD" clId="Web-{38685889-9A4E-C4E2-C286-D343208B9DB9}" dt="2025-09-16T12:38:15.689" v="662"/>
        <pc:sldMkLst>
          <pc:docMk/>
          <pc:sldMk cId="0" sldId="365"/>
        </pc:sldMkLst>
      </pc:sldChg>
      <pc:sldChg chg="addSp delSp modSp new modNotes">
        <pc:chgData name="Sooike Stoops" userId="S::sooike.stoops@vib.be::182d97bc-7cf0-490c-8779-9835821fa523" providerId="AD" clId="Web-{38685889-9A4E-C4E2-C286-D343208B9DB9}" dt="2025-09-16T12:12:55.267" v="328"/>
        <pc:sldMkLst>
          <pc:docMk/>
          <pc:sldMk cId="2977116190" sldId="366"/>
        </pc:sldMkLst>
        <pc:spChg chg="mod">
          <ac:chgData name="Sooike Stoops" userId="S::sooike.stoops@vib.be::182d97bc-7cf0-490c-8779-9835821fa523" providerId="AD" clId="Web-{38685889-9A4E-C4E2-C286-D343208B9DB9}" dt="2025-09-16T12:03:09.962" v="132" actId="20577"/>
          <ac:spMkLst>
            <pc:docMk/>
            <pc:sldMk cId="2977116190" sldId="366"/>
            <ac:spMk id="2" creationId="{0BF15AD2-F39A-D94F-C29F-00DEDF2FB773}"/>
          </ac:spMkLst>
        </pc:spChg>
        <pc:spChg chg="mod">
          <ac:chgData name="Sooike Stoops" userId="S::sooike.stoops@vib.be::182d97bc-7cf0-490c-8779-9835821fa523" providerId="AD" clId="Web-{38685889-9A4E-C4E2-C286-D343208B9DB9}" dt="2025-09-16T12:04:10.951" v="189" actId="20577"/>
          <ac:spMkLst>
            <pc:docMk/>
            <pc:sldMk cId="2977116190" sldId="366"/>
            <ac:spMk id="3" creationId="{966E5AF8-1A0B-1150-820D-692D85A64885}"/>
          </ac:spMkLst>
        </pc:spChg>
        <pc:picChg chg="add mod">
          <ac:chgData name="Sooike Stoops" userId="S::sooike.stoops@vib.be::182d97bc-7cf0-490c-8779-9835821fa523" providerId="AD" clId="Web-{38685889-9A4E-C4E2-C286-D343208B9DB9}" dt="2025-09-16T12:11:11.187" v="254" actId="1076"/>
          <ac:picMkLst>
            <pc:docMk/>
            <pc:sldMk cId="2977116190" sldId="366"/>
            <ac:picMk id="4" creationId="{2BA5AD89-C1C6-45ED-F2E4-B82665BEA865}"/>
          </ac:picMkLst>
        </pc:picChg>
        <pc:picChg chg="add del mod">
          <ac:chgData name="Sooike Stoops" userId="S::sooike.stoops@vib.be::182d97bc-7cf0-490c-8779-9835821fa523" providerId="AD" clId="Web-{38685889-9A4E-C4E2-C286-D343208B9DB9}" dt="2025-09-16T12:10:51.217" v="245"/>
          <ac:picMkLst>
            <pc:docMk/>
            <pc:sldMk cId="2977116190" sldId="366"/>
            <ac:picMk id="5" creationId="{8338E15E-6AD6-DCB7-23D3-E2E0467862CA}"/>
          </ac:picMkLst>
        </pc:picChg>
        <pc:picChg chg="add mod">
          <ac:chgData name="Sooike Stoops" userId="S::sooike.stoops@vib.be::182d97bc-7cf0-490c-8779-9835821fa523" providerId="AD" clId="Web-{38685889-9A4E-C4E2-C286-D343208B9DB9}" dt="2025-09-16T12:11:11.202" v="255" actId="1076"/>
          <ac:picMkLst>
            <pc:docMk/>
            <pc:sldMk cId="2977116190" sldId="366"/>
            <ac:picMk id="6" creationId="{84F9CF2B-F287-882B-AC04-EAE586EB147F}"/>
          </ac:picMkLst>
        </pc:picChg>
        <pc:picChg chg="add del mod">
          <ac:chgData name="Sooike Stoops" userId="S::sooike.stoops@vib.be::182d97bc-7cf0-490c-8779-9835821fa523" providerId="AD" clId="Web-{38685889-9A4E-C4E2-C286-D343208B9DB9}" dt="2025-09-16T12:10:42.936" v="243"/>
          <ac:picMkLst>
            <pc:docMk/>
            <pc:sldMk cId="2977116190" sldId="366"/>
            <ac:picMk id="7" creationId="{4453D91D-A80A-8ECD-B068-4EB1CF2B015F}"/>
          </ac:picMkLst>
        </pc:picChg>
        <pc:picChg chg="add mod">
          <ac:chgData name="Sooike Stoops" userId="S::sooike.stoops@vib.be::182d97bc-7cf0-490c-8779-9835821fa523" providerId="AD" clId="Web-{38685889-9A4E-C4E2-C286-D343208B9DB9}" dt="2025-09-16T12:11:06.390" v="248" actId="1076"/>
          <ac:picMkLst>
            <pc:docMk/>
            <pc:sldMk cId="2977116190" sldId="366"/>
            <ac:picMk id="8" creationId="{5CB8D727-F07F-A482-6034-6CA78011F536}"/>
          </ac:picMkLst>
        </pc:picChg>
        <pc:picChg chg="add mod">
          <ac:chgData name="Sooike Stoops" userId="S::sooike.stoops@vib.be::182d97bc-7cf0-490c-8779-9835821fa523" providerId="AD" clId="Web-{38685889-9A4E-C4E2-C286-D343208B9DB9}" dt="2025-09-16T12:11:06.390" v="249" actId="1076"/>
          <ac:picMkLst>
            <pc:docMk/>
            <pc:sldMk cId="2977116190" sldId="366"/>
            <ac:picMk id="9" creationId="{76F0E7ED-10A8-740B-B8E4-0CCD58E5DAA0}"/>
          </ac:picMkLst>
        </pc:picChg>
        <pc:picChg chg="add mod">
          <ac:chgData name="Sooike Stoops" userId="S::sooike.stoops@vib.be::182d97bc-7cf0-490c-8779-9835821fa523" providerId="AD" clId="Web-{38685889-9A4E-C4E2-C286-D343208B9DB9}" dt="2025-09-16T12:11:06.405" v="250" actId="1076"/>
          <ac:picMkLst>
            <pc:docMk/>
            <pc:sldMk cId="2977116190" sldId="366"/>
            <ac:picMk id="10" creationId="{E5EFB99B-8D92-9FA2-0F8B-0D2B6364321A}"/>
          </ac:picMkLst>
        </pc:picChg>
        <pc:picChg chg="add del mod">
          <ac:chgData name="Sooike Stoops" userId="S::sooike.stoops@vib.be::182d97bc-7cf0-490c-8779-9835821fa523" providerId="AD" clId="Web-{38685889-9A4E-C4E2-C286-D343208B9DB9}" dt="2025-09-16T12:10:06.138" v="231"/>
          <ac:picMkLst>
            <pc:docMk/>
            <pc:sldMk cId="2977116190" sldId="366"/>
            <ac:picMk id="11" creationId="{9267E0FB-4E96-B47E-872B-EF436767D027}"/>
          </ac:picMkLst>
        </pc:picChg>
        <pc:picChg chg="add mod">
          <ac:chgData name="Sooike Stoops" userId="S::sooike.stoops@vib.be::182d97bc-7cf0-490c-8779-9835821fa523" providerId="AD" clId="Web-{38685889-9A4E-C4E2-C286-D343208B9DB9}" dt="2025-09-16T12:11:18.030" v="256" actId="1076"/>
          <ac:picMkLst>
            <pc:docMk/>
            <pc:sldMk cId="2977116190" sldId="366"/>
            <ac:picMk id="12" creationId="{258BCFEC-FE18-055B-F8C2-BFE10A23A7EF}"/>
          </ac:picMkLst>
        </pc:picChg>
        <pc:picChg chg="add mod">
          <ac:chgData name="Sooike Stoops" userId="S::sooike.stoops@vib.be::182d97bc-7cf0-490c-8779-9835821fa523" providerId="AD" clId="Web-{38685889-9A4E-C4E2-C286-D343208B9DB9}" dt="2025-09-16T12:11:18.030" v="257" actId="1076"/>
          <ac:picMkLst>
            <pc:docMk/>
            <pc:sldMk cId="2977116190" sldId="366"/>
            <ac:picMk id="13" creationId="{08236601-E6FE-BFCE-C433-D5FEEED07561}"/>
          </ac:picMkLst>
        </pc:picChg>
        <pc:picChg chg="add mod">
          <ac:chgData name="Sooike Stoops" userId="S::sooike.stoops@vib.be::182d97bc-7cf0-490c-8779-9835821fa523" providerId="AD" clId="Web-{38685889-9A4E-C4E2-C286-D343208B9DB9}" dt="2025-09-16T12:11:18.046" v="258" actId="1076"/>
          <ac:picMkLst>
            <pc:docMk/>
            <pc:sldMk cId="2977116190" sldId="366"/>
            <ac:picMk id="14" creationId="{93C51EBA-38FB-5EEE-A5C4-EB27EA92B2FE}"/>
          </ac:picMkLst>
        </pc:picChg>
      </pc:sldChg>
      <pc:sldChg chg="addSp delSp modSp new modNotes">
        <pc:chgData name="Sooike Stoops" userId="S::sooike.stoops@vib.be::182d97bc-7cf0-490c-8779-9835821fa523" providerId="AD" clId="Web-{38685889-9A4E-C4E2-C286-D343208B9DB9}" dt="2025-09-16T12:43:33.235" v="816" actId="1076"/>
        <pc:sldMkLst>
          <pc:docMk/>
          <pc:sldMk cId="2802132414" sldId="367"/>
        </pc:sldMkLst>
        <pc:spChg chg="mod">
          <ac:chgData name="Sooike Stoops" userId="S::sooike.stoops@vib.be::182d97bc-7cf0-490c-8779-9835821fa523" providerId="AD" clId="Web-{38685889-9A4E-C4E2-C286-D343208B9DB9}" dt="2025-09-16T12:13:37.346" v="349" actId="20577"/>
          <ac:spMkLst>
            <pc:docMk/>
            <pc:sldMk cId="2802132414" sldId="367"/>
            <ac:spMk id="2" creationId="{65CF929E-4AE2-2F12-AAEE-73502BF205E3}"/>
          </ac:spMkLst>
        </pc:spChg>
        <pc:spChg chg="mod">
          <ac:chgData name="Sooike Stoops" userId="S::sooike.stoops@vib.be::182d97bc-7cf0-490c-8779-9835821fa523" providerId="AD" clId="Web-{38685889-9A4E-C4E2-C286-D343208B9DB9}" dt="2025-09-16T12:42:26.827" v="730" actId="20577"/>
          <ac:spMkLst>
            <pc:docMk/>
            <pc:sldMk cId="2802132414" sldId="367"/>
            <ac:spMk id="3" creationId="{7FCF2926-CE53-D45C-A8ED-124F7DAB1286}"/>
          </ac:spMkLst>
        </pc:spChg>
        <pc:spChg chg="add">
          <ac:chgData name="Sooike Stoops" userId="S::sooike.stoops@vib.be::182d97bc-7cf0-490c-8779-9835821fa523" providerId="AD" clId="Web-{38685889-9A4E-C4E2-C286-D343208B9DB9}" dt="2025-09-16T12:15:49.613" v="383"/>
          <ac:spMkLst>
            <pc:docMk/>
            <pc:sldMk cId="2802132414" sldId="367"/>
            <ac:spMk id="6" creationId="{B649A4EF-D726-D66F-B076-390377AA641E}"/>
          </ac:spMkLst>
        </pc:spChg>
        <pc:spChg chg="add">
          <ac:chgData name="Sooike Stoops" userId="S::sooike.stoops@vib.be::182d97bc-7cf0-490c-8779-9835821fa523" providerId="AD" clId="Web-{38685889-9A4E-C4E2-C286-D343208B9DB9}" dt="2025-09-16T12:15:49.613" v="383"/>
          <ac:spMkLst>
            <pc:docMk/>
            <pc:sldMk cId="2802132414" sldId="367"/>
            <ac:spMk id="7" creationId="{2E2F30C3-9D4E-9707-EFFC-240CE410965E}"/>
          </ac:spMkLst>
        </pc:spChg>
        <pc:spChg chg="add">
          <ac:chgData name="Sooike Stoops" userId="S::sooike.stoops@vib.be::182d97bc-7cf0-490c-8779-9835821fa523" providerId="AD" clId="Web-{38685889-9A4E-C4E2-C286-D343208B9DB9}" dt="2025-09-16T12:15:49.613" v="383"/>
          <ac:spMkLst>
            <pc:docMk/>
            <pc:sldMk cId="2802132414" sldId="367"/>
            <ac:spMk id="9" creationId="{C6076319-2DA4-7401-17EA-AFBA97826359}"/>
          </ac:spMkLst>
        </pc:spChg>
        <pc:spChg chg="add mod">
          <ac:chgData name="Sooike Stoops" userId="S::sooike.stoops@vib.be::182d97bc-7cf0-490c-8779-9835821fa523" providerId="AD" clId="Web-{38685889-9A4E-C4E2-C286-D343208B9DB9}" dt="2025-09-16T12:43:33.235" v="816" actId="1076"/>
          <ac:spMkLst>
            <pc:docMk/>
            <pc:sldMk cId="2802132414" sldId="367"/>
            <ac:spMk id="11" creationId="{514359F2-3B1C-001F-7CDB-B86E2D6D53E2}"/>
          </ac:spMkLst>
        </pc:spChg>
        <pc:grpChg chg="add del mod">
          <ac:chgData name="Sooike Stoops" userId="S::sooike.stoops@vib.be::182d97bc-7cf0-490c-8779-9835821fa523" providerId="AD" clId="Web-{38685889-9A4E-C4E2-C286-D343208B9DB9}" dt="2025-09-16T12:40:34.026" v="710"/>
          <ac:grpSpMkLst>
            <pc:docMk/>
            <pc:sldMk cId="2802132414" sldId="367"/>
            <ac:grpSpMk id="4" creationId="{632107E4-42CF-82C0-DD26-31A77A677BE8}"/>
          </ac:grpSpMkLst>
        </pc:grpChg>
        <pc:grpChg chg="add">
          <ac:chgData name="Sooike Stoops" userId="S::sooike.stoops@vib.be::182d97bc-7cf0-490c-8779-9835821fa523" providerId="AD" clId="Web-{38685889-9A4E-C4E2-C286-D343208B9DB9}" dt="2025-09-16T12:15:49.613" v="383"/>
          <ac:grpSpMkLst>
            <pc:docMk/>
            <pc:sldMk cId="2802132414" sldId="367"/>
            <ac:grpSpMk id="5" creationId="{34B36BBE-5586-8E07-17C3-8B906474101C}"/>
          </ac:grpSpMkLst>
        </pc:grpChg>
        <pc:picChg chg="add">
          <ac:chgData name="Sooike Stoops" userId="S::sooike.stoops@vib.be::182d97bc-7cf0-490c-8779-9835821fa523" providerId="AD" clId="Web-{38685889-9A4E-C4E2-C286-D343208B9DB9}" dt="2025-09-16T12:15:49.613" v="383"/>
          <ac:picMkLst>
            <pc:docMk/>
            <pc:sldMk cId="2802132414" sldId="367"/>
            <ac:picMk id="8" creationId="{B89A66A4-F9CF-6135-3C94-37C7C470D09C}"/>
          </ac:picMkLst>
        </pc:picChg>
        <pc:picChg chg="add mod">
          <ac:chgData name="Sooike Stoops" userId="S::sooike.stoops@vib.be::182d97bc-7cf0-490c-8779-9835821fa523" providerId="AD" clId="Web-{38685889-9A4E-C4E2-C286-D343208B9DB9}" dt="2025-09-16T12:43:17.375" v="799" actId="1076"/>
          <ac:picMkLst>
            <pc:docMk/>
            <pc:sldMk cId="2802132414" sldId="367"/>
            <ac:picMk id="10" creationId="{7E52F919-CAAE-9017-6920-730EC529B30A}"/>
          </ac:picMkLst>
        </pc:picChg>
      </pc:sldChg>
      <pc:sldChg chg="addSp modSp new modNotes">
        <pc:chgData name="Sooike Stoops" userId="S::sooike.stoops@vib.be::182d97bc-7cf0-490c-8779-9835821fa523" providerId="AD" clId="Web-{38685889-9A4E-C4E2-C286-D343208B9DB9}" dt="2025-09-16T12:23:36.292" v="462"/>
        <pc:sldMkLst>
          <pc:docMk/>
          <pc:sldMk cId="1613394442" sldId="368"/>
        </pc:sldMkLst>
        <pc:spChg chg="mod">
          <ac:chgData name="Sooike Stoops" userId="S::sooike.stoops@vib.be::182d97bc-7cf0-490c-8779-9835821fa523" providerId="AD" clId="Web-{38685889-9A4E-C4E2-C286-D343208B9DB9}" dt="2025-09-16T12:19:45.683" v="393" actId="20577"/>
          <ac:spMkLst>
            <pc:docMk/>
            <pc:sldMk cId="1613394442" sldId="368"/>
            <ac:spMk id="2" creationId="{DADDE434-8809-EE24-4D28-F4A8EBFBFC86}"/>
          </ac:spMkLst>
        </pc:spChg>
        <pc:spChg chg="mod">
          <ac:chgData name="Sooike Stoops" userId="S::sooike.stoops@vib.be::182d97bc-7cf0-490c-8779-9835821fa523" providerId="AD" clId="Web-{38685889-9A4E-C4E2-C286-D343208B9DB9}" dt="2025-09-16T12:20:03.622" v="428" actId="20577"/>
          <ac:spMkLst>
            <pc:docMk/>
            <pc:sldMk cId="1613394442" sldId="368"/>
            <ac:spMk id="3" creationId="{D5F9D3DB-262D-27B0-E521-41F65FBC0DE0}"/>
          </ac:spMkLst>
        </pc:spChg>
        <pc:picChg chg="add mod">
          <ac:chgData name="Sooike Stoops" userId="S::sooike.stoops@vib.be::182d97bc-7cf0-490c-8779-9835821fa523" providerId="AD" clId="Web-{38685889-9A4E-C4E2-C286-D343208B9DB9}" dt="2025-09-16T12:22:58.540" v="432" actId="1076"/>
          <ac:picMkLst>
            <pc:docMk/>
            <pc:sldMk cId="1613394442" sldId="368"/>
            <ac:picMk id="4" creationId="{12A15312-B4F7-2EA9-3EA2-1D98836411B6}"/>
          </ac:picMkLst>
        </pc:picChg>
      </pc:sldChg>
      <pc:sldChg chg="addSp modSp new modNotes">
        <pc:chgData name="Sooike Stoops" userId="S::sooike.stoops@vib.be::182d97bc-7cf0-490c-8779-9835821fa523" providerId="AD" clId="Web-{38685889-9A4E-C4E2-C286-D343208B9DB9}" dt="2025-09-16T12:31:00.335" v="607" actId="20577"/>
        <pc:sldMkLst>
          <pc:docMk/>
          <pc:sldMk cId="1639870487" sldId="369"/>
        </pc:sldMkLst>
        <pc:spChg chg="mod">
          <ac:chgData name="Sooike Stoops" userId="S::sooike.stoops@vib.be::182d97bc-7cf0-490c-8779-9835821fa523" providerId="AD" clId="Web-{38685889-9A4E-C4E2-C286-D343208B9DB9}" dt="2025-09-16T12:26:55.299" v="491" actId="20577"/>
          <ac:spMkLst>
            <pc:docMk/>
            <pc:sldMk cId="1639870487" sldId="369"/>
            <ac:spMk id="2" creationId="{A078FADA-659B-0B87-5F29-3619E3A14480}"/>
          </ac:spMkLst>
        </pc:spChg>
        <pc:spChg chg="mod">
          <ac:chgData name="Sooike Stoops" userId="S::sooike.stoops@vib.be::182d97bc-7cf0-490c-8779-9835821fa523" providerId="AD" clId="Web-{38685889-9A4E-C4E2-C286-D343208B9DB9}" dt="2025-09-16T12:29:33.334" v="556" actId="20577"/>
          <ac:spMkLst>
            <pc:docMk/>
            <pc:sldMk cId="1639870487" sldId="369"/>
            <ac:spMk id="3" creationId="{149EC1C8-5203-5975-A326-E09BF877A1D6}"/>
          </ac:spMkLst>
        </pc:spChg>
        <pc:spChg chg="add mod">
          <ac:chgData name="Sooike Stoops" userId="S::sooike.stoops@vib.be::182d97bc-7cf0-490c-8779-9835821fa523" providerId="AD" clId="Web-{38685889-9A4E-C4E2-C286-D343208B9DB9}" dt="2025-09-16T12:31:00.335" v="607" actId="20577"/>
          <ac:spMkLst>
            <pc:docMk/>
            <pc:sldMk cId="1639870487" sldId="369"/>
            <ac:spMk id="5" creationId="{B1643337-DE09-F887-B878-99118A7A79DD}"/>
          </ac:spMkLst>
        </pc:spChg>
        <pc:picChg chg="add mod">
          <ac:chgData name="Sooike Stoops" userId="S::sooike.stoops@vib.be::182d97bc-7cf0-490c-8779-9835821fa523" providerId="AD" clId="Web-{38685889-9A4E-C4E2-C286-D343208B9DB9}" dt="2025-09-16T12:30:28.616" v="604" actId="1076"/>
          <ac:picMkLst>
            <pc:docMk/>
            <pc:sldMk cId="1639870487" sldId="369"/>
            <ac:picMk id="4" creationId="{8536AECB-6E8A-C5BC-501F-F1F6C3B64AD3}"/>
          </ac:picMkLst>
        </pc:picChg>
      </pc:sldChg>
      <pc:sldChg chg="addSp delSp modSp new modNotes">
        <pc:chgData name="Sooike Stoops" userId="S::sooike.stoops@vib.be::182d97bc-7cf0-490c-8779-9835821fa523" providerId="AD" clId="Web-{38685889-9A4E-C4E2-C286-D343208B9DB9}" dt="2025-09-16T12:39:49.680" v="693"/>
        <pc:sldMkLst>
          <pc:docMk/>
          <pc:sldMk cId="824885953" sldId="370"/>
        </pc:sldMkLst>
        <pc:spChg chg="mod">
          <ac:chgData name="Sooike Stoops" userId="S::sooike.stoops@vib.be::182d97bc-7cf0-490c-8779-9835821fa523" providerId="AD" clId="Web-{38685889-9A4E-C4E2-C286-D343208B9DB9}" dt="2025-09-16T12:27:10.659" v="509" actId="20577"/>
          <ac:spMkLst>
            <pc:docMk/>
            <pc:sldMk cId="824885953" sldId="370"/>
            <ac:spMk id="2" creationId="{FE8B0FF4-E29C-5B79-D24D-ECD44C02B10B}"/>
          </ac:spMkLst>
        </pc:spChg>
        <pc:spChg chg="mod">
          <ac:chgData name="Sooike Stoops" userId="S::sooike.stoops@vib.be::182d97bc-7cf0-490c-8779-9835821fa523" providerId="AD" clId="Web-{38685889-9A4E-C4E2-C286-D343208B9DB9}" dt="2025-09-16T12:39:02.239" v="689" actId="20577"/>
          <ac:spMkLst>
            <pc:docMk/>
            <pc:sldMk cId="824885953" sldId="370"/>
            <ac:spMk id="3" creationId="{BA5A22A4-230C-C604-B308-9B277EFC469E}"/>
          </ac:spMkLst>
        </pc:spChg>
        <pc:picChg chg="add mod modCrop">
          <ac:chgData name="Sooike Stoops" userId="S::sooike.stoops@vib.be::182d97bc-7cf0-490c-8779-9835821fa523" providerId="AD" clId="Web-{38685889-9A4E-C4E2-C286-D343208B9DB9}" dt="2025-09-16T12:35:22.667" v="643"/>
          <ac:picMkLst>
            <pc:docMk/>
            <pc:sldMk cId="824885953" sldId="370"/>
            <ac:picMk id="5" creationId="{F72E4DF3-9B41-856C-551F-A59CE3A31AF0}"/>
          </ac:picMkLst>
        </pc:picChg>
        <pc:picChg chg="add del mod">
          <ac:chgData name="Sooike Stoops" userId="S::sooike.stoops@vib.be::182d97bc-7cf0-490c-8779-9835821fa523" providerId="AD" clId="Web-{38685889-9A4E-C4E2-C286-D343208B9DB9}" dt="2025-09-16T12:33:55.979" v="624"/>
          <ac:picMkLst>
            <pc:docMk/>
            <pc:sldMk cId="824885953" sldId="370"/>
            <ac:picMk id="7" creationId="{E1F77731-755D-087E-91CF-1DC58D9F5592}"/>
          </ac:picMkLst>
        </pc:picChg>
        <pc:picChg chg="add mod">
          <ac:chgData name="Sooike Stoops" userId="S::sooike.stoops@vib.be::182d97bc-7cf0-490c-8779-9835821fa523" providerId="AD" clId="Web-{38685889-9A4E-C4E2-C286-D343208B9DB9}" dt="2025-09-16T12:35:59.652" v="653" actId="1076"/>
          <ac:picMkLst>
            <pc:docMk/>
            <pc:sldMk cId="824885953" sldId="370"/>
            <ac:picMk id="9" creationId="{B878426F-501C-E1DC-AFB9-F569C18538BD}"/>
          </ac:picMkLst>
        </pc:picChg>
        <pc:picChg chg="add mod modCrop">
          <ac:chgData name="Sooike Stoops" userId="S::sooike.stoops@vib.be::182d97bc-7cf0-490c-8779-9835821fa523" providerId="AD" clId="Web-{38685889-9A4E-C4E2-C286-D343208B9DB9}" dt="2025-09-16T12:36:25.639" v="658"/>
          <ac:picMkLst>
            <pc:docMk/>
            <pc:sldMk cId="824885953" sldId="370"/>
            <ac:picMk id="10" creationId="{E85AF74E-B547-6376-9851-924754D66F87}"/>
          </ac:picMkLst>
        </pc:picChg>
        <pc:picChg chg="add mod">
          <ac:chgData name="Sooike Stoops" userId="S::sooike.stoops@vib.be::182d97bc-7cf0-490c-8779-9835821fa523" providerId="AD" clId="Web-{38685889-9A4E-C4E2-C286-D343208B9DB9}" dt="2025-09-16T12:35:37.167" v="646" actId="1076"/>
          <ac:picMkLst>
            <pc:docMk/>
            <pc:sldMk cId="824885953" sldId="370"/>
            <ac:picMk id="11" creationId="{A4EB17E9-D7DD-E85B-11B3-D849252CBF75}"/>
          </ac:picMkLst>
        </pc:picChg>
        <pc:picChg chg="add del mod">
          <ac:chgData name="Sooike Stoops" userId="S::sooike.stoops@vib.be::182d97bc-7cf0-490c-8779-9835821fa523" providerId="AD" clId="Web-{38685889-9A4E-C4E2-C286-D343208B9DB9}" dt="2025-09-16T12:34:15.432" v="631"/>
          <ac:picMkLst>
            <pc:docMk/>
            <pc:sldMk cId="824885953" sldId="370"/>
            <ac:picMk id="12" creationId="{8FF7E5A2-8CEE-DC26-1E10-906D19F89B12}"/>
          </ac:picMkLst>
        </pc:picChg>
        <pc:picChg chg="add mod">
          <ac:chgData name="Sooike Stoops" userId="S::sooike.stoops@vib.be::182d97bc-7cf0-490c-8779-9835821fa523" providerId="AD" clId="Web-{38685889-9A4E-C4E2-C286-D343208B9DB9}" dt="2025-09-16T12:36:05.371" v="655" actId="1076"/>
          <ac:picMkLst>
            <pc:docMk/>
            <pc:sldMk cId="824885953" sldId="370"/>
            <ac:picMk id="13" creationId="{A7023EC9-F8B7-F5DE-305F-CBD9CE477B56}"/>
          </ac:picMkLst>
        </pc:picChg>
        <pc:picChg chg="add mod">
          <ac:chgData name="Sooike Stoops" userId="S::sooike.stoops@vib.be::182d97bc-7cf0-490c-8779-9835821fa523" providerId="AD" clId="Web-{38685889-9A4E-C4E2-C286-D343208B9DB9}" dt="2025-09-16T12:35:49.761" v="650" actId="1076"/>
          <ac:picMkLst>
            <pc:docMk/>
            <pc:sldMk cId="824885953" sldId="370"/>
            <ac:picMk id="14" creationId="{4B43635E-101C-A83D-1C37-9FCF9297300B}"/>
          </ac:picMkLst>
        </pc:picChg>
        <pc:picChg chg="add mod">
          <ac:chgData name="Sooike Stoops" userId="S::sooike.stoops@vib.be::182d97bc-7cf0-490c-8779-9835821fa523" providerId="AD" clId="Web-{38685889-9A4E-C4E2-C286-D343208B9DB9}" dt="2025-09-16T12:35:46.527" v="649" actId="1076"/>
          <ac:picMkLst>
            <pc:docMk/>
            <pc:sldMk cId="824885953" sldId="370"/>
            <ac:picMk id="15" creationId="{5E40D024-01F0-581D-11E4-50DC9C10A484}"/>
          </ac:picMkLst>
        </pc:picChg>
        <pc:picChg chg="add mod">
          <ac:chgData name="Sooike Stoops" userId="S::sooike.stoops@vib.be::182d97bc-7cf0-490c-8779-9835821fa523" providerId="AD" clId="Web-{38685889-9A4E-C4E2-C286-D343208B9DB9}" dt="2025-09-16T12:36:30.921" v="659" actId="1076"/>
          <ac:picMkLst>
            <pc:docMk/>
            <pc:sldMk cId="824885953" sldId="370"/>
            <ac:picMk id="16" creationId="{37709937-7517-5F5A-13EF-8CFFE4D49B91}"/>
          </ac:picMkLst>
        </pc:picChg>
      </pc:sldChg>
      <pc:sldChg chg="new del">
        <pc:chgData name="Sooike Stoops" userId="S::sooike.stoops@vib.be::182d97bc-7cf0-490c-8779-9835821fa523" providerId="AD" clId="Web-{38685889-9A4E-C4E2-C286-D343208B9DB9}" dt="2025-09-16T12:55:05.834" v="1072"/>
        <pc:sldMkLst>
          <pc:docMk/>
          <pc:sldMk cId="3744185749" sldId="371"/>
        </pc:sldMkLst>
      </pc:sldChg>
      <pc:sldChg chg="addSp delSp modSp new del modNotes">
        <pc:chgData name="Sooike Stoops" userId="S::sooike.stoops@vib.be::182d97bc-7cf0-490c-8779-9835821fa523" providerId="AD" clId="Web-{38685889-9A4E-C4E2-C286-D343208B9DB9}" dt="2025-09-16T12:49:07.336" v="883"/>
        <pc:sldMkLst>
          <pc:docMk/>
          <pc:sldMk cId="1048039152" sldId="372"/>
        </pc:sldMkLst>
        <pc:spChg chg="mod">
          <ac:chgData name="Sooike Stoops" userId="S::sooike.stoops@vib.be::182d97bc-7cf0-490c-8779-9835821fa523" providerId="AD" clId="Web-{38685889-9A4E-C4E2-C286-D343208B9DB9}" dt="2025-09-16T12:40:28.682" v="709" actId="20577"/>
          <ac:spMkLst>
            <pc:docMk/>
            <pc:sldMk cId="1048039152" sldId="372"/>
            <ac:spMk id="2" creationId="{8F160941-AAD4-263C-3EC9-E3257A8771EF}"/>
          </ac:spMkLst>
        </pc:spChg>
        <pc:spChg chg="del">
          <ac:chgData name="Sooike Stoops" userId="S::sooike.stoops@vib.be::182d97bc-7cf0-490c-8779-9835821fa523" providerId="AD" clId="Web-{38685889-9A4E-C4E2-C286-D343208B9DB9}" dt="2025-09-16T12:45:08.925" v="817"/>
          <ac:spMkLst>
            <pc:docMk/>
            <pc:sldMk cId="1048039152" sldId="372"/>
            <ac:spMk id="3" creationId="{7FBFCB1D-EABF-898E-F208-B1B290BDA324}"/>
          </ac:spMkLst>
        </pc:spChg>
        <pc:picChg chg="add mod ord">
          <ac:chgData name="Sooike Stoops" userId="S::sooike.stoops@vib.be::182d97bc-7cf0-490c-8779-9835821fa523" providerId="AD" clId="Web-{38685889-9A4E-C4E2-C286-D343208B9DB9}" dt="2025-09-16T12:45:08.925" v="817"/>
          <ac:picMkLst>
            <pc:docMk/>
            <pc:sldMk cId="1048039152" sldId="372"/>
            <ac:picMk id="4" creationId="{AA7C046B-CFB8-6918-2BEC-0725CC942DEF}"/>
          </ac:picMkLst>
        </pc:picChg>
        <pc:picChg chg="add mod">
          <ac:chgData name="Sooike Stoops" userId="S::sooike.stoops@vib.be::182d97bc-7cf0-490c-8779-9835821fa523" providerId="AD" clId="Web-{38685889-9A4E-C4E2-C286-D343208B9DB9}" dt="2025-09-16T12:45:52.067" v="832" actId="1076"/>
          <ac:picMkLst>
            <pc:docMk/>
            <pc:sldMk cId="1048039152" sldId="372"/>
            <ac:picMk id="5" creationId="{505AADE2-31C9-1B43-6395-70AE06F743F5}"/>
          </ac:picMkLst>
        </pc:picChg>
        <pc:picChg chg="add mod">
          <ac:chgData name="Sooike Stoops" userId="S::sooike.stoops@vib.be::182d97bc-7cf0-490c-8779-9835821fa523" providerId="AD" clId="Web-{38685889-9A4E-C4E2-C286-D343208B9DB9}" dt="2025-09-16T12:45:50.785" v="831" actId="1076"/>
          <ac:picMkLst>
            <pc:docMk/>
            <pc:sldMk cId="1048039152" sldId="372"/>
            <ac:picMk id="6" creationId="{91B3D2F1-25A2-0B72-B2D0-90AF24C85197}"/>
          </ac:picMkLst>
        </pc:picChg>
        <pc:picChg chg="add mod">
          <ac:chgData name="Sooike Stoops" userId="S::sooike.stoops@vib.be::182d97bc-7cf0-490c-8779-9835821fa523" providerId="AD" clId="Web-{38685889-9A4E-C4E2-C286-D343208B9DB9}" dt="2025-09-16T12:45:49.535" v="830" actId="1076"/>
          <ac:picMkLst>
            <pc:docMk/>
            <pc:sldMk cId="1048039152" sldId="372"/>
            <ac:picMk id="7" creationId="{CCB40F94-63AD-931E-60E1-5EC1A021BD70}"/>
          </ac:picMkLst>
        </pc:picChg>
        <pc:picChg chg="add mod">
          <ac:chgData name="Sooike Stoops" userId="S::sooike.stoops@vib.be::182d97bc-7cf0-490c-8779-9835821fa523" providerId="AD" clId="Web-{38685889-9A4E-C4E2-C286-D343208B9DB9}" dt="2025-09-16T12:45:48.520" v="829" actId="1076"/>
          <ac:picMkLst>
            <pc:docMk/>
            <pc:sldMk cId="1048039152" sldId="372"/>
            <ac:picMk id="8" creationId="{CC33A7D9-7E7A-C708-25E7-F12DB769CDD5}"/>
          </ac:picMkLst>
        </pc:picChg>
        <pc:picChg chg="add mod">
          <ac:chgData name="Sooike Stoops" userId="S::sooike.stoops@vib.be::182d97bc-7cf0-490c-8779-9835821fa523" providerId="AD" clId="Web-{38685889-9A4E-C4E2-C286-D343208B9DB9}" dt="2025-09-16T12:45:47.285" v="828" actId="1076"/>
          <ac:picMkLst>
            <pc:docMk/>
            <pc:sldMk cId="1048039152" sldId="372"/>
            <ac:picMk id="9" creationId="{AD00B86C-F8DE-8BF9-2476-89209ACA81A4}"/>
          </ac:picMkLst>
        </pc:picChg>
        <pc:picChg chg="add mod">
          <ac:chgData name="Sooike Stoops" userId="S::sooike.stoops@vib.be::182d97bc-7cf0-490c-8779-9835821fa523" providerId="AD" clId="Web-{38685889-9A4E-C4E2-C286-D343208B9DB9}" dt="2025-09-16T12:45:47.192" v="827" actId="1076"/>
          <ac:picMkLst>
            <pc:docMk/>
            <pc:sldMk cId="1048039152" sldId="372"/>
            <ac:picMk id="10" creationId="{1FD2E0AA-254A-F656-A28D-C35903DE7149}"/>
          </ac:picMkLst>
        </pc:picChg>
        <pc:picChg chg="add mod">
          <ac:chgData name="Sooike Stoops" userId="S::sooike.stoops@vib.be::182d97bc-7cf0-490c-8779-9835821fa523" providerId="AD" clId="Web-{38685889-9A4E-C4E2-C286-D343208B9DB9}" dt="2025-09-16T12:45:45.082" v="826" actId="1076"/>
          <ac:picMkLst>
            <pc:docMk/>
            <pc:sldMk cId="1048039152" sldId="372"/>
            <ac:picMk id="11" creationId="{0B70B33C-780B-AE85-9883-631DFE56F348}"/>
          </ac:picMkLst>
        </pc:picChg>
      </pc:sldChg>
      <pc:sldChg chg="addSp delSp modSp new modNotes">
        <pc:chgData name="Sooike Stoops" userId="S::sooike.stoops@vib.be::182d97bc-7cf0-490c-8779-9835821fa523" providerId="AD" clId="Web-{38685889-9A4E-C4E2-C286-D343208B9DB9}" dt="2025-09-16T14:06:15.309" v="1083" actId="1076"/>
        <pc:sldMkLst>
          <pc:docMk/>
          <pc:sldMk cId="2482183936" sldId="372"/>
        </pc:sldMkLst>
        <pc:spChg chg="mod">
          <ac:chgData name="Sooike Stoops" userId="S::sooike.stoops@vib.be::182d97bc-7cf0-490c-8779-9835821fa523" providerId="AD" clId="Web-{38685889-9A4E-C4E2-C286-D343208B9DB9}" dt="2025-09-16T12:50:37.540" v="918" actId="20577"/>
          <ac:spMkLst>
            <pc:docMk/>
            <pc:sldMk cId="2482183936" sldId="372"/>
            <ac:spMk id="2" creationId="{4B63DE80-CAD4-27AE-2E7A-B736CC5697E4}"/>
          </ac:spMkLst>
        </pc:spChg>
        <pc:spChg chg="mod">
          <ac:chgData name="Sooike Stoops" userId="S::sooike.stoops@vib.be::182d97bc-7cf0-490c-8779-9835821fa523" providerId="AD" clId="Web-{38685889-9A4E-C4E2-C286-D343208B9DB9}" dt="2025-09-16T12:50:52.118" v="921" actId="20577"/>
          <ac:spMkLst>
            <pc:docMk/>
            <pc:sldMk cId="2482183936" sldId="372"/>
            <ac:spMk id="3" creationId="{3F92EFE0-D87A-520B-6F10-FB305AF7078E}"/>
          </ac:spMkLst>
        </pc:spChg>
        <pc:picChg chg="add del mod">
          <ac:chgData name="Sooike Stoops" userId="S::sooike.stoops@vib.be::182d97bc-7cf0-490c-8779-9835821fa523" providerId="AD" clId="Web-{38685889-9A4E-C4E2-C286-D343208B9DB9}" dt="2025-09-16T14:06:12.090" v="1082"/>
          <ac:picMkLst>
            <pc:docMk/>
            <pc:sldMk cId="2482183936" sldId="372"/>
            <ac:picMk id="5" creationId="{D134901E-05D0-940B-31D3-A2006C08E286}"/>
          </ac:picMkLst>
        </pc:picChg>
        <pc:picChg chg="add mod">
          <ac:chgData name="Sooike Stoops" userId="S::sooike.stoops@vib.be::182d97bc-7cf0-490c-8779-9835821fa523" providerId="AD" clId="Web-{38685889-9A4E-C4E2-C286-D343208B9DB9}" dt="2025-09-16T14:06:15.309" v="1083" actId="1076"/>
          <ac:picMkLst>
            <pc:docMk/>
            <pc:sldMk cId="2482183936" sldId="372"/>
            <ac:picMk id="6" creationId="{C45500A7-F30F-3C8F-7100-DE7C7943F969}"/>
          </ac:picMkLst>
        </pc:picChg>
      </pc:sldChg>
      <pc:sldChg chg="modSp new del modNotes">
        <pc:chgData name="Sooike Stoops" userId="S::sooike.stoops@vib.be::182d97bc-7cf0-490c-8779-9835821fa523" providerId="AD" clId="Web-{38685889-9A4E-C4E2-C286-D343208B9DB9}" dt="2025-09-16T14:29:35.289" v="1184"/>
        <pc:sldMkLst>
          <pc:docMk/>
          <pc:sldMk cId="62901732" sldId="373"/>
        </pc:sldMkLst>
        <pc:spChg chg="mod">
          <ac:chgData name="Sooike Stoops" userId="S::sooike.stoops@vib.be::182d97bc-7cf0-490c-8779-9835821fa523" providerId="AD" clId="Web-{38685889-9A4E-C4E2-C286-D343208B9DB9}" dt="2025-09-16T12:51:09.837" v="939" actId="20577"/>
          <ac:spMkLst>
            <pc:docMk/>
            <pc:sldMk cId="62901732" sldId="373"/>
            <ac:spMk id="2" creationId="{8F908C7D-6027-FD44-FCF2-7B7F762108F3}"/>
          </ac:spMkLst>
        </pc:spChg>
        <pc:spChg chg="mod">
          <ac:chgData name="Sooike Stoops" userId="S::sooike.stoops@vib.be::182d97bc-7cf0-490c-8779-9835821fa523" providerId="AD" clId="Web-{38685889-9A4E-C4E2-C286-D343208B9DB9}" dt="2025-09-16T12:51:19.572" v="941" actId="20577"/>
          <ac:spMkLst>
            <pc:docMk/>
            <pc:sldMk cId="62901732" sldId="373"/>
            <ac:spMk id="3" creationId="{294D2004-9235-9C61-6231-2A08A5D21B42}"/>
          </ac:spMkLst>
        </pc:spChg>
      </pc:sldChg>
      <pc:sldChg chg="addSp delSp modSp new modNotes">
        <pc:chgData name="Sooike Stoops" userId="S::sooike.stoops@vib.be::182d97bc-7cf0-490c-8779-9835821fa523" providerId="AD" clId="Web-{38685889-9A4E-C4E2-C286-D343208B9DB9}" dt="2025-09-16T14:34:31.502" v="1253"/>
        <pc:sldMkLst>
          <pc:docMk/>
          <pc:sldMk cId="3605999307" sldId="374"/>
        </pc:sldMkLst>
        <pc:spChg chg="mod">
          <ac:chgData name="Sooike Stoops" userId="S::sooike.stoops@vib.be::182d97bc-7cf0-490c-8779-9835821fa523" providerId="AD" clId="Web-{38685889-9A4E-C4E2-C286-D343208B9DB9}" dt="2025-09-16T12:51:43.416" v="954" actId="20577"/>
          <ac:spMkLst>
            <pc:docMk/>
            <pc:sldMk cId="3605999307" sldId="374"/>
            <ac:spMk id="2" creationId="{61C1F3E3-2B68-1600-E6B6-44CFAE86D300}"/>
          </ac:spMkLst>
        </pc:spChg>
        <pc:spChg chg="mod">
          <ac:chgData name="Sooike Stoops" userId="S::sooike.stoops@vib.be::182d97bc-7cf0-490c-8779-9835821fa523" providerId="AD" clId="Web-{38685889-9A4E-C4E2-C286-D343208B9DB9}" dt="2025-09-16T12:51:32.635" v="945" actId="20577"/>
          <ac:spMkLst>
            <pc:docMk/>
            <pc:sldMk cId="3605999307" sldId="374"/>
            <ac:spMk id="3" creationId="{FD6B9075-7A8B-9E3A-C717-AC000EFE903E}"/>
          </ac:spMkLst>
        </pc:spChg>
        <pc:picChg chg="add mod">
          <ac:chgData name="Sooike Stoops" userId="S::sooike.stoops@vib.be::182d97bc-7cf0-490c-8779-9835821fa523" providerId="AD" clId="Web-{38685889-9A4E-C4E2-C286-D343208B9DB9}" dt="2025-09-16T14:29:55.399" v="1186" actId="1076"/>
          <ac:picMkLst>
            <pc:docMk/>
            <pc:sldMk cId="3605999307" sldId="374"/>
            <ac:picMk id="5" creationId="{2F578714-BE20-16DC-E4F8-D06D1670EC29}"/>
          </ac:picMkLst>
        </pc:picChg>
        <pc:picChg chg="add del mod">
          <ac:chgData name="Sooike Stoops" userId="S::sooike.stoops@vib.be::182d97bc-7cf0-490c-8779-9835821fa523" providerId="AD" clId="Web-{38685889-9A4E-C4E2-C286-D343208B9DB9}" dt="2025-09-16T14:30:48.308" v="1190"/>
          <ac:picMkLst>
            <pc:docMk/>
            <pc:sldMk cId="3605999307" sldId="374"/>
            <ac:picMk id="6" creationId="{0F6422B7-625C-CB09-957E-F1D82C15BC75}"/>
          </ac:picMkLst>
        </pc:picChg>
        <pc:picChg chg="add del mod">
          <ac:chgData name="Sooike Stoops" userId="S::sooike.stoops@vib.be::182d97bc-7cf0-490c-8779-9835821fa523" providerId="AD" clId="Web-{38685889-9A4E-C4E2-C286-D343208B9DB9}" dt="2025-09-16T14:31:24.746" v="1195"/>
          <ac:picMkLst>
            <pc:docMk/>
            <pc:sldMk cId="3605999307" sldId="374"/>
            <ac:picMk id="7" creationId="{E2AEDCB6-0DB2-9514-8193-5DFB904B9C81}"/>
          </ac:picMkLst>
        </pc:picChg>
        <pc:picChg chg="add del mod">
          <ac:chgData name="Sooike Stoops" userId="S::sooike.stoops@vib.be::182d97bc-7cf0-490c-8779-9835821fa523" providerId="AD" clId="Web-{38685889-9A4E-C4E2-C286-D343208B9DB9}" dt="2025-09-16T14:31:23.871" v="1194"/>
          <ac:picMkLst>
            <pc:docMk/>
            <pc:sldMk cId="3605999307" sldId="374"/>
            <ac:picMk id="8" creationId="{F384579C-0B53-C7DE-31B6-4B7A49E9AD95}"/>
          </ac:picMkLst>
        </pc:picChg>
      </pc:sldChg>
      <pc:sldChg chg="addSp delSp modSp new modNotes">
        <pc:chgData name="Sooike Stoops" userId="S::sooike.stoops@vib.be::182d97bc-7cf0-490c-8779-9835821fa523" providerId="AD" clId="Web-{38685889-9A4E-C4E2-C286-D343208B9DB9}" dt="2025-09-16T15:03:21.451" v="1340"/>
        <pc:sldMkLst>
          <pc:docMk/>
          <pc:sldMk cId="4028100099" sldId="375"/>
        </pc:sldMkLst>
        <pc:spChg chg="mod">
          <ac:chgData name="Sooike Stoops" userId="S::sooike.stoops@vib.be::182d97bc-7cf0-490c-8779-9835821fa523" providerId="AD" clId="Web-{38685889-9A4E-C4E2-C286-D343208B9DB9}" dt="2025-09-16T12:51:58.541" v="969" actId="20577"/>
          <ac:spMkLst>
            <pc:docMk/>
            <pc:sldMk cId="4028100099" sldId="375"/>
            <ac:spMk id="2" creationId="{A782D898-4204-F333-232D-F482FC525459}"/>
          </ac:spMkLst>
        </pc:spChg>
        <pc:spChg chg="mod">
          <ac:chgData name="Sooike Stoops" userId="S::sooike.stoops@vib.be::182d97bc-7cf0-490c-8779-9835821fa523" providerId="AD" clId="Web-{38685889-9A4E-C4E2-C286-D343208B9DB9}" dt="2025-09-16T12:52:00.807" v="970"/>
          <ac:spMkLst>
            <pc:docMk/>
            <pc:sldMk cId="4028100099" sldId="375"/>
            <ac:spMk id="3" creationId="{240740DF-E7AD-B515-0656-EDCEBF73E790}"/>
          </ac:spMkLst>
        </pc:spChg>
        <pc:spChg chg="add mod">
          <ac:chgData name="Sooike Stoops" userId="S::sooike.stoops@vib.be::182d97bc-7cf0-490c-8779-9835821fa523" providerId="AD" clId="Web-{38685889-9A4E-C4E2-C286-D343208B9DB9}" dt="2025-09-16T15:01:23.800" v="1288" actId="20577"/>
          <ac:spMkLst>
            <pc:docMk/>
            <pc:sldMk cId="4028100099" sldId="375"/>
            <ac:spMk id="6" creationId="{EC68B8F3-21D5-484E-7CEF-A262B8A7E3B7}"/>
          </ac:spMkLst>
        </pc:spChg>
        <pc:spChg chg="add del mod">
          <ac:chgData name="Sooike Stoops" userId="S::sooike.stoops@vib.be::182d97bc-7cf0-490c-8779-9835821fa523" providerId="AD" clId="Web-{38685889-9A4E-C4E2-C286-D343208B9DB9}" dt="2025-09-16T14:57:14.373" v="1278"/>
          <ac:spMkLst>
            <pc:docMk/>
            <pc:sldMk cId="4028100099" sldId="375"/>
            <ac:spMk id="7" creationId="{C41A77D0-3A4C-E0CF-C08F-3E08F6405A3C}"/>
          </ac:spMkLst>
        </pc:spChg>
        <pc:picChg chg="add del mod">
          <ac:chgData name="Sooike Stoops" userId="S::sooike.stoops@vib.be::182d97bc-7cf0-490c-8779-9835821fa523" providerId="AD" clId="Web-{38685889-9A4E-C4E2-C286-D343208B9DB9}" dt="2025-09-16T14:34:04.111" v="1247"/>
          <ac:picMkLst>
            <pc:docMk/>
            <pc:sldMk cId="4028100099" sldId="375"/>
            <ac:picMk id="5" creationId="{400EF895-C8A0-3396-6A9A-729DA85A499F}"/>
          </ac:picMkLst>
        </pc:picChg>
        <pc:picChg chg="add del mod">
          <ac:chgData name="Sooike Stoops" userId="S::sooike.stoops@vib.be::182d97bc-7cf0-490c-8779-9835821fa523" providerId="AD" clId="Web-{38685889-9A4E-C4E2-C286-D343208B9DB9}" dt="2025-09-16T15:00:00.439" v="1282"/>
          <ac:picMkLst>
            <pc:docMk/>
            <pc:sldMk cId="4028100099" sldId="375"/>
            <ac:picMk id="8" creationId="{88D9DF09-EC6D-5F8E-9CB1-9C8703FD6D6E}"/>
          </ac:picMkLst>
        </pc:picChg>
      </pc:sldChg>
      <pc:sldChg chg="addSp modSp new modNotes">
        <pc:chgData name="Sooike Stoops" userId="S::sooike.stoops@vib.be::182d97bc-7cf0-490c-8779-9835821fa523" providerId="AD" clId="Web-{38685889-9A4E-C4E2-C286-D343208B9DB9}" dt="2025-09-16T15:01:40.004" v="1290" actId="1076"/>
        <pc:sldMkLst>
          <pc:docMk/>
          <pc:sldMk cId="2398013983" sldId="376"/>
        </pc:sldMkLst>
        <pc:spChg chg="mod">
          <ac:chgData name="Sooike Stoops" userId="S::sooike.stoops@vib.be::182d97bc-7cf0-490c-8779-9835821fa523" providerId="AD" clId="Web-{38685889-9A4E-C4E2-C286-D343208B9DB9}" dt="2025-09-16T12:52:40.245" v="985" actId="20577"/>
          <ac:spMkLst>
            <pc:docMk/>
            <pc:sldMk cId="2398013983" sldId="376"/>
            <ac:spMk id="2" creationId="{61BA435F-FA5B-1CD5-205A-DD7784733313}"/>
          </ac:spMkLst>
        </pc:spChg>
        <pc:spChg chg="mod">
          <ac:chgData name="Sooike Stoops" userId="S::sooike.stoops@vib.be::182d97bc-7cf0-490c-8779-9835821fa523" providerId="AD" clId="Web-{38685889-9A4E-C4E2-C286-D343208B9DB9}" dt="2025-09-16T12:52:28.291" v="975" actId="20577"/>
          <ac:spMkLst>
            <pc:docMk/>
            <pc:sldMk cId="2398013983" sldId="376"/>
            <ac:spMk id="3" creationId="{83A5DE82-DDEB-A388-E2C0-D06D285587FF}"/>
          </ac:spMkLst>
        </pc:spChg>
        <pc:picChg chg="add mod">
          <ac:chgData name="Sooike Stoops" userId="S::sooike.stoops@vib.be::182d97bc-7cf0-490c-8779-9835821fa523" providerId="AD" clId="Web-{38685889-9A4E-C4E2-C286-D343208B9DB9}" dt="2025-09-16T15:01:40.004" v="1290" actId="1076"/>
          <ac:picMkLst>
            <pc:docMk/>
            <pc:sldMk cId="2398013983" sldId="376"/>
            <ac:picMk id="5" creationId="{3432DF49-D961-7AB0-FB73-A92E42B8955C}"/>
          </ac:picMkLst>
        </pc:picChg>
      </pc:sldChg>
      <pc:sldChg chg="addSp modSp new modNotes">
        <pc:chgData name="Sooike Stoops" userId="S::sooike.stoops@vib.be::182d97bc-7cf0-490c-8779-9835821fa523" providerId="AD" clId="Web-{38685889-9A4E-C4E2-C286-D343208B9DB9}" dt="2025-09-16T15:08:40.732" v="1578" actId="1076"/>
        <pc:sldMkLst>
          <pc:docMk/>
          <pc:sldMk cId="414647820" sldId="377"/>
        </pc:sldMkLst>
        <pc:spChg chg="mod">
          <ac:chgData name="Sooike Stoops" userId="S::sooike.stoops@vib.be::182d97bc-7cf0-490c-8779-9835821fa523" providerId="AD" clId="Web-{38685889-9A4E-C4E2-C286-D343208B9DB9}" dt="2025-09-16T12:54:16.034" v="1029" actId="20577"/>
          <ac:spMkLst>
            <pc:docMk/>
            <pc:sldMk cId="414647820" sldId="377"/>
            <ac:spMk id="2" creationId="{D321E251-26B2-0279-7B77-B6F1BFB3C7E1}"/>
          </ac:spMkLst>
        </pc:spChg>
        <pc:spChg chg="mod">
          <ac:chgData name="Sooike Stoops" userId="S::sooike.stoops@vib.be::182d97bc-7cf0-490c-8779-9835821fa523" providerId="AD" clId="Web-{38685889-9A4E-C4E2-C286-D343208B9DB9}" dt="2025-09-16T12:54:26.050" v="1033" actId="20577"/>
          <ac:spMkLst>
            <pc:docMk/>
            <pc:sldMk cId="414647820" sldId="377"/>
            <ac:spMk id="3" creationId="{BD0098D1-A540-C341-1DAB-71415B44DFD8}"/>
          </ac:spMkLst>
        </pc:spChg>
        <pc:picChg chg="add mod">
          <ac:chgData name="Sooike Stoops" userId="S::sooike.stoops@vib.be::182d97bc-7cf0-490c-8779-9835821fa523" providerId="AD" clId="Web-{38685889-9A4E-C4E2-C286-D343208B9DB9}" dt="2025-09-16T15:08:40.732" v="1578" actId="1076"/>
          <ac:picMkLst>
            <pc:docMk/>
            <pc:sldMk cId="414647820" sldId="377"/>
            <ac:picMk id="5" creationId="{475822E4-5C22-2ADA-0EFB-1D225331D12C}"/>
          </ac:picMkLst>
        </pc:picChg>
      </pc:sldChg>
      <pc:sldChg chg="modSp new modNotes">
        <pc:chgData name="Sooike Stoops" userId="S::sooike.stoops@vib.be::182d97bc-7cf0-490c-8779-9835821fa523" providerId="AD" clId="Web-{38685889-9A4E-C4E2-C286-D343208B9DB9}" dt="2025-09-16T12:54:59.662" v="1055"/>
        <pc:sldMkLst>
          <pc:docMk/>
          <pc:sldMk cId="429143053" sldId="378"/>
        </pc:sldMkLst>
        <pc:spChg chg="mod">
          <ac:chgData name="Sooike Stoops" userId="S::sooike.stoops@vib.be::182d97bc-7cf0-490c-8779-9835821fa523" providerId="AD" clId="Web-{38685889-9A4E-C4E2-C286-D343208B9DB9}" dt="2025-09-16T12:54:42.661" v="1051" actId="20577"/>
          <ac:spMkLst>
            <pc:docMk/>
            <pc:sldMk cId="429143053" sldId="378"/>
            <ac:spMk id="2" creationId="{0BF1FE76-E4A7-04E5-36FC-5BC7DD6EC085}"/>
          </ac:spMkLst>
        </pc:spChg>
        <pc:spChg chg="mod">
          <ac:chgData name="Sooike Stoops" userId="S::sooike.stoops@vib.be::182d97bc-7cf0-490c-8779-9835821fa523" providerId="AD" clId="Web-{38685889-9A4E-C4E2-C286-D343208B9DB9}" dt="2025-09-16T12:54:51.286" v="1053" actId="20577"/>
          <ac:spMkLst>
            <pc:docMk/>
            <pc:sldMk cId="429143053" sldId="378"/>
            <ac:spMk id="3" creationId="{4D3FB2D4-42D8-1E3E-4B94-D3A2B0E9FD8F}"/>
          </ac:spMkLst>
        </pc:spChg>
      </pc:sldChg>
      <pc:sldChg chg="new del">
        <pc:chgData name="Sooike Stoops" userId="S::sooike.stoops@vib.be::182d97bc-7cf0-490c-8779-9835821fa523" providerId="AD" clId="Web-{38685889-9A4E-C4E2-C286-D343208B9DB9}" dt="2025-09-16T12:55:05.850" v="1078"/>
        <pc:sldMkLst>
          <pc:docMk/>
          <pc:sldMk cId="1174772164" sldId="379"/>
        </pc:sldMkLst>
      </pc:sldChg>
      <pc:sldChg chg="new del">
        <pc:chgData name="Sooike Stoops" userId="S::sooike.stoops@vib.be::182d97bc-7cf0-490c-8779-9835821fa523" providerId="AD" clId="Web-{38685889-9A4E-C4E2-C286-D343208B9DB9}" dt="2025-09-16T12:55:05.850" v="1077"/>
        <pc:sldMkLst>
          <pc:docMk/>
          <pc:sldMk cId="2493745459" sldId="380"/>
        </pc:sldMkLst>
      </pc:sldChg>
      <pc:sldChg chg="new del">
        <pc:chgData name="Sooike Stoops" userId="S::sooike.stoops@vib.be::182d97bc-7cf0-490c-8779-9835821fa523" providerId="AD" clId="Web-{38685889-9A4E-C4E2-C286-D343208B9DB9}" dt="2025-09-16T12:55:05.850" v="1076"/>
        <pc:sldMkLst>
          <pc:docMk/>
          <pc:sldMk cId="3946601671" sldId="381"/>
        </pc:sldMkLst>
      </pc:sldChg>
      <pc:sldChg chg="addSp modSp new ord modNotes">
        <pc:chgData name="Sooike Stoops" userId="S::sooike.stoops@vib.be::182d97bc-7cf0-490c-8779-9835821fa523" providerId="AD" clId="Web-{38685889-9A4E-C4E2-C286-D343208B9DB9}" dt="2025-09-16T15:02:35.619" v="1314" actId="1076"/>
        <pc:sldMkLst>
          <pc:docMk/>
          <pc:sldMk cId="2165101970" sldId="382"/>
        </pc:sldMkLst>
        <pc:spChg chg="mod">
          <ac:chgData name="Sooike Stoops" userId="S::sooike.stoops@vib.be::182d97bc-7cf0-490c-8779-9835821fa523" providerId="AD" clId="Web-{38685889-9A4E-C4E2-C286-D343208B9DB9}" dt="2025-09-16T12:53:13.481" v="1008" actId="20577"/>
          <ac:spMkLst>
            <pc:docMk/>
            <pc:sldMk cId="2165101970" sldId="382"/>
            <ac:spMk id="2" creationId="{B8F4689B-A8D2-BB03-9ECF-E6ECEC76480E}"/>
          </ac:spMkLst>
        </pc:spChg>
        <pc:spChg chg="mod">
          <ac:chgData name="Sooike Stoops" userId="S::sooike.stoops@vib.be::182d97bc-7cf0-490c-8779-9835821fa523" providerId="AD" clId="Web-{38685889-9A4E-C4E2-C286-D343208B9DB9}" dt="2025-09-16T12:52:59.901" v="997" actId="20577"/>
          <ac:spMkLst>
            <pc:docMk/>
            <pc:sldMk cId="2165101970" sldId="382"/>
            <ac:spMk id="3" creationId="{F1EA9681-3259-1BDF-4DE1-21521558387F}"/>
          </ac:spMkLst>
        </pc:spChg>
        <pc:picChg chg="add mod">
          <ac:chgData name="Sooike Stoops" userId="S::sooike.stoops@vib.be::182d97bc-7cf0-490c-8779-9835821fa523" providerId="AD" clId="Web-{38685889-9A4E-C4E2-C286-D343208B9DB9}" dt="2025-09-16T15:02:35.619" v="1314" actId="1076"/>
          <ac:picMkLst>
            <pc:docMk/>
            <pc:sldMk cId="2165101970" sldId="382"/>
            <ac:picMk id="5" creationId="{EA9968AB-C2C4-91C5-FEDC-3B8E6CDFD5C6}"/>
          </ac:picMkLst>
        </pc:picChg>
        <pc:picChg chg="add mod">
          <ac:chgData name="Sooike Stoops" userId="S::sooike.stoops@vib.be::182d97bc-7cf0-490c-8779-9835821fa523" providerId="AD" clId="Web-{38685889-9A4E-C4E2-C286-D343208B9DB9}" dt="2025-09-16T15:02:33.306" v="1313" actId="1076"/>
          <ac:picMkLst>
            <pc:docMk/>
            <pc:sldMk cId="2165101970" sldId="382"/>
            <ac:picMk id="6" creationId="{428CD65B-CEC1-315C-66A1-AD33FCA8A59F}"/>
          </ac:picMkLst>
        </pc:picChg>
        <pc:picChg chg="add mod">
          <ac:chgData name="Sooike Stoops" userId="S::sooike.stoops@vib.be::182d97bc-7cf0-490c-8779-9835821fa523" providerId="AD" clId="Web-{38685889-9A4E-C4E2-C286-D343208B9DB9}" dt="2025-09-16T15:02:29.900" v="1312" actId="1076"/>
          <ac:picMkLst>
            <pc:docMk/>
            <pc:sldMk cId="2165101970" sldId="382"/>
            <ac:picMk id="7" creationId="{49100217-7866-C92D-DACE-0DE6CC2F5724}"/>
          </ac:picMkLst>
        </pc:picChg>
        <pc:picChg chg="add mod">
          <ac:chgData name="Sooike Stoops" userId="S::sooike.stoops@vib.be::182d97bc-7cf0-490c-8779-9835821fa523" providerId="AD" clId="Web-{38685889-9A4E-C4E2-C286-D343208B9DB9}" dt="2025-09-16T15:02:28.071" v="1311" actId="1076"/>
          <ac:picMkLst>
            <pc:docMk/>
            <pc:sldMk cId="2165101970" sldId="382"/>
            <ac:picMk id="8" creationId="{2B0DB673-1B77-F7B0-948D-6FD175D9726D}"/>
          </ac:picMkLst>
        </pc:picChg>
        <pc:picChg chg="add mod">
          <ac:chgData name="Sooike Stoops" userId="S::sooike.stoops@vib.be::182d97bc-7cf0-490c-8779-9835821fa523" providerId="AD" clId="Web-{38685889-9A4E-C4E2-C286-D343208B9DB9}" dt="2025-09-16T15:02:24.524" v="1309" actId="1076"/>
          <ac:picMkLst>
            <pc:docMk/>
            <pc:sldMk cId="2165101970" sldId="382"/>
            <ac:picMk id="9" creationId="{6CFD6A16-63BF-89CD-2808-C7D72A6F8840}"/>
          </ac:picMkLst>
        </pc:picChg>
      </pc:sldChg>
      <pc:sldChg chg="addSp delSp modSp new modNotes">
        <pc:chgData name="Sooike Stoops" userId="S::sooike.stoops@vib.be::182d97bc-7cf0-490c-8779-9835821fa523" providerId="AD" clId="Web-{38685889-9A4E-C4E2-C286-D343208B9DB9}" dt="2025-09-16T15:06:13.320" v="1378"/>
        <pc:sldMkLst>
          <pc:docMk/>
          <pc:sldMk cId="2809481343" sldId="383"/>
        </pc:sldMkLst>
        <pc:spChg chg="mod">
          <ac:chgData name="Sooike Stoops" userId="S::sooike.stoops@vib.be::182d97bc-7cf0-490c-8779-9835821fa523" providerId="AD" clId="Web-{38685889-9A4E-C4E2-C286-D343208B9DB9}" dt="2025-09-16T15:03:51.766" v="1349" actId="20577"/>
          <ac:spMkLst>
            <pc:docMk/>
            <pc:sldMk cId="2809481343" sldId="383"/>
            <ac:spMk id="2" creationId="{F131BD9B-68BF-57D1-0D91-085432B0DA78}"/>
          </ac:spMkLst>
        </pc:spChg>
        <pc:spChg chg="del">
          <ac:chgData name="Sooike Stoops" userId="S::sooike.stoops@vib.be::182d97bc-7cf0-490c-8779-9835821fa523" providerId="AD" clId="Web-{38685889-9A4E-C4E2-C286-D343208B9DB9}" dt="2025-09-16T15:03:52.906" v="1350"/>
          <ac:spMkLst>
            <pc:docMk/>
            <pc:sldMk cId="2809481343" sldId="383"/>
            <ac:spMk id="3" creationId="{3B3C9823-7C64-967B-5C5A-98E4C2CE17CC}"/>
          </ac:spMkLst>
        </pc:spChg>
        <pc:spChg chg="add del mod">
          <ac:chgData name="Sooike Stoops" userId="S::sooike.stoops@vib.be::182d97bc-7cf0-490c-8779-9835821fa523" providerId="AD" clId="Web-{38685889-9A4E-C4E2-C286-D343208B9DB9}" dt="2025-09-16T15:05:54.413" v="1375"/>
          <ac:spMkLst>
            <pc:docMk/>
            <pc:sldMk cId="2809481343" sldId="383"/>
            <ac:spMk id="7" creationId="{C3EFEDB2-AEB8-52C8-1DC9-ED5E1E4701D5}"/>
          </ac:spMkLst>
        </pc:spChg>
        <pc:spChg chg="add del mod">
          <ac:chgData name="Sooike Stoops" userId="S::sooike.stoops@vib.be::182d97bc-7cf0-490c-8779-9835821fa523" providerId="AD" clId="Web-{38685889-9A4E-C4E2-C286-D343208B9DB9}" dt="2025-09-16T15:06:13.320" v="1378"/>
          <ac:spMkLst>
            <pc:docMk/>
            <pc:sldMk cId="2809481343" sldId="383"/>
            <ac:spMk id="8" creationId="{9A388445-E27F-9A12-64B0-576179272BC5}"/>
          </ac:spMkLst>
        </pc:spChg>
        <pc:picChg chg="add mod ord">
          <ac:chgData name="Sooike Stoops" userId="S::sooike.stoops@vib.be::182d97bc-7cf0-490c-8779-9835821fa523" providerId="AD" clId="Web-{38685889-9A4E-C4E2-C286-D343208B9DB9}" dt="2025-09-16T15:04:59.348" v="1362" actId="1076"/>
          <ac:picMkLst>
            <pc:docMk/>
            <pc:sldMk cId="2809481343" sldId="383"/>
            <ac:picMk id="5" creationId="{ABFB0557-F97D-8295-3510-FBD0BDCFC765}"/>
          </ac:picMkLst>
        </pc:picChg>
        <pc:picChg chg="add del mod">
          <ac:chgData name="Sooike Stoops" userId="S::sooike.stoops@vib.be::182d97bc-7cf0-490c-8779-9835821fa523" providerId="AD" clId="Web-{38685889-9A4E-C4E2-C286-D343208B9DB9}" dt="2025-09-16T15:04:49.550" v="1360"/>
          <ac:picMkLst>
            <pc:docMk/>
            <pc:sldMk cId="2809481343" sldId="383"/>
            <ac:picMk id="6" creationId="{08952F4E-83AC-935E-4427-7A7E243486A9}"/>
          </ac:picMkLst>
        </pc:picChg>
      </pc:sldChg>
      <pc:sldChg chg="add del">
        <pc:chgData name="Sooike Stoops" userId="S::sooike.stoops@vib.be::182d97bc-7cf0-490c-8779-9835821fa523" providerId="AD" clId="Web-{38685889-9A4E-C4E2-C286-D343208B9DB9}" dt="2025-09-16T15:06:28.930" v="1380"/>
        <pc:sldMkLst>
          <pc:docMk/>
          <pc:sldMk cId="526524007" sldId="384"/>
        </pc:sldMkLst>
      </pc:sldChg>
      <pc:sldChg chg="addSp delSp modSp add modNotes">
        <pc:chgData name="Sooike Stoops" userId="S::sooike.stoops@vib.be::182d97bc-7cf0-490c-8779-9835821fa523" providerId="AD" clId="Web-{38685889-9A4E-C4E2-C286-D343208B9DB9}" dt="2025-09-16T15:07:34.620" v="1519"/>
        <pc:sldMkLst>
          <pc:docMk/>
          <pc:sldMk cId="3818405193" sldId="384"/>
        </pc:sldMkLst>
        <pc:spChg chg="add mod">
          <ac:chgData name="Sooike Stoops" userId="S::sooike.stoops@vib.be::182d97bc-7cf0-490c-8779-9835821fa523" providerId="AD" clId="Web-{38685889-9A4E-C4E2-C286-D343208B9DB9}" dt="2025-09-16T15:06:54.197" v="1403" actId="20577"/>
          <ac:spMkLst>
            <pc:docMk/>
            <pc:sldMk cId="3818405193" sldId="384"/>
            <ac:spMk id="3" creationId="{087C7513-5C38-BA15-941E-FAA8B0C85A72}"/>
          </ac:spMkLst>
        </pc:spChg>
        <pc:spChg chg="add mod">
          <ac:chgData name="Sooike Stoops" userId="S::sooike.stoops@vib.be::182d97bc-7cf0-490c-8779-9835821fa523" providerId="AD" clId="Web-{38685889-9A4E-C4E2-C286-D343208B9DB9}" dt="2025-09-16T15:07:34.620" v="1519"/>
          <ac:spMkLst>
            <pc:docMk/>
            <pc:sldMk cId="3818405193" sldId="384"/>
            <ac:spMk id="5" creationId="{A8D5D023-4212-A990-22D7-F466C4D8BB63}"/>
          </ac:spMkLst>
        </pc:spChg>
        <pc:spChg chg="del mod">
          <ac:chgData name="Sooike Stoops" userId="S::sooike.stoops@vib.be::182d97bc-7cf0-490c-8779-9835821fa523" providerId="AD" clId="Web-{38685889-9A4E-C4E2-C286-D343208B9DB9}" dt="2025-09-16T15:06:44.415" v="1383"/>
          <ac:spMkLst>
            <pc:docMk/>
            <pc:sldMk cId="3818405193" sldId="384"/>
            <ac:spMk id="146434" creationId="{5D8C8381-D477-5F9B-EB64-B89CEA8C9F90}"/>
          </ac:spMkLst>
        </pc:spChg>
        <pc:spChg chg="del mod">
          <ac:chgData name="Sooike Stoops" userId="S::sooike.stoops@vib.be::182d97bc-7cf0-490c-8779-9835821fa523" providerId="AD" clId="Web-{38685889-9A4E-C4E2-C286-D343208B9DB9}" dt="2025-09-16T15:07:32.589" v="1518"/>
          <ac:spMkLst>
            <pc:docMk/>
            <pc:sldMk cId="3818405193" sldId="384"/>
            <ac:spMk id="146437" creationId="{273120B3-F891-28FB-5EA6-9DB1A7207A71}"/>
          </ac:spMkLst>
        </pc:spChg>
        <pc:picChg chg="del">
          <ac:chgData name="Sooike Stoops" userId="S::sooike.stoops@vib.be::182d97bc-7cf0-490c-8779-9835821fa523" providerId="AD" clId="Web-{38685889-9A4E-C4E2-C286-D343208B9DB9}" dt="2025-09-16T15:07:34.620" v="1519"/>
          <ac:picMkLst>
            <pc:docMk/>
            <pc:sldMk cId="3818405193" sldId="384"/>
            <ac:picMk id="146436" creationId="{F8D25482-0858-D570-B60B-C25F5689946F}"/>
          </ac:picMkLst>
        </pc:picChg>
        <pc:picChg chg="del">
          <ac:chgData name="Sooike Stoops" userId="S::sooike.stoops@vib.be::182d97bc-7cf0-490c-8779-9835821fa523" providerId="AD" clId="Web-{38685889-9A4E-C4E2-C286-D343208B9DB9}" dt="2025-09-16T15:07:29.886" v="1515"/>
          <ac:picMkLst>
            <pc:docMk/>
            <pc:sldMk cId="3818405193" sldId="384"/>
            <ac:picMk id="146439" creationId="{CC91A1C0-15B3-F433-7A78-6AFC8ED96497}"/>
          </ac:picMkLst>
        </pc:picChg>
      </pc:sldChg>
      <pc:sldChg chg="addSp delSp modSp add replId modNotes">
        <pc:chgData name="Sooike Stoops" userId="S::sooike.stoops@vib.be::182d97bc-7cf0-490c-8779-9835821fa523" providerId="AD" clId="Web-{38685889-9A4E-C4E2-C286-D343208B9DB9}" dt="2025-09-16T15:08:23.106" v="1576"/>
        <pc:sldMkLst>
          <pc:docMk/>
          <pc:sldMk cId="890243501" sldId="385"/>
        </pc:sldMkLst>
        <pc:spChg chg="add mod">
          <ac:chgData name="Sooike Stoops" userId="S::sooike.stoops@vib.be::182d97bc-7cf0-490c-8779-9835821fa523" providerId="AD" clId="Web-{38685889-9A4E-C4E2-C286-D343208B9DB9}" dt="2025-09-16T15:08:07.075" v="1560" actId="20577"/>
          <ac:spMkLst>
            <pc:docMk/>
            <pc:sldMk cId="890243501" sldId="385"/>
            <ac:spMk id="4" creationId="{9C2282A5-958D-C36B-5939-B3AFAB11CE5B}"/>
          </ac:spMkLst>
        </pc:spChg>
        <pc:spChg chg="del mod">
          <ac:chgData name="Sooike Stoops" userId="S::sooike.stoops@vib.be::182d97bc-7cf0-490c-8779-9835821fa523" providerId="AD" clId="Web-{38685889-9A4E-C4E2-C286-D343208B9DB9}" dt="2025-09-16T15:08:15.059" v="1568"/>
          <ac:spMkLst>
            <pc:docMk/>
            <pc:sldMk cId="890243501" sldId="385"/>
            <ac:spMk id="146437" creationId="{E1C2D692-2B54-4D09-24DD-E16D7EFDEA92}"/>
          </ac:spMkLst>
        </pc:spChg>
        <pc:picChg chg="del">
          <ac:chgData name="Sooike Stoops" userId="S::sooike.stoops@vib.be::182d97bc-7cf0-490c-8779-9835821fa523" providerId="AD" clId="Web-{38685889-9A4E-C4E2-C286-D343208B9DB9}" dt="2025-09-16T15:07:38.121" v="1520"/>
          <ac:picMkLst>
            <pc:docMk/>
            <pc:sldMk cId="890243501" sldId="385"/>
            <ac:picMk id="146436" creationId="{15BD5F92-D54E-5C5D-7DCD-7F04281357B7}"/>
          </ac:picMkLst>
        </pc:picChg>
      </pc:sldChg>
      <pc:sldChg chg="add">
        <pc:chgData name="Sooike Stoops" userId="S::sooike.stoops@vib.be::182d97bc-7cf0-490c-8779-9835821fa523" providerId="AD" clId="Web-{38685889-9A4E-C4E2-C286-D343208B9DB9}" dt="2025-09-16T15:10:10.672" v="1580"/>
        <pc:sldMkLst>
          <pc:docMk/>
          <pc:sldMk cId="1456642401" sldId="386"/>
        </pc:sldMkLst>
      </pc:sldChg>
      <pc:sldChg chg="add">
        <pc:chgData name="Sooike Stoops" userId="S::sooike.stoops@vib.be::182d97bc-7cf0-490c-8779-9835821fa523" providerId="AD" clId="Web-{38685889-9A4E-C4E2-C286-D343208B9DB9}" dt="2025-09-16T15:11:59.651" v="1591"/>
        <pc:sldMkLst>
          <pc:docMk/>
          <pc:sldMk cId="1374113143" sldId="387"/>
        </pc:sldMkLst>
      </pc:sldChg>
      <pc:sldChg chg="add del">
        <pc:chgData name="Sooike Stoops" userId="S::sooike.stoops@vib.be::182d97bc-7cf0-490c-8779-9835821fa523" providerId="AD" clId="Web-{38685889-9A4E-C4E2-C286-D343208B9DB9}" dt="2025-09-16T15:10:53.005" v="1586"/>
        <pc:sldMkLst>
          <pc:docMk/>
          <pc:sldMk cId="3021746120" sldId="387"/>
        </pc:sldMkLst>
      </pc:sldChg>
      <pc:sldMasterChg chg="addSldLayout delSldLayout">
        <pc:chgData name="Sooike Stoops" userId="S::sooike.stoops@vib.be::182d97bc-7cf0-490c-8779-9835821fa523" providerId="AD" clId="Web-{38685889-9A4E-C4E2-C286-D343208B9DB9}" dt="2025-09-16T12:23:51.809" v="463"/>
        <pc:sldMasterMkLst>
          <pc:docMk/>
          <pc:sldMasterMk cId="4197357928" sldId="2147483752"/>
        </pc:sldMasterMkLst>
        <pc:sldLayoutChg chg="add replId">
          <pc:chgData name="Sooike Stoops" userId="S::sooike.stoops@vib.be::182d97bc-7cf0-490c-8779-9835821fa523" providerId="AD" clId="Web-{38685889-9A4E-C4E2-C286-D343208B9DB9}" dt="2025-09-16T11:48:29.295" v="10"/>
          <pc:sldLayoutMkLst>
            <pc:docMk/>
            <pc:sldMasterMk cId="4197357928" sldId="2147483752"/>
            <pc:sldLayoutMk cId="3041417148" sldId="2147483812"/>
          </pc:sldLayoutMkLst>
        </pc:sldLayoutChg>
        <pc:sldLayoutChg chg="add del replId">
          <pc:chgData name="Sooike Stoops" userId="S::sooike.stoops@vib.be::182d97bc-7cf0-490c-8779-9835821fa523" providerId="AD" clId="Web-{38685889-9A4E-C4E2-C286-D343208B9DB9}" dt="2025-09-16T11:48:29.232" v="9"/>
          <pc:sldLayoutMkLst>
            <pc:docMk/>
            <pc:sldMasterMk cId="4197357928" sldId="2147483752"/>
            <pc:sldLayoutMk cId="3638092033" sldId="2147483812"/>
          </pc:sldLayoutMkLst>
        </pc:sldLayoutChg>
        <pc:sldLayoutChg chg="add">
          <pc:chgData name="Sooike Stoops" userId="S::sooike.stoops@vib.be::182d97bc-7cf0-490c-8779-9835821fa523" providerId="AD" clId="Web-{38685889-9A4E-C4E2-C286-D343208B9DB9}" dt="2025-09-16T12:23:51.809" v="463"/>
          <pc:sldLayoutMkLst>
            <pc:docMk/>
            <pc:sldMasterMk cId="4197357928" sldId="2147483752"/>
            <pc:sldLayoutMk cId="1825471525" sldId="2147483813"/>
          </pc:sldLayoutMkLst>
        </pc:sldLayoutChg>
      </pc:sldMaster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1281F7-D938-640D-0E4A-0855AC9ED1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a:extLst>
              <a:ext uri="{FF2B5EF4-FFF2-40B4-BE49-F238E27FC236}">
                <a16:creationId xmlns:a16="http://schemas.microsoft.com/office/drawing/2014/main" id="{3496DFAD-5558-4BDD-F34D-D1563E8E8F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D6ADD-B21C-E948-AA04-DCFC50B51270}" type="datetimeFigureOut">
              <a:rPr lang="en-BE" smtClean="0"/>
              <a:t>08/11/2026</a:t>
            </a:fld>
            <a:endParaRPr lang="en-BE"/>
          </a:p>
        </p:txBody>
      </p:sp>
      <p:sp>
        <p:nvSpPr>
          <p:cNvPr id="5" name="Slide Number Placeholder 4">
            <a:extLst>
              <a:ext uri="{FF2B5EF4-FFF2-40B4-BE49-F238E27FC236}">
                <a16:creationId xmlns:a16="http://schemas.microsoft.com/office/drawing/2014/main" id="{AAE40D42-69DB-4AE7-F156-C620991F75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40471F-1FE7-7945-A53A-D70D6E2125E3}" type="slidenum">
              <a:rPr lang="en-BE" smtClean="0"/>
              <a:t>‹#›</a:t>
            </a:fld>
            <a:endParaRPr lang="en-BE"/>
          </a:p>
        </p:txBody>
      </p:sp>
      <p:pic>
        <p:nvPicPr>
          <p:cNvPr id="7" name="Picture 6">
            <a:extLst>
              <a:ext uri="{FF2B5EF4-FFF2-40B4-BE49-F238E27FC236}">
                <a16:creationId xmlns:a16="http://schemas.microsoft.com/office/drawing/2014/main" id="{87C8925A-4D42-40F9-6535-2110A38B0DA1}"/>
              </a:ext>
            </a:extLst>
          </p:cNvPr>
          <p:cNvPicPr>
            <a:picLocks noChangeAspect="1"/>
          </p:cNvPicPr>
          <p:nvPr/>
        </p:nvPicPr>
        <p:blipFill>
          <a:blip r:embed="rId2"/>
          <a:srcRect l="16351" t="24623" r="16868" b="24268"/>
          <a:stretch/>
        </p:blipFill>
        <p:spPr>
          <a:xfrm>
            <a:off x="138545" y="8685213"/>
            <a:ext cx="658351" cy="349537"/>
          </a:xfrm>
          <a:prstGeom prst="rect">
            <a:avLst/>
          </a:prstGeom>
        </p:spPr>
      </p:pic>
    </p:spTree>
    <p:extLst>
      <p:ext uri="{BB962C8B-B14F-4D97-AF65-F5344CB8AC3E}">
        <p14:creationId xmlns:p14="http://schemas.microsoft.com/office/powerpoint/2010/main" val="282916518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71814-10B7-DF4E-B6E5-F469B8DD27A5}" type="datetimeFigureOut">
              <a:rPr lang="en-BE" smtClean="0"/>
              <a:t>08/11/2026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4728FA-C277-644A-B7A0-E50FFC1951C0}" type="slidenum">
              <a:rPr lang="en-BE" smtClean="0"/>
              <a:t>‹#›</a:t>
            </a:fld>
            <a:endParaRPr lang="en-BE"/>
          </a:p>
        </p:txBody>
      </p:sp>
    </p:spTree>
    <p:extLst>
      <p:ext uri="{BB962C8B-B14F-4D97-AF65-F5344CB8AC3E}">
        <p14:creationId xmlns:p14="http://schemas.microsoft.com/office/powerpoint/2010/main" val="268483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informatiedierproeven.nl/borstkanker"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www.informatiedierproeven.nl/suikerziekt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Soms </a:t>
            </a:r>
            <a:r>
              <a:rPr lang="en-US" err="1"/>
              <a:t>krijg</a:t>
            </a:r>
            <a:r>
              <a:rPr lang="en-US"/>
              <a:t> je een verkoudheid, soms word je ziek van een virus of bacterie.</a:t>
            </a:r>
          </a:p>
          <a:p>
            <a:pPr marL="285750" indent="-285750">
              <a:buFont typeface="Arial"/>
              <a:buChar char="•"/>
            </a:pPr>
            <a:r>
              <a:rPr lang="en-US"/>
              <a:t>Ons </a:t>
            </a:r>
            <a:r>
              <a:rPr lang="en-US" err="1"/>
              <a:t>lichaam</a:t>
            </a:r>
            <a:r>
              <a:rPr lang="en-US"/>
              <a:t> is niet weerloos: het </a:t>
            </a:r>
            <a:r>
              <a:rPr lang="en-US" err="1"/>
              <a:t>heeft</a:t>
            </a:r>
            <a:r>
              <a:rPr lang="en-US"/>
              <a:t> </a:t>
            </a:r>
            <a:r>
              <a:rPr lang="en-US" err="1"/>
              <a:t>een</a:t>
            </a:r>
            <a:r>
              <a:rPr lang="en-US"/>
              <a:t> </a:t>
            </a:r>
            <a:r>
              <a:rPr lang="en-US" b="1" err="1"/>
              <a:t>afweersysteem</a:t>
            </a:r>
            <a:r>
              <a:rPr lang="en-US"/>
              <a:t>.</a:t>
            </a:r>
          </a:p>
          <a:p>
            <a:pPr marL="285750" indent="-285750">
              <a:buFont typeface="Arial"/>
              <a:buChar char="•"/>
            </a:pPr>
            <a:r>
              <a:rPr lang="en-US"/>
              <a:t>Maar </a:t>
            </a:r>
            <a:r>
              <a:rPr lang="en-US" err="1"/>
              <a:t>dat</a:t>
            </a:r>
            <a:r>
              <a:rPr lang="en-US"/>
              <a:t> </a:t>
            </a:r>
            <a:r>
              <a:rPr lang="en-US" err="1"/>
              <a:t>systeem</a:t>
            </a:r>
            <a:r>
              <a:rPr lang="en-US"/>
              <a:t> moet hard werken: soms wint het lichaam, soms de microbe.</a:t>
            </a:r>
          </a:p>
          <a:p>
            <a:pPr marL="285750" indent="-285750">
              <a:buFont typeface="Arial"/>
              <a:buChar char="•"/>
            </a:pPr>
            <a:r>
              <a:rPr lang="en-US" err="1"/>
              <a:t>Vraag</a:t>
            </a:r>
            <a:r>
              <a:rPr lang="en-US"/>
              <a:t> </a:t>
            </a:r>
            <a:r>
              <a:rPr lang="en-US" err="1"/>
              <a:t>aan</a:t>
            </a:r>
            <a:r>
              <a:rPr lang="en-US"/>
              <a:t> de </a:t>
            </a:r>
            <a:r>
              <a:rPr lang="en-US" err="1"/>
              <a:t>klas</a:t>
            </a:r>
            <a:r>
              <a:rPr lang="en-US"/>
              <a:t>: </a:t>
            </a:r>
            <a:r>
              <a:rPr lang="en-US" i="1"/>
              <a:t>“Wie had </a:t>
            </a:r>
            <a:r>
              <a:rPr lang="en-US" i="1" err="1"/>
              <a:t>deze</a:t>
            </a:r>
            <a:r>
              <a:rPr lang="en-US" i="1"/>
              <a:t> week al </a:t>
            </a:r>
            <a:r>
              <a:rPr lang="en-US" i="1" err="1"/>
              <a:t>een</a:t>
            </a:r>
            <a:r>
              <a:rPr lang="en-US" i="1"/>
              <a:t> </a:t>
            </a:r>
            <a:r>
              <a:rPr lang="en-US" i="1" err="1"/>
              <a:t>verkoudheid</a:t>
            </a:r>
            <a:r>
              <a:rPr lang="en-US" i="1"/>
              <a:t>?”</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3</a:t>
            </a:fld>
            <a:endParaRPr lang="en-BE"/>
          </a:p>
        </p:txBody>
      </p:sp>
    </p:spTree>
    <p:extLst>
      <p:ext uri="{BB962C8B-B14F-4D97-AF65-F5344CB8AC3E}">
        <p14:creationId xmlns:p14="http://schemas.microsoft.com/office/powerpoint/2010/main" val="3103444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err="1"/>
              <a:t>Microben</a:t>
            </a:r>
            <a:r>
              <a:rPr lang="en-US"/>
              <a:t> </a:t>
            </a:r>
            <a:r>
              <a:rPr lang="en-US" err="1"/>
              <a:t>zijn</a:t>
            </a:r>
            <a:r>
              <a:rPr lang="en-US"/>
              <a:t> </a:t>
            </a:r>
            <a:r>
              <a:rPr lang="en-US" b="1" err="1"/>
              <a:t>piepklein</a:t>
            </a:r>
            <a:endParaRPr lang="en-US" err="1"/>
          </a:p>
          <a:p>
            <a:pPr marL="285750" indent="-285750">
              <a:buFont typeface="Arial"/>
              <a:buChar char="•"/>
            </a:pPr>
            <a:r>
              <a:rPr lang="en-US"/>
              <a:t>Er </a:t>
            </a:r>
            <a:r>
              <a:rPr lang="en-US" err="1"/>
              <a:t>bestaan</a:t>
            </a:r>
            <a:r>
              <a:rPr lang="en-US"/>
              <a:t> </a:t>
            </a:r>
            <a:r>
              <a:rPr lang="en-US" err="1"/>
              <a:t>bacteriën</a:t>
            </a:r>
            <a:r>
              <a:rPr lang="en-US"/>
              <a:t> (</a:t>
            </a:r>
            <a:r>
              <a:rPr lang="en-US" err="1"/>
              <a:t>eerste</a:t>
            </a:r>
            <a:r>
              <a:rPr lang="en-US"/>
              <a:t> </a:t>
            </a:r>
            <a:r>
              <a:rPr lang="en-US" err="1"/>
              <a:t>kolom</a:t>
            </a:r>
            <a:r>
              <a:rPr lang="en-US"/>
              <a:t> </a:t>
            </a:r>
            <a:r>
              <a:rPr lang="en-US" err="1"/>
              <a:t>afbeeldingen</a:t>
            </a:r>
            <a:r>
              <a:rPr lang="en-US"/>
              <a:t> op slide), </a:t>
            </a:r>
            <a:r>
              <a:rPr lang="en-US" err="1"/>
              <a:t>virussen</a:t>
            </a:r>
            <a:r>
              <a:rPr lang="en-US"/>
              <a:t> (</a:t>
            </a:r>
            <a:r>
              <a:rPr lang="en-US" err="1"/>
              <a:t>tweede</a:t>
            </a:r>
            <a:r>
              <a:rPr lang="en-US"/>
              <a:t> kolom </a:t>
            </a:r>
            <a:r>
              <a:rPr lang="en-US" err="1"/>
              <a:t>afbeeldingen</a:t>
            </a:r>
            <a:r>
              <a:rPr lang="en-US"/>
              <a:t> op slide) </a:t>
            </a:r>
            <a:r>
              <a:rPr lang="en-US" err="1"/>
              <a:t>en</a:t>
            </a:r>
            <a:r>
              <a:rPr lang="en-US"/>
              <a:t> schimmels (</a:t>
            </a:r>
            <a:r>
              <a:rPr lang="en-US" err="1"/>
              <a:t>derde</a:t>
            </a:r>
            <a:r>
              <a:rPr lang="en-US"/>
              <a:t> </a:t>
            </a:r>
            <a:r>
              <a:rPr lang="en-US" err="1"/>
              <a:t>kolom</a:t>
            </a:r>
            <a:r>
              <a:rPr lang="en-US"/>
              <a:t> </a:t>
            </a:r>
            <a:r>
              <a:rPr lang="en-US" err="1"/>
              <a:t>afbeeldingen</a:t>
            </a:r>
            <a:r>
              <a:rPr lang="en-US"/>
              <a:t> op slide).</a:t>
            </a:r>
          </a:p>
          <a:p>
            <a:pPr marL="285750" indent="-285750">
              <a:buFont typeface="Arial"/>
              <a:buChar char="•"/>
            </a:pPr>
            <a:r>
              <a:rPr lang="en-US"/>
              <a:t>Je </a:t>
            </a:r>
            <a:r>
              <a:rPr lang="en-US" err="1"/>
              <a:t>ziet</a:t>
            </a:r>
            <a:r>
              <a:rPr lang="en-US"/>
              <a:t> ze </a:t>
            </a:r>
            <a:r>
              <a:rPr lang="en-US" err="1"/>
              <a:t>niet</a:t>
            </a:r>
            <a:r>
              <a:rPr lang="en-US"/>
              <a:t> met je </a:t>
            </a:r>
            <a:r>
              <a:rPr lang="en-US" err="1"/>
              <a:t>ogen</a:t>
            </a:r>
            <a:r>
              <a:rPr lang="en-US"/>
              <a:t>, </a:t>
            </a:r>
            <a:r>
              <a:rPr lang="en-US" err="1"/>
              <a:t>alleen</a:t>
            </a:r>
            <a:r>
              <a:rPr lang="en-US"/>
              <a:t> met </a:t>
            </a:r>
            <a:r>
              <a:rPr lang="en-US" err="1"/>
              <a:t>een</a:t>
            </a:r>
            <a:r>
              <a:rPr lang="en-US"/>
              <a:t> </a:t>
            </a:r>
            <a:r>
              <a:rPr lang="en-US" err="1"/>
              <a:t>microscoop</a:t>
            </a:r>
            <a:r>
              <a:rPr lang="en-US"/>
              <a:t>. -&gt; </a:t>
            </a:r>
            <a:r>
              <a:rPr lang="en-US" err="1"/>
              <a:t>meer</a:t>
            </a:r>
            <a:r>
              <a:rPr lang="en-US"/>
              <a:t> in </a:t>
            </a:r>
            <a:r>
              <a:rPr lang="en-US" err="1"/>
              <a:t>volgende</a:t>
            </a:r>
            <a:r>
              <a:rPr lang="en-US"/>
              <a:t> slide</a:t>
            </a:r>
          </a:p>
          <a:p>
            <a:pPr marL="285750" indent="-285750">
              <a:buFont typeface="Arial"/>
              <a:buChar char="•"/>
            </a:pPr>
            <a:r>
              <a:rPr lang="en-US" err="1"/>
              <a:t>Sommige</a:t>
            </a:r>
            <a:r>
              <a:rPr lang="en-US"/>
              <a:t> </a:t>
            </a:r>
            <a:r>
              <a:rPr lang="en-US" err="1"/>
              <a:t>maken</a:t>
            </a:r>
            <a:r>
              <a:rPr lang="en-US"/>
              <a:t> </a:t>
            </a:r>
            <a:r>
              <a:rPr lang="en-US" err="1"/>
              <a:t>ons</a:t>
            </a:r>
            <a:r>
              <a:rPr lang="en-US"/>
              <a:t> </a:t>
            </a:r>
            <a:r>
              <a:rPr lang="en-US" err="1"/>
              <a:t>ziek</a:t>
            </a:r>
            <a:r>
              <a:rPr lang="en-US"/>
              <a:t>, maar </a:t>
            </a:r>
            <a:r>
              <a:rPr lang="en-US" err="1"/>
              <a:t>veel</a:t>
            </a:r>
            <a:r>
              <a:rPr lang="en-US"/>
              <a:t> </a:t>
            </a:r>
            <a:r>
              <a:rPr lang="en-US" err="1"/>
              <a:t>zijn</a:t>
            </a:r>
            <a:r>
              <a:rPr lang="en-US"/>
              <a:t> </a:t>
            </a:r>
            <a:r>
              <a:rPr lang="en-US" b="1"/>
              <a:t>heel </a:t>
            </a:r>
            <a:r>
              <a:rPr lang="en-US" b="1" err="1"/>
              <a:t>nuttig</a:t>
            </a:r>
            <a:r>
              <a:rPr lang="en-US"/>
              <a:t>. -&gt; </a:t>
            </a:r>
            <a:r>
              <a:rPr lang="en-US" err="1"/>
              <a:t>meer</a:t>
            </a:r>
            <a:r>
              <a:rPr lang="en-US"/>
              <a:t> </a:t>
            </a:r>
            <a:r>
              <a:rPr lang="en-US" err="1"/>
              <a:t>verder</a:t>
            </a:r>
            <a:r>
              <a:rPr lang="en-US"/>
              <a:t> in de </a:t>
            </a:r>
            <a:r>
              <a:rPr lang="en-US" err="1"/>
              <a:t>presentatie</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4</a:t>
            </a:fld>
            <a:endParaRPr lang="en-BE"/>
          </a:p>
        </p:txBody>
      </p:sp>
    </p:spTree>
    <p:extLst>
      <p:ext uri="{BB962C8B-B14F-4D97-AF65-F5344CB8AC3E}">
        <p14:creationId xmlns:p14="http://schemas.microsoft.com/office/powerpoint/2010/main" val="1673004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Een </a:t>
            </a:r>
            <a:r>
              <a:rPr lang="en-US" b="1" err="1"/>
              <a:t>menselijke</a:t>
            </a:r>
            <a:r>
              <a:rPr lang="en-US" b="1"/>
              <a:t> cel</a:t>
            </a:r>
            <a:r>
              <a:rPr lang="en-US"/>
              <a:t> is al </a:t>
            </a:r>
            <a:r>
              <a:rPr lang="en-US" err="1"/>
              <a:t>klein</a:t>
            </a:r>
            <a:r>
              <a:rPr lang="en-US"/>
              <a:t>, maar </a:t>
            </a:r>
            <a:r>
              <a:rPr lang="en-US" err="1"/>
              <a:t>een</a:t>
            </a:r>
            <a:r>
              <a:rPr lang="en-US"/>
              <a:t> </a:t>
            </a:r>
            <a:r>
              <a:rPr lang="en-US" err="1"/>
              <a:t>bacterie</a:t>
            </a:r>
            <a:r>
              <a:rPr lang="en-US"/>
              <a:t> of virus is </a:t>
            </a:r>
            <a:r>
              <a:rPr lang="en-US" err="1"/>
              <a:t>nog</a:t>
            </a:r>
            <a:r>
              <a:rPr lang="en-US"/>
              <a:t> </a:t>
            </a:r>
            <a:r>
              <a:rPr lang="en-US" err="1"/>
              <a:t>véél</a:t>
            </a:r>
            <a:r>
              <a:rPr lang="en-US"/>
              <a:t> </a:t>
            </a:r>
            <a:r>
              <a:rPr lang="en-US" err="1"/>
              <a:t>kleiner</a:t>
            </a:r>
            <a:r>
              <a:rPr lang="en-US"/>
              <a:t>.</a:t>
            </a:r>
          </a:p>
          <a:p>
            <a:pPr marL="285750" indent="-285750">
              <a:buFont typeface="Arial"/>
              <a:buChar char="•"/>
            </a:pPr>
            <a:r>
              <a:rPr lang="en-US"/>
              <a:t>Je </a:t>
            </a:r>
            <a:r>
              <a:rPr lang="en-US" err="1"/>
              <a:t>kan</a:t>
            </a:r>
            <a:r>
              <a:rPr lang="en-US"/>
              <a:t> ze </a:t>
            </a:r>
            <a:r>
              <a:rPr lang="en-US" err="1"/>
              <a:t>niet</a:t>
            </a:r>
            <a:r>
              <a:rPr lang="en-US"/>
              <a:t> </a:t>
            </a:r>
            <a:r>
              <a:rPr lang="en-US" err="1"/>
              <a:t>zien</a:t>
            </a:r>
            <a:r>
              <a:rPr lang="en-US"/>
              <a:t> </a:t>
            </a:r>
            <a:r>
              <a:rPr lang="en-US" err="1"/>
              <a:t>zonder</a:t>
            </a:r>
            <a:r>
              <a:rPr lang="en-US"/>
              <a:t> </a:t>
            </a:r>
            <a:r>
              <a:rPr lang="en-US" err="1"/>
              <a:t>microscoop</a:t>
            </a:r>
            <a:r>
              <a:rPr lang="en-US"/>
              <a:t>.</a:t>
            </a:r>
          </a:p>
          <a:p>
            <a:pPr marL="285750" indent="-285750">
              <a:buFont typeface="Arial"/>
              <a:buChar char="•"/>
            </a:pPr>
            <a:r>
              <a:rPr lang="en-US"/>
              <a:t>Op </a:t>
            </a:r>
            <a:r>
              <a:rPr lang="en-US" err="1"/>
              <a:t>een</a:t>
            </a:r>
            <a:r>
              <a:rPr lang="en-US"/>
              <a:t> </a:t>
            </a:r>
            <a:r>
              <a:rPr lang="en-US" err="1"/>
              <a:t>speldenkop</a:t>
            </a:r>
            <a:r>
              <a:rPr lang="en-US"/>
              <a:t> </a:t>
            </a:r>
            <a:r>
              <a:rPr lang="en-US" err="1"/>
              <a:t>zouden</a:t>
            </a:r>
            <a:r>
              <a:rPr lang="en-US"/>
              <a:t> </a:t>
            </a:r>
            <a:r>
              <a:rPr lang="en-US" b="1" err="1"/>
              <a:t>miljoenen</a:t>
            </a:r>
            <a:r>
              <a:rPr lang="en-US" b="1"/>
              <a:t> </a:t>
            </a:r>
            <a:r>
              <a:rPr lang="en-US" b="1" err="1"/>
              <a:t>bacteriën</a:t>
            </a:r>
            <a:r>
              <a:rPr lang="en-US"/>
              <a:t> </a:t>
            </a:r>
            <a:r>
              <a:rPr lang="en-US" err="1"/>
              <a:t>kunnen</a:t>
            </a:r>
            <a:r>
              <a:rPr lang="en-US"/>
              <a:t> </a:t>
            </a:r>
            <a:r>
              <a:rPr lang="en-US" err="1"/>
              <a:t>zitten</a:t>
            </a:r>
            <a:r>
              <a:rPr lang="en-US"/>
              <a:t>!</a:t>
            </a:r>
          </a:p>
          <a:p>
            <a:endParaRPr lang="en-US">
              <a:latin typeface="Calibri"/>
              <a:ea typeface="Calibri"/>
              <a:cs typeface="Calibri"/>
            </a:endParaRPr>
          </a:p>
          <a:p>
            <a:r>
              <a:rPr lang="en-US"/>
              <a:t>Kies </a:t>
            </a:r>
            <a:r>
              <a:rPr lang="en-US" err="1"/>
              <a:t>één</a:t>
            </a:r>
            <a:r>
              <a:rPr lang="en-US"/>
              <a:t> </a:t>
            </a:r>
            <a:r>
              <a:rPr lang="en-US" err="1"/>
              <a:t>metafoor</a:t>
            </a:r>
            <a:r>
              <a:rPr lang="en-US"/>
              <a:t> (</a:t>
            </a:r>
            <a:r>
              <a:rPr lang="en-US" err="1"/>
              <a:t>bv</a:t>
            </a:r>
            <a:r>
              <a:rPr lang="en-US"/>
              <a:t>. </a:t>
            </a:r>
            <a:r>
              <a:rPr lang="en-US" err="1"/>
              <a:t>appel</a:t>
            </a:r>
            <a:r>
              <a:rPr lang="en-US"/>
              <a:t> of huis) </a:t>
            </a:r>
            <a:r>
              <a:rPr lang="en-US" err="1"/>
              <a:t>en</a:t>
            </a:r>
            <a:r>
              <a:rPr lang="en-US"/>
              <a:t> </a:t>
            </a:r>
            <a:r>
              <a:rPr lang="en-US" err="1"/>
              <a:t>gebruik</a:t>
            </a:r>
            <a:r>
              <a:rPr lang="en-US"/>
              <a:t> die consequent. Zo </a:t>
            </a:r>
            <a:r>
              <a:rPr lang="en-US" err="1"/>
              <a:t>onthouden</a:t>
            </a:r>
            <a:r>
              <a:rPr lang="en-US"/>
              <a:t> de </a:t>
            </a:r>
            <a:r>
              <a:rPr lang="en-US" err="1"/>
              <a:t>kinderen</a:t>
            </a:r>
            <a:r>
              <a:rPr lang="en-US"/>
              <a:t> het </a:t>
            </a:r>
            <a:r>
              <a:rPr lang="en-US" err="1"/>
              <a:t>beter</a:t>
            </a:r>
            <a:r>
              <a:rPr lang="en-US"/>
              <a:t>.</a:t>
            </a:r>
          </a:p>
          <a:p>
            <a:endParaRPr lang="en-US"/>
          </a:p>
          <a:p>
            <a:r>
              <a:rPr lang="en-US" err="1"/>
              <a:t>Alternatieven</a:t>
            </a:r>
            <a:r>
              <a:rPr lang="en-US"/>
              <a:t> </a:t>
            </a:r>
            <a:r>
              <a:rPr lang="en-US" err="1"/>
              <a:t>vertrekkend</a:t>
            </a:r>
            <a:r>
              <a:rPr lang="en-US"/>
              <a:t> van </a:t>
            </a:r>
            <a:r>
              <a:rPr lang="en-US" err="1"/>
              <a:t>een</a:t>
            </a:r>
            <a:r>
              <a:rPr lang="en-US"/>
              <a:t> cel:</a:t>
            </a:r>
          </a:p>
          <a:p>
            <a:endParaRPr lang="en-US" b="1"/>
          </a:p>
          <a:p>
            <a:r>
              <a:rPr lang="en-US" b="1"/>
              <a:t>Als </a:t>
            </a:r>
            <a:r>
              <a:rPr lang="en-US" b="1" err="1"/>
              <a:t>een</a:t>
            </a:r>
            <a:r>
              <a:rPr lang="en-US" b="1"/>
              <a:t> </a:t>
            </a:r>
            <a:r>
              <a:rPr lang="en-US" b="1" err="1"/>
              <a:t>menselijke</a:t>
            </a:r>
            <a:r>
              <a:rPr lang="en-US" b="1"/>
              <a:t> cel zo </a:t>
            </a:r>
            <a:r>
              <a:rPr lang="en-US" b="1" err="1"/>
              <a:t>groot</a:t>
            </a:r>
            <a:r>
              <a:rPr lang="en-US" b="1"/>
              <a:t> was </a:t>
            </a:r>
            <a:r>
              <a:rPr lang="en-US" b="1" err="1"/>
              <a:t>als</a:t>
            </a:r>
            <a:r>
              <a:rPr lang="en-US" b="1"/>
              <a:t> </a:t>
            </a:r>
            <a:r>
              <a:rPr lang="en-US" b="1" err="1"/>
              <a:t>een</a:t>
            </a:r>
            <a:r>
              <a:rPr lang="en-US" b="1"/>
              <a:t> huis…</a:t>
            </a:r>
            <a:endParaRPr lang="en-US"/>
          </a:p>
          <a:p>
            <a:pPr marL="171450" indent="-171450">
              <a:buFont typeface="Arial"/>
              <a:buChar char="•"/>
            </a:pPr>
            <a:r>
              <a:rPr lang="en-US"/>
              <a:t>Dan </a:t>
            </a:r>
            <a:r>
              <a:rPr lang="en-US" err="1"/>
              <a:t>zou</a:t>
            </a:r>
            <a:r>
              <a:rPr lang="en-US"/>
              <a:t> </a:t>
            </a:r>
            <a:r>
              <a:rPr lang="en-US" err="1"/>
              <a:t>een</a:t>
            </a:r>
            <a:r>
              <a:rPr lang="en-US"/>
              <a:t> </a:t>
            </a:r>
            <a:r>
              <a:rPr lang="en-US" b="1" err="1"/>
              <a:t>bacterie</a:t>
            </a:r>
            <a:r>
              <a:rPr lang="en-US"/>
              <a:t> zo </a:t>
            </a:r>
            <a:r>
              <a:rPr lang="en-US" err="1"/>
              <a:t>groot</a:t>
            </a:r>
            <a:r>
              <a:rPr lang="en-US"/>
              <a:t> </a:t>
            </a:r>
            <a:r>
              <a:rPr lang="en-US" err="1"/>
              <a:t>zijn</a:t>
            </a:r>
            <a:r>
              <a:rPr lang="en-US"/>
              <a:t> </a:t>
            </a:r>
            <a:r>
              <a:rPr lang="en-US" err="1"/>
              <a:t>als</a:t>
            </a:r>
            <a:r>
              <a:rPr lang="en-US"/>
              <a:t> </a:t>
            </a:r>
            <a:r>
              <a:rPr lang="en-US" err="1"/>
              <a:t>een</a:t>
            </a:r>
            <a:r>
              <a:rPr lang="en-US"/>
              <a:t> </a:t>
            </a:r>
            <a:r>
              <a:rPr lang="en-US" err="1"/>
              <a:t>stoel</a:t>
            </a:r>
            <a:r>
              <a:rPr lang="en-US"/>
              <a:t>.</a:t>
            </a:r>
          </a:p>
          <a:p>
            <a:pPr marL="171450" indent="-171450">
              <a:buFont typeface="Arial"/>
              <a:buChar char="•"/>
            </a:pPr>
            <a:r>
              <a:rPr lang="en-US"/>
              <a:t>En </a:t>
            </a:r>
            <a:r>
              <a:rPr lang="en-US" err="1"/>
              <a:t>een</a:t>
            </a:r>
            <a:r>
              <a:rPr lang="en-US"/>
              <a:t> </a:t>
            </a:r>
            <a:r>
              <a:rPr lang="en-US" b="1"/>
              <a:t>virus</a:t>
            </a:r>
            <a:r>
              <a:rPr lang="en-US"/>
              <a:t> zo </a:t>
            </a:r>
            <a:r>
              <a:rPr lang="en-US" err="1"/>
              <a:t>groot</a:t>
            </a:r>
            <a:r>
              <a:rPr lang="en-US"/>
              <a:t> </a:t>
            </a:r>
            <a:r>
              <a:rPr lang="en-US" err="1"/>
              <a:t>als</a:t>
            </a:r>
            <a:r>
              <a:rPr lang="en-US"/>
              <a:t> </a:t>
            </a:r>
            <a:r>
              <a:rPr lang="en-US" err="1"/>
              <a:t>een</a:t>
            </a:r>
            <a:r>
              <a:rPr lang="en-US"/>
              <a:t> </a:t>
            </a:r>
            <a:r>
              <a:rPr lang="en-US" err="1"/>
              <a:t>knikker</a:t>
            </a:r>
            <a:r>
              <a:rPr lang="en-US"/>
              <a:t>.</a:t>
            </a:r>
          </a:p>
          <a:p>
            <a:endParaRPr lang="en-US" b="1"/>
          </a:p>
          <a:p>
            <a:r>
              <a:rPr lang="en-US" b="1"/>
              <a:t>Als </a:t>
            </a:r>
            <a:r>
              <a:rPr lang="en-US" b="1" err="1"/>
              <a:t>een</a:t>
            </a:r>
            <a:r>
              <a:rPr lang="en-US" b="1"/>
              <a:t> </a:t>
            </a:r>
            <a:r>
              <a:rPr lang="en-US" b="1" err="1"/>
              <a:t>menselijke</a:t>
            </a:r>
            <a:r>
              <a:rPr lang="en-US" b="1"/>
              <a:t> cel zo </a:t>
            </a:r>
            <a:r>
              <a:rPr lang="en-US" b="1" err="1"/>
              <a:t>groot</a:t>
            </a:r>
            <a:r>
              <a:rPr lang="en-US" b="1"/>
              <a:t> was </a:t>
            </a:r>
            <a:r>
              <a:rPr lang="en-US" b="1" err="1"/>
              <a:t>als</a:t>
            </a:r>
            <a:r>
              <a:rPr lang="en-US" b="1"/>
              <a:t> </a:t>
            </a:r>
            <a:r>
              <a:rPr lang="en-US" b="1" err="1"/>
              <a:t>een</a:t>
            </a:r>
            <a:r>
              <a:rPr lang="en-US" b="1"/>
              <a:t> </a:t>
            </a:r>
            <a:r>
              <a:rPr lang="en-US" b="1" err="1"/>
              <a:t>appel</a:t>
            </a:r>
            <a:r>
              <a:rPr lang="en-US" b="1"/>
              <a:t>…</a:t>
            </a:r>
            <a:endParaRPr lang="en-US"/>
          </a:p>
          <a:p>
            <a:pPr marL="171450" indent="-171450">
              <a:buFont typeface="Arial"/>
              <a:buChar char="•"/>
            </a:pPr>
            <a:r>
              <a:rPr lang="en-US"/>
              <a:t>Dan is </a:t>
            </a:r>
            <a:r>
              <a:rPr lang="en-US" err="1"/>
              <a:t>een</a:t>
            </a:r>
            <a:r>
              <a:rPr lang="en-US"/>
              <a:t> </a:t>
            </a:r>
            <a:r>
              <a:rPr lang="en-US" b="1" err="1"/>
              <a:t>bacterie</a:t>
            </a:r>
            <a:r>
              <a:rPr lang="en-US"/>
              <a:t> </a:t>
            </a:r>
            <a:r>
              <a:rPr lang="en-US" err="1"/>
              <a:t>een</a:t>
            </a:r>
            <a:r>
              <a:rPr lang="en-US"/>
              <a:t> </a:t>
            </a:r>
            <a:r>
              <a:rPr lang="en-US" err="1"/>
              <a:t>pitje</a:t>
            </a:r>
            <a:r>
              <a:rPr lang="en-US"/>
              <a:t> in de </a:t>
            </a:r>
            <a:r>
              <a:rPr lang="en-US" err="1"/>
              <a:t>appel</a:t>
            </a:r>
            <a:r>
              <a:rPr lang="en-US"/>
              <a:t>.</a:t>
            </a:r>
          </a:p>
          <a:p>
            <a:pPr marL="171450" indent="-171450">
              <a:buFont typeface="Arial"/>
              <a:buChar char="•"/>
            </a:pPr>
            <a:r>
              <a:rPr lang="en-US"/>
              <a:t>En </a:t>
            </a:r>
            <a:r>
              <a:rPr lang="en-US" err="1"/>
              <a:t>een</a:t>
            </a:r>
            <a:r>
              <a:rPr lang="en-US"/>
              <a:t> </a:t>
            </a:r>
            <a:r>
              <a:rPr lang="en-US" b="1"/>
              <a:t>virus</a:t>
            </a:r>
            <a:r>
              <a:rPr lang="en-US"/>
              <a:t> </a:t>
            </a:r>
            <a:r>
              <a:rPr lang="en-US" err="1"/>
              <a:t>een</a:t>
            </a:r>
            <a:r>
              <a:rPr lang="en-US"/>
              <a:t> </a:t>
            </a:r>
            <a:r>
              <a:rPr lang="en-US" err="1"/>
              <a:t>kruimeltje</a:t>
            </a:r>
            <a:r>
              <a:rPr lang="en-US"/>
              <a:t> </a:t>
            </a:r>
            <a:r>
              <a:rPr lang="en-US" err="1"/>
              <a:t>suiker</a:t>
            </a:r>
            <a:r>
              <a:rPr lang="en-US"/>
              <a:t>.</a:t>
            </a:r>
          </a:p>
          <a:p>
            <a:endParaRPr lang="en-US"/>
          </a:p>
          <a:p>
            <a:r>
              <a:rPr lang="en-US"/>
              <a:t>Tip: Je </a:t>
            </a:r>
            <a:r>
              <a:rPr lang="en-US" err="1"/>
              <a:t>zou</a:t>
            </a:r>
            <a:r>
              <a:rPr lang="en-US"/>
              <a:t> </a:t>
            </a:r>
            <a:r>
              <a:rPr lang="en-US" err="1"/>
              <a:t>dit</a:t>
            </a:r>
            <a:r>
              <a:rPr lang="en-US"/>
              <a:t> </a:t>
            </a:r>
            <a:r>
              <a:rPr lang="en-US" err="1"/>
              <a:t>zelfs</a:t>
            </a:r>
            <a:r>
              <a:rPr lang="en-US"/>
              <a:t> </a:t>
            </a:r>
            <a:r>
              <a:rPr lang="en-US" b="1" err="1"/>
              <a:t>interactief</a:t>
            </a:r>
            <a:r>
              <a:rPr lang="en-US"/>
              <a:t> </a:t>
            </a:r>
            <a:r>
              <a:rPr lang="en-US" err="1"/>
              <a:t>kunnen</a:t>
            </a:r>
            <a:r>
              <a:rPr lang="en-US"/>
              <a:t> </a:t>
            </a:r>
            <a:r>
              <a:rPr lang="en-US" err="1"/>
              <a:t>doen</a:t>
            </a:r>
            <a:r>
              <a:rPr lang="en-US"/>
              <a:t>: </a:t>
            </a:r>
            <a:r>
              <a:rPr lang="en-US" err="1"/>
              <a:t>een</a:t>
            </a:r>
            <a:r>
              <a:rPr lang="en-US"/>
              <a:t> </a:t>
            </a:r>
            <a:r>
              <a:rPr lang="en-US" err="1"/>
              <a:t>echte</a:t>
            </a:r>
            <a:r>
              <a:rPr lang="en-US"/>
              <a:t> </a:t>
            </a:r>
            <a:r>
              <a:rPr lang="en-US" err="1"/>
              <a:t>appel</a:t>
            </a:r>
            <a:r>
              <a:rPr lang="en-US"/>
              <a:t> </a:t>
            </a:r>
            <a:r>
              <a:rPr lang="en-US" err="1"/>
              <a:t>meenemen</a:t>
            </a:r>
            <a:r>
              <a:rPr lang="en-US"/>
              <a:t> → “</a:t>
            </a:r>
            <a:r>
              <a:rPr lang="en-US" err="1"/>
              <a:t>dit</a:t>
            </a:r>
            <a:r>
              <a:rPr lang="en-US"/>
              <a:t> is </a:t>
            </a:r>
            <a:r>
              <a:rPr lang="en-US" err="1"/>
              <a:t>een</a:t>
            </a:r>
            <a:r>
              <a:rPr lang="en-US"/>
              <a:t> cel”. Laat </a:t>
            </a:r>
            <a:r>
              <a:rPr lang="en-US" err="1"/>
              <a:t>een</a:t>
            </a:r>
            <a:r>
              <a:rPr lang="en-US"/>
              <a:t> </a:t>
            </a:r>
            <a:r>
              <a:rPr lang="en-US" err="1"/>
              <a:t>pitje</a:t>
            </a:r>
            <a:r>
              <a:rPr lang="en-US"/>
              <a:t> </a:t>
            </a:r>
            <a:r>
              <a:rPr lang="en-US" err="1"/>
              <a:t>zien</a:t>
            </a:r>
            <a:r>
              <a:rPr lang="en-US"/>
              <a:t> = </a:t>
            </a:r>
            <a:r>
              <a:rPr lang="en-US" err="1"/>
              <a:t>bacterie</a:t>
            </a:r>
            <a:r>
              <a:rPr lang="en-US"/>
              <a:t>. </a:t>
            </a:r>
            <a:r>
              <a:rPr lang="en-US" err="1"/>
              <a:t>Strooi</a:t>
            </a:r>
            <a:r>
              <a:rPr lang="en-US"/>
              <a:t> </a:t>
            </a:r>
            <a:r>
              <a:rPr lang="en-US" err="1"/>
              <a:t>een</a:t>
            </a:r>
            <a:r>
              <a:rPr lang="en-US"/>
              <a:t> </a:t>
            </a:r>
            <a:r>
              <a:rPr lang="en-US" err="1"/>
              <a:t>suikerkorrel</a:t>
            </a:r>
            <a:r>
              <a:rPr lang="en-US"/>
              <a:t> = virus.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5</a:t>
            </a:fld>
            <a:endParaRPr lang="en-BE"/>
          </a:p>
        </p:txBody>
      </p:sp>
    </p:spTree>
    <p:extLst>
      <p:ext uri="{BB962C8B-B14F-4D97-AF65-F5344CB8AC3E}">
        <p14:creationId xmlns:p14="http://schemas.microsoft.com/office/powerpoint/2010/main" val="2149688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Vaak </a:t>
            </a:r>
            <a:r>
              <a:rPr lang="en-US" err="1"/>
              <a:t>denken</a:t>
            </a:r>
            <a:r>
              <a:rPr lang="en-US"/>
              <a:t> we: </a:t>
            </a:r>
            <a:r>
              <a:rPr lang="en-US" err="1"/>
              <a:t>microben</a:t>
            </a:r>
            <a:r>
              <a:rPr lang="en-US"/>
              <a:t> </a:t>
            </a:r>
            <a:r>
              <a:rPr lang="en-US" err="1"/>
              <a:t>zijn</a:t>
            </a:r>
            <a:r>
              <a:rPr lang="en-US"/>
              <a:t> </a:t>
            </a:r>
            <a:r>
              <a:rPr lang="en-US" err="1"/>
              <a:t>gevaarlijk</a:t>
            </a:r>
            <a:r>
              <a:rPr lang="en-US"/>
              <a:t>.</a:t>
            </a:r>
          </a:p>
          <a:p>
            <a:pPr marL="285750" indent="-285750">
              <a:buFont typeface="Arial"/>
              <a:buChar char="•"/>
            </a:pPr>
            <a:r>
              <a:rPr lang="en-US"/>
              <a:t>Maar </a:t>
            </a:r>
            <a:r>
              <a:rPr lang="en-US" err="1"/>
              <a:t>eigenlijk</a:t>
            </a:r>
            <a:r>
              <a:rPr lang="en-US"/>
              <a:t> is het </a:t>
            </a:r>
            <a:r>
              <a:rPr lang="en-US" b="1" err="1"/>
              <a:t>omgekeerd</a:t>
            </a:r>
            <a:r>
              <a:rPr lang="en-US"/>
              <a:t>: de </a:t>
            </a:r>
            <a:r>
              <a:rPr lang="en-US" err="1"/>
              <a:t>meeste</a:t>
            </a:r>
            <a:r>
              <a:rPr lang="en-US"/>
              <a:t> </a:t>
            </a:r>
            <a:r>
              <a:rPr lang="en-US" err="1"/>
              <a:t>microben</a:t>
            </a:r>
            <a:r>
              <a:rPr lang="en-US"/>
              <a:t> </a:t>
            </a:r>
            <a:r>
              <a:rPr lang="en-US" err="1"/>
              <a:t>zijn</a:t>
            </a:r>
            <a:r>
              <a:rPr lang="en-US"/>
              <a:t> </a:t>
            </a:r>
            <a:r>
              <a:rPr lang="en-US" err="1"/>
              <a:t>juist</a:t>
            </a:r>
            <a:r>
              <a:rPr lang="en-US"/>
              <a:t> </a:t>
            </a:r>
            <a:r>
              <a:rPr lang="en-US" err="1"/>
              <a:t>nuttig</a:t>
            </a:r>
            <a:r>
              <a:rPr lang="en-US"/>
              <a:t>.</a:t>
            </a:r>
          </a:p>
          <a:p>
            <a:pPr marL="285750" indent="-285750">
              <a:buFont typeface="Arial"/>
              <a:buChar char="•"/>
            </a:pPr>
            <a:r>
              <a:rPr lang="en-US"/>
              <a:t>In </a:t>
            </a:r>
            <a:r>
              <a:rPr lang="en-US" err="1"/>
              <a:t>onze</a:t>
            </a:r>
            <a:r>
              <a:rPr lang="en-US"/>
              <a:t> </a:t>
            </a:r>
            <a:r>
              <a:rPr lang="en-US" b="1" err="1"/>
              <a:t>darmen</a:t>
            </a:r>
            <a:r>
              <a:rPr lang="en-US"/>
              <a:t> </a:t>
            </a:r>
            <a:r>
              <a:rPr lang="en-US" err="1"/>
              <a:t>leven</a:t>
            </a:r>
            <a:r>
              <a:rPr lang="en-US"/>
              <a:t> </a:t>
            </a:r>
            <a:r>
              <a:rPr lang="en-US" err="1"/>
              <a:t>bacteriën</a:t>
            </a:r>
            <a:r>
              <a:rPr lang="en-US"/>
              <a:t> die </a:t>
            </a:r>
            <a:r>
              <a:rPr lang="en-US" err="1"/>
              <a:t>ons</a:t>
            </a:r>
            <a:r>
              <a:rPr lang="en-US"/>
              <a:t> </a:t>
            </a:r>
            <a:r>
              <a:rPr lang="en-US" err="1"/>
              <a:t>helpen</a:t>
            </a:r>
            <a:r>
              <a:rPr lang="en-US"/>
              <a:t> eten </a:t>
            </a:r>
            <a:r>
              <a:rPr lang="en-US" err="1"/>
              <a:t>verteren</a:t>
            </a:r>
            <a:r>
              <a:rPr lang="en-US"/>
              <a:t>.</a:t>
            </a:r>
          </a:p>
          <a:p>
            <a:pPr marL="285750" indent="-285750">
              <a:buFont typeface="Arial"/>
              <a:buChar char="•"/>
            </a:pPr>
            <a:r>
              <a:rPr lang="en-US" err="1"/>
              <a:t>Slechts</a:t>
            </a:r>
            <a:r>
              <a:rPr lang="en-US"/>
              <a:t> </a:t>
            </a:r>
            <a:r>
              <a:rPr lang="en-US" err="1"/>
              <a:t>een</a:t>
            </a:r>
            <a:r>
              <a:rPr lang="en-US"/>
              <a:t> </a:t>
            </a:r>
            <a:r>
              <a:rPr lang="en-US" err="1"/>
              <a:t>klein</a:t>
            </a:r>
            <a:r>
              <a:rPr lang="en-US"/>
              <a:t> </a:t>
            </a:r>
            <a:r>
              <a:rPr lang="en-US" err="1"/>
              <a:t>deel</a:t>
            </a:r>
            <a:r>
              <a:rPr lang="en-US"/>
              <a:t> </a:t>
            </a:r>
            <a:r>
              <a:rPr lang="en-US" err="1"/>
              <a:t>zorgt</a:t>
            </a:r>
            <a:r>
              <a:rPr lang="en-US"/>
              <a:t> </a:t>
            </a:r>
            <a:r>
              <a:rPr lang="en-US" err="1"/>
              <a:t>voor</a:t>
            </a:r>
            <a:r>
              <a:rPr lang="en-US"/>
              <a:t> </a:t>
            </a:r>
            <a:r>
              <a:rPr lang="en-US" err="1"/>
              <a:t>ziekte</a:t>
            </a:r>
            <a:r>
              <a:rPr lang="en-US"/>
              <a:t> (</a:t>
            </a:r>
            <a:r>
              <a:rPr lang="en-US" err="1"/>
              <a:t>bv</a:t>
            </a:r>
            <a:r>
              <a:rPr lang="en-US"/>
              <a:t>. </a:t>
            </a:r>
            <a:r>
              <a:rPr lang="en-US" err="1"/>
              <a:t>griepvirus</a:t>
            </a:r>
            <a:r>
              <a:rPr lang="en-US"/>
              <a:t>).</a:t>
            </a:r>
          </a:p>
          <a:p>
            <a:pPr marL="285750" indent="-285750">
              <a:buFont typeface="Arial"/>
              <a:buChar char="•"/>
            </a:pPr>
            <a:r>
              <a:rPr lang="en-US" err="1"/>
              <a:t>Vraag</a:t>
            </a:r>
            <a:r>
              <a:rPr lang="en-US"/>
              <a:t> </a:t>
            </a:r>
            <a:r>
              <a:rPr lang="en-US" err="1"/>
              <a:t>aan</a:t>
            </a:r>
            <a:r>
              <a:rPr lang="en-US"/>
              <a:t> de </a:t>
            </a:r>
            <a:r>
              <a:rPr lang="en-US" err="1"/>
              <a:t>klas</a:t>
            </a:r>
            <a:r>
              <a:rPr lang="en-US"/>
              <a:t>: </a:t>
            </a:r>
            <a:r>
              <a:rPr lang="en-US" i="1"/>
              <a:t>“Wie </a:t>
            </a:r>
            <a:r>
              <a:rPr lang="en-US" i="1" err="1"/>
              <a:t>kent</a:t>
            </a:r>
            <a:r>
              <a:rPr lang="en-US" i="1"/>
              <a:t> </a:t>
            </a:r>
            <a:r>
              <a:rPr lang="en-US" i="1" err="1"/>
              <a:t>een</a:t>
            </a:r>
            <a:r>
              <a:rPr lang="en-US" i="1"/>
              <a:t> </a:t>
            </a:r>
            <a:r>
              <a:rPr lang="en-US" i="1" err="1"/>
              <a:t>goede</a:t>
            </a:r>
            <a:r>
              <a:rPr lang="en-US" i="1"/>
              <a:t> microbe?” - </a:t>
            </a:r>
            <a:r>
              <a:rPr lang="en-US" i="1" err="1"/>
              <a:t>volgende</a:t>
            </a:r>
            <a:r>
              <a:rPr lang="en-US" i="1"/>
              <a:t> slide </a:t>
            </a:r>
            <a:r>
              <a:rPr lang="en-US" i="1" err="1"/>
              <a:t>voorbeelden</a:t>
            </a:r>
            <a:endParaRPr lang="en-US" err="1"/>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6</a:t>
            </a:fld>
            <a:endParaRPr lang="en-BE"/>
          </a:p>
        </p:txBody>
      </p:sp>
    </p:spTree>
    <p:extLst>
      <p:ext uri="{BB962C8B-B14F-4D97-AF65-F5344CB8AC3E}">
        <p14:creationId xmlns:p14="http://schemas.microsoft.com/office/powerpoint/2010/main" val="1492132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In </a:t>
            </a:r>
            <a:r>
              <a:rPr lang="en-US" err="1"/>
              <a:t>ons</a:t>
            </a:r>
            <a:r>
              <a:rPr lang="en-US"/>
              <a:t> </a:t>
            </a:r>
            <a:r>
              <a:rPr lang="en-US" err="1"/>
              <a:t>lichaam</a:t>
            </a:r>
            <a:r>
              <a:rPr lang="en-US"/>
              <a:t> </a:t>
            </a:r>
            <a:r>
              <a:rPr lang="en-US" err="1"/>
              <a:t>zitten</a:t>
            </a:r>
            <a:r>
              <a:rPr lang="en-US"/>
              <a:t> </a:t>
            </a:r>
            <a:r>
              <a:rPr lang="en-US" b="1"/>
              <a:t>heel </a:t>
            </a:r>
            <a:r>
              <a:rPr lang="en-US" b="1" err="1"/>
              <a:t>veel</a:t>
            </a:r>
            <a:r>
              <a:rPr lang="en-US" b="1"/>
              <a:t> </a:t>
            </a:r>
            <a:r>
              <a:rPr lang="en-US" b="1" err="1"/>
              <a:t>bacteriën</a:t>
            </a:r>
            <a:r>
              <a:rPr lang="en-US"/>
              <a:t> – maar </a:t>
            </a:r>
            <a:r>
              <a:rPr lang="en-US" err="1"/>
              <a:t>niet</a:t>
            </a:r>
            <a:r>
              <a:rPr lang="en-US"/>
              <a:t> </a:t>
            </a:r>
            <a:r>
              <a:rPr lang="en-US" err="1"/>
              <a:t>overal</a:t>
            </a:r>
            <a:r>
              <a:rPr lang="en-US"/>
              <a:t> </a:t>
            </a:r>
            <a:r>
              <a:rPr lang="en-US" err="1"/>
              <a:t>evenveel</a:t>
            </a:r>
            <a:r>
              <a:rPr lang="en-US"/>
              <a:t>.</a:t>
            </a:r>
          </a:p>
          <a:p>
            <a:pPr marL="285750" lvl="1" indent="-285750">
              <a:buFont typeface="Arial"/>
              <a:buChar char="•"/>
            </a:pPr>
            <a:r>
              <a:rPr lang="en-US"/>
              <a:t>De </a:t>
            </a:r>
            <a:r>
              <a:rPr lang="en-US" err="1"/>
              <a:t>meeste</a:t>
            </a:r>
            <a:r>
              <a:rPr lang="en-US"/>
              <a:t> </a:t>
            </a:r>
            <a:r>
              <a:rPr lang="en-US" err="1"/>
              <a:t>vind</a:t>
            </a:r>
            <a:r>
              <a:rPr lang="en-US"/>
              <a:t> je in de </a:t>
            </a:r>
            <a:r>
              <a:rPr lang="en-US" b="1" err="1"/>
              <a:t>darmen</a:t>
            </a:r>
            <a:r>
              <a:rPr lang="en-US"/>
              <a:t> </a:t>
            </a:r>
            <a:r>
              <a:rPr lang="en-US" err="1"/>
              <a:t>en</a:t>
            </a:r>
            <a:r>
              <a:rPr lang="en-US"/>
              <a:t> in de </a:t>
            </a:r>
            <a:r>
              <a:rPr lang="en-US" b="1" err="1"/>
              <a:t>mond</a:t>
            </a:r>
            <a:r>
              <a:rPr lang="en-US"/>
              <a:t>.</a:t>
            </a:r>
          </a:p>
          <a:p>
            <a:pPr marL="285750" lvl="1" indent="-285750">
              <a:buFont typeface="Arial"/>
              <a:buChar char="•"/>
            </a:pPr>
            <a:r>
              <a:rPr lang="en-US"/>
              <a:t>Er </a:t>
            </a:r>
            <a:r>
              <a:rPr lang="en-US" err="1"/>
              <a:t>zitten</a:t>
            </a:r>
            <a:r>
              <a:rPr lang="en-US"/>
              <a:t> er minder op de </a:t>
            </a:r>
            <a:r>
              <a:rPr lang="en-US" b="1" err="1"/>
              <a:t>huid</a:t>
            </a:r>
            <a:r>
              <a:rPr lang="en-US"/>
              <a:t> </a:t>
            </a:r>
            <a:r>
              <a:rPr lang="en-US" err="1"/>
              <a:t>en</a:t>
            </a:r>
            <a:r>
              <a:rPr lang="en-US"/>
              <a:t> </a:t>
            </a:r>
            <a:r>
              <a:rPr lang="en-US" err="1"/>
              <a:t>bijna</a:t>
            </a:r>
            <a:r>
              <a:rPr lang="en-US"/>
              <a:t> </a:t>
            </a:r>
            <a:r>
              <a:rPr lang="en-US" err="1"/>
              <a:t>geen</a:t>
            </a:r>
            <a:r>
              <a:rPr lang="en-US"/>
              <a:t> in het </a:t>
            </a:r>
            <a:r>
              <a:rPr lang="en-US" b="1" err="1"/>
              <a:t>oogvocht</a:t>
            </a:r>
            <a:r>
              <a:rPr lang="en-US"/>
              <a:t>.</a:t>
            </a:r>
          </a:p>
          <a:p>
            <a:pPr marL="285750" lvl="1" indent="-285750">
              <a:buFont typeface="Arial"/>
              <a:buChar char="•"/>
            </a:pPr>
            <a:r>
              <a:rPr lang="en-US"/>
              <a:t>(Toon de extra foto om dit te illustreren.)</a:t>
            </a:r>
          </a:p>
          <a:p>
            <a:pPr marL="285750" indent="-285750">
              <a:buFont typeface="Arial"/>
              <a:buChar char="•"/>
            </a:pPr>
            <a:r>
              <a:rPr lang="en-US"/>
              <a:t>Vaak </a:t>
            </a:r>
            <a:r>
              <a:rPr lang="en-US" err="1"/>
              <a:t>spreken</a:t>
            </a:r>
            <a:r>
              <a:rPr lang="en-US"/>
              <a:t> we over </a:t>
            </a:r>
            <a:r>
              <a:rPr lang="en-US" b="1" err="1"/>
              <a:t>darmflora</a:t>
            </a:r>
            <a:r>
              <a:rPr lang="en-US"/>
              <a:t>, maar </a:t>
            </a:r>
            <a:r>
              <a:rPr lang="en-US" err="1"/>
              <a:t>eigenlijk</a:t>
            </a:r>
            <a:r>
              <a:rPr lang="en-US"/>
              <a:t> is </a:t>
            </a:r>
            <a:r>
              <a:rPr lang="en-US" err="1"/>
              <a:t>dat</a:t>
            </a:r>
            <a:r>
              <a:rPr lang="en-US"/>
              <a:t> </a:t>
            </a:r>
            <a:r>
              <a:rPr lang="en-US" err="1"/>
              <a:t>niet</a:t>
            </a:r>
            <a:r>
              <a:rPr lang="en-US"/>
              <a:t> </a:t>
            </a:r>
            <a:r>
              <a:rPr lang="en-US" err="1"/>
              <a:t>juist</a:t>
            </a:r>
            <a:r>
              <a:rPr lang="en-US"/>
              <a:t>:</a:t>
            </a:r>
          </a:p>
          <a:p>
            <a:pPr marL="285750" lvl="1" indent="-285750">
              <a:buFont typeface="Arial"/>
              <a:buChar char="•"/>
            </a:pPr>
            <a:r>
              <a:rPr lang="en-US"/>
              <a:t>“Flora” </a:t>
            </a:r>
            <a:r>
              <a:rPr lang="en-US" err="1"/>
              <a:t>verwijst</a:t>
            </a:r>
            <a:r>
              <a:rPr lang="en-US"/>
              <a:t> </a:t>
            </a:r>
            <a:r>
              <a:rPr lang="en-US" err="1"/>
              <a:t>naar</a:t>
            </a:r>
            <a:r>
              <a:rPr lang="en-US"/>
              <a:t> </a:t>
            </a:r>
            <a:r>
              <a:rPr lang="en-US" err="1"/>
              <a:t>planten</a:t>
            </a:r>
            <a:r>
              <a:rPr lang="en-US"/>
              <a:t>.</a:t>
            </a:r>
          </a:p>
          <a:p>
            <a:pPr marL="285750" lvl="1" indent="-285750">
              <a:buFont typeface="Arial"/>
              <a:buChar char="•"/>
            </a:pPr>
            <a:r>
              <a:rPr lang="en-US"/>
              <a:t>Het </a:t>
            </a:r>
            <a:r>
              <a:rPr lang="en-US" err="1"/>
              <a:t>gaat</a:t>
            </a:r>
            <a:r>
              <a:rPr lang="en-US"/>
              <a:t> </a:t>
            </a:r>
            <a:r>
              <a:rPr lang="en-US" err="1"/>
              <a:t>hier</a:t>
            </a:r>
            <a:r>
              <a:rPr lang="en-US"/>
              <a:t> </a:t>
            </a:r>
            <a:r>
              <a:rPr lang="en-US" err="1"/>
              <a:t>vooral</a:t>
            </a:r>
            <a:r>
              <a:rPr lang="en-US"/>
              <a:t> over </a:t>
            </a:r>
            <a:r>
              <a:rPr lang="en-US" b="1" err="1"/>
              <a:t>bacteriën</a:t>
            </a:r>
            <a:r>
              <a:rPr lang="en-US"/>
              <a:t>, </a:t>
            </a:r>
            <a:r>
              <a:rPr lang="en-US" err="1"/>
              <a:t>en</a:t>
            </a:r>
            <a:r>
              <a:rPr lang="en-US"/>
              <a:t> </a:t>
            </a:r>
            <a:r>
              <a:rPr lang="en-US" err="1"/>
              <a:t>niet</a:t>
            </a:r>
            <a:r>
              <a:rPr lang="en-US"/>
              <a:t> </a:t>
            </a:r>
            <a:r>
              <a:rPr lang="en-US" err="1"/>
              <a:t>alleen</a:t>
            </a:r>
            <a:r>
              <a:rPr lang="en-US"/>
              <a:t> in de </a:t>
            </a:r>
            <a:r>
              <a:rPr lang="en-US" err="1"/>
              <a:t>darmen</a:t>
            </a:r>
            <a:r>
              <a:rPr lang="en-US"/>
              <a:t> maar </a:t>
            </a:r>
            <a:r>
              <a:rPr lang="en-US" err="1"/>
              <a:t>ook</a:t>
            </a:r>
            <a:r>
              <a:rPr lang="en-US"/>
              <a:t> in de </a:t>
            </a:r>
            <a:r>
              <a:rPr lang="en-US" err="1"/>
              <a:t>maag</a:t>
            </a:r>
            <a:r>
              <a:rPr lang="en-US"/>
              <a:t>.</a:t>
            </a:r>
          </a:p>
          <a:p>
            <a:pPr marL="285750" lvl="1" indent="-285750">
              <a:buFont typeface="Arial"/>
              <a:buChar char="•"/>
            </a:pPr>
            <a:r>
              <a:rPr lang="en-US" err="1"/>
              <a:t>Daarom</a:t>
            </a:r>
            <a:r>
              <a:rPr lang="en-US"/>
              <a:t> </a:t>
            </a:r>
            <a:r>
              <a:rPr lang="en-US" err="1"/>
              <a:t>spreken</a:t>
            </a:r>
            <a:r>
              <a:rPr lang="en-US"/>
              <a:t> </a:t>
            </a:r>
            <a:r>
              <a:rPr lang="en-US" err="1"/>
              <a:t>wetenschappers</a:t>
            </a:r>
            <a:r>
              <a:rPr lang="en-US"/>
              <a:t> </a:t>
            </a:r>
            <a:r>
              <a:rPr lang="en-US" err="1"/>
              <a:t>liever</a:t>
            </a:r>
            <a:r>
              <a:rPr lang="en-US"/>
              <a:t> van het </a:t>
            </a:r>
            <a:r>
              <a:rPr lang="en-US" b="1" err="1"/>
              <a:t>microbioom</a:t>
            </a:r>
            <a:r>
              <a:rPr lang="en-US"/>
              <a:t>.</a:t>
            </a:r>
          </a:p>
          <a:p>
            <a:pPr marL="285750" indent="-285750">
              <a:buFont typeface="Arial"/>
              <a:buChar char="•"/>
            </a:pPr>
            <a:r>
              <a:rPr lang="en-US" err="1"/>
              <a:t>Bacteriën</a:t>
            </a:r>
            <a:r>
              <a:rPr lang="en-US"/>
              <a:t> op de </a:t>
            </a:r>
            <a:r>
              <a:rPr lang="en-US" b="1" err="1"/>
              <a:t>huid</a:t>
            </a:r>
            <a:r>
              <a:rPr lang="en-US"/>
              <a:t> </a:t>
            </a:r>
            <a:r>
              <a:rPr lang="en-US" err="1"/>
              <a:t>hebben</a:t>
            </a:r>
            <a:r>
              <a:rPr lang="en-US"/>
              <a:t> </a:t>
            </a:r>
            <a:r>
              <a:rPr lang="en-US" err="1"/>
              <a:t>ook</a:t>
            </a:r>
            <a:r>
              <a:rPr lang="en-US"/>
              <a:t> </a:t>
            </a:r>
            <a:r>
              <a:rPr lang="en-US" err="1"/>
              <a:t>een</a:t>
            </a:r>
            <a:r>
              <a:rPr lang="en-US"/>
              <a:t> </a:t>
            </a:r>
            <a:r>
              <a:rPr lang="en-US" err="1"/>
              <a:t>taak</a:t>
            </a:r>
            <a:r>
              <a:rPr lang="en-US"/>
              <a:t>:</a:t>
            </a:r>
          </a:p>
          <a:p>
            <a:pPr marL="285750" lvl="1" indent="-285750">
              <a:buFont typeface="Arial"/>
              <a:buChar char="•"/>
            </a:pPr>
            <a:r>
              <a:rPr lang="en-US"/>
              <a:t>Ze </a:t>
            </a:r>
            <a:r>
              <a:rPr lang="en-US" err="1"/>
              <a:t>beschermen</a:t>
            </a:r>
            <a:r>
              <a:rPr lang="en-US"/>
              <a:t> </a:t>
            </a:r>
            <a:r>
              <a:rPr lang="en-US" err="1"/>
              <a:t>ons</a:t>
            </a:r>
            <a:r>
              <a:rPr lang="en-US"/>
              <a:t> </a:t>
            </a:r>
            <a:r>
              <a:rPr lang="en-US" err="1"/>
              <a:t>lichaam</a:t>
            </a:r>
            <a:r>
              <a:rPr lang="en-US"/>
              <a:t> door </a:t>
            </a:r>
            <a:r>
              <a:rPr lang="en-US" b="1" err="1"/>
              <a:t>talg</a:t>
            </a:r>
            <a:r>
              <a:rPr lang="en-US"/>
              <a:t> </a:t>
            </a:r>
            <a:r>
              <a:rPr lang="en-US" err="1"/>
              <a:t>en</a:t>
            </a:r>
            <a:r>
              <a:rPr lang="en-US"/>
              <a:t> </a:t>
            </a:r>
            <a:r>
              <a:rPr lang="en-US" b="1" err="1"/>
              <a:t>stoffen</a:t>
            </a:r>
            <a:r>
              <a:rPr lang="en-US" b="1"/>
              <a:t> </a:t>
            </a:r>
            <a:r>
              <a:rPr lang="en-US" b="1" err="1"/>
              <a:t>tegen</a:t>
            </a:r>
            <a:r>
              <a:rPr lang="en-US" b="1"/>
              <a:t> </a:t>
            </a:r>
            <a:r>
              <a:rPr lang="en-US" b="1" err="1"/>
              <a:t>slechte</a:t>
            </a:r>
            <a:r>
              <a:rPr lang="en-US" b="1"/>
              <a:t> </a:t>
            </a:r>
            <a:r>
              <a:rPr lang="en-US" b="1" err="1"/>
              <a:t>bacteriën</a:t>
            </a:r>
            <a:r>
              <a:rPr lang="en-US"/>
              <a:t> </a:t>
            </a:r>
            <a:r>
              <a:rPr lang="en-US" err="1"/>
              <a:t>te</a:t>
            </a:r>
            <a:r>
              <a:rPr lang="en-US"/>
              <a:t> </a:t>
            </a:r>
            <a:r>
              <a:rPr lang="en-US" err="1"/>
              <a:t>helpen</a:t>
            </a:r>
            <a:r>
              <a:rPr lang="en-US"/>
              <a:t> </a:t>
            </a:r>
            <a:r>
              <a:rPr lang="en-US" err="1"/>
              <a:t>maken</a:t>
            </a:r>
            <a:r>
              <a:rPr lang="en-US"/>
              <a:t>.</a:t>
            </a:r>
          </a:p>
          <a:p>
            <a:pPr marL="285750" lvl="1" indent="-285750">
              <a:buFont typeface="Arial"/>
              <a:buChar char="•"/>
            </a:pPr>
            <a:r>
              <a:rPr lang="en-US" err="1"/>
              <a:t>Douchen</a:t>
            </a:r>
            <a:r>
              <a:rPr lang="en-US"/>
              <a:t> of </a:t>
            </a:r>
            <a:r>
              <a:rPr lang="en-US" err="1"/>
              <a:t>baden</a:t>
            </a:r>
            <a:r>
              <a:rPr lang="en-US"/>
              <a:t> </a:t>
            </a:r>
            <a:r>
              <a:rPr lang="en-US" err="1"/>
              <a:t>verwijdert</a:t>
            </a:r>
            <a:r>
              <a:rPr lang="en-US"/>
              <a:t> ze </a:t>
            </a:r>
            <a:r>
              <a:rPr lang="en-US" err="1"/>
              <a:t>niet</a:t>
            </a:r>
            <a:r>
              <a:rPr lang="en-US"/>
              <a:t> </a:t>
            </a:r>
            <a:r>
              <a:rPr lang="en-US" err="1"/>
              <a:t>zomaar</a:t>
            </a:r>
            <a:r>
              <a:rPr lang="en-US"/>
              <a:t>.</a:t>
            </a:r>
          </a:p>
          <a:p>
            <a:pPr marL="285750" lvl="1" indent="-285750">
              <a:buFont typeface="Arial"/>
              <a:buChar char="•"/>
            </a:pPr>
            <a:r>
              <a:rPr lang="en-US"/>
              <a:t>Alleen </a:t>
            </a:r>
            <a:r>
              <a:rPr lang="en-US" b="1" err="1"/>
              <a:t>sterke</a:t>
            </a:r>
            <a:r>
              <a:rPr lang="en-US" b="1"/>
              <a:t> </a:t>
            </a:r>
            <a:r>
              <a:rPr lang="en-US" b="1" err="1"/>
              <a:t>antibacteriële</a:t>
            </a:r>
            <a:r>
              <a:rPr lang="en-US" b="1"/>
              <a:t> </a:t>
            </a:r>
            <a:r>
              <a:rPr lang="en-US" b="1" err="1"/>
              <a:t>middelen</a:t>
            </a:r>
            <a:r>
              <a:rPr lang="en-US"/>
              <a:t> (</a:t>
            </a:r>
            <a:r>
              <a:rPr lang="en-US" err="1"/>
              <a:t>zoals</a:t>
            </a:r>
            <a:r>
              <a:rPr lang="en-US"/>
              <a:t> </a:t>
            </a:r>
            <a:r>
              <a:rPr lang="en-US" err="1"/>
              <a:t>handalcohol</a:t>
            </a:r>
            <a:r>
              <a:rPr lang="en-US"/>
              <a:t>) </a:t>
            </a:r>
            <a:r>
              <a:rPr lang="en-US" err="1"/>
              <a:t>doden</a:t>
            </a:r>
            <a:r>
              <a:rPr lang="en-US"/>
              <a:t> ze.</a:t>
            </a:r>
          </a:p>
          <a:p>
            <a:pPr marL="285750" lvl="1" indent="-285750">
              <a:buFont typeface="Arial"/>
              <a:buChar char="•"/>
            </a:pPr>
            <a:r>
              <a:rPr lang="en-US"/>
              <a:t>Dat </a:t>
            </a:r>
            <a:r>
              <a:rPr lang="en-US" err="1"/>
              <a:t>komt</a:t>
            </a:r>
            <a:r>
              <a:rPr lang="en-US"/>
              <a:t> </a:t>
            </a:r>
            <a:r>
              <a:rPr lang="en-US" err="1"/>
              <a:t>omdat</a:t>
            </a:r>
            <a:r>
              <a:rPr lang="en-US"/>
              <a:t> </a:t>
            </a:r>
            <a:r>
              <a:rPr lang="en-US" err="1"/>
              <a:t>onze</a:t>
            </a:r>
            <a:r>
              <a:rPr lang="en-US"/>
              <a:t> eigen </a:t>
            </a:r>
            <a:r>
              <a:rPr lang="en-US" err="1"/>
              <a:t>huidbacteriën</a:t>
            </a:r>
            <a:r>
              <a:rPr lang="en-US"/>
              <a:t> </a:t>
            </a:r>
            <a:r>
              <a:rPr lang="en-US" err="1"/>
              <a:t>zich</a:t>
            </a:r>
            <a:r>
              <a:rPr lang="en-US"/>
              <a:t> met </a:t>
            </a:r>
            <a:r>
              <a:rPr lang="en-US" err="1"/>
              <a:t>kleine</a:t>
            </a:r>
            <a:r>
              <a:rPr lang="en-US"/>
              <a:t> </a:t>
            </a:r>
            <a:r>
              <a:rPr lang="en-US" b="1" err="1"/>
              <a:t>weerhaakjes</a:t>
            </a:r>
            <a:r>
              <a:rPr lang="en-US" b="1"/>
              <a:t> </a:t>
            </a:r>
            <a:r>
              <a:rPr lang="en-US" b="1" err="1"/>
              <a:t>vastklampen</a:t>
            </a:r>
            <a:r>
              <a:rPr lang="en-US"/>
              <a:t> </a:t>
            </a:r>
            <a:r>
              <a:rPr lang="en-US" err="1"/>
              <a:t>aan</a:t>
            </a:r>
            <a:r>
              <a:rPr lang="en-US"/>
              <a:t> de </a:t>
            </a:r>
            <a:r>
              <a:rPr lang="en-US" err="1"/>
              <a:t>huid</a:t>
            </a:r>
            <a:r>
              <a:rPr lang="en-US"/>
              <a:t>, </a:t>
            </a:r>
            <a:r>
              <a:rPr lang="en-US" err="1"/>
              <a:t>terwijl</a:t>
            </a:r>
            <a:r>
              <a:rPr lang="en-US"/>
              <a:t> “</a:t>
            </a:r>
            <a:r>
              <a:rPr lang="en-US" err="1"/>
              <a:t>losse</a:t>
            </a:r>
            <a:r>
              <a:rPr lang="en-US"/>
              <a:t>” </a:t>
            </a:r>
            <a:r>
              <a:rPr lang="en-US" err="1"/>
              <a:t>bacteriën</a:t>
            </a:r>
            <a:r>
              <a:rPr lang="en-US"/>
              <a:t> van </a:t>
            </a:r>
            <a:r>
              <a:rPr lang="en-US" err="1"/>
              <a:t>buiten</a:t>
            </a:r>
            <a:r>
              <a:rPr lang="en-US"/>
              <a:t> </a:t>
            </a:r>
            <a:r>
              <a:rPr lang="en-US" err="1"/>
              <a:t>dat</a:t>
            </a:r>
            <a:r>
              <a:rPr lang="en-US"/>
              <a:t> </a:t>
            </a:r>
            <a:r>
              <a:rPr lang="en-US" err="1"/>
              <a:t>niet</a:t>
            </a:r>
            <a:r>
              <a:rPr lang="en-US"/>
              <a:t> </a:t>
            </a:r>
            <a:r>
              <a:rPr lang="en-US" err="1"/>
              <a:t>kunnen</a:t>
            </a:r>
            <a:r>
              <a:rPr lang="en-US"/>
              <a:t>.</a:t>
            </a:r>
          </a:p>
          <a:p>
            <a:pPr marL="285750" lvl="1" indent="-285750">
              <a:buFont typeface="Arial"/>
              <a:buChar char="•"/>
            </a:pPr>
            <a:endParaRPr lang="en-US" b="1"/>
          </a:p>
          <a:p>
            <a:pPr marL="0" lvl="1"/>
            <a:r>
              <a:rPr lang="en-US" b="1"/>
              <a:t>Tip </a:t>
            </a:r>
            <a:r>
              <a:rPr lang="en-US" b="1" err="1"/>
              <a:t>voor</a:t>
            </a:r>
            <a:r>
              <a:rPr lang="en-US" b="1"/>
              <a:t> de </a:t>
            </a:r>
            <a:r>
              <a:rPr lang="en-US" b="1" err="1"/>
              <a:t>spreker</a:t>
            </a:r>
            <a:r>
              <a:rPr lang="en-US"/>
              <a:t>: je </a:t>
            </a:r>
            <a:r>
              <a:rPr lang="en-US" err="1"/>
              <a:t>kan</a:t>
            </a:r>
            <a:r>
              <a:rPr lang="en-US"/>
              <a:t> </a:t>
            </a:r>
            <a:r>
              <a:rPr lang="en-US" err="1"/>
              <a:t>kinderen</a:t>
            </a:r>
            <a:r>
              <a:rPr lang="en-US"/>
              <a:t> </a:t>
            </a:r>
            <a:r>
              <a:rPr lang="en-US" err="1"/>
              <a:t>vragen</a:t>
            </a:r>
            <a:r>
              <a:rPr lang="en-US"/>
              <a:t>: </a:t>
            </a:r>
            <a:r>
              <a:rPr lang="en-US" i="1"/>
              <a:t>“Wat </a:t>
            </a:r>
            <a:r>
              <a:rPr lang="en-US" i="1" err="1"/>
              <a:t>denken</a:t>
            </a:r>
            <a:r>
              <a:rPr lang="en-US" i="1"/>
              <a:t> </a:t>
            </a:r>
            <a:r>
              <a:rPr lang="en-US" i="1" err="1"/>
              <a:t>jullie</a:t>
            </a:r>
            <a:r>
              <a:rPr lang="en-US" i="1"/>
              <a:t>, </a:t>
            </a:r>
            <a:r>
              <a:rPr lang="en-US" i="1" err="1"/>
              <a:t>hebben</a:t>
            </a:r>
            <a:r>
              <a:rPr lang="en-US" i="1"/>
              <a:t> we </a:t>
            </a:r>
            <a:r>
              <a:rPr lang="en-US" i="1" err="1"/>
              <a:t>meer</a:t>
            </a:r>
            <a:r>
              <a:rPr lang="en-US" i="1"/>
              <a:t> eigen </a:t>
            </a:r>
            <a:r>
              <a:rPr lang="en-US" i="1" err="1"/>
              <a:t>bacteriën</a:t>
            </a:r>
            <a:r>
              <a:rPr lang="en-US" i="1"/>
              <a:t> in </a:t>
            </a:r>
            <a:r>
              <a:rPr lang="en-US" i="1" err="1"/>
              <a:t>ons</a:t>
            </a:r>
            <a:r>
              <a:rPr lang="en-US" i="1"/>
              <a:t> </a:t>
            </a:r>
            <a:r>
              <a:rPr lang="en-US" i="1" err="1"/>
              <a:t>lichaam</a:t>
            </a:r>
            <a:r>
              <a:rPr lang="en-US" i="1"/>
              <a:t>, of van </a:t>
            </a:r>
            <a:r>
              <a:rPr lang="en-US" i="1" err="1"/>
              <a:t>buitenaf</a:t>
            </a:r>
            <a:r>
              <a:rPr lang="en-US" i="1"/>
              <a:t> die </a:t>
            </a:r>
            <a:r>
              <a:rPr lang="en-US" i="1" err="1"/>
              <a:t>zomaar</a:t>
            </a:r>
            <a:r>
              <a:rPr lang="en-US" i="1"/>
              <a:t> </a:t>
            </a:r>
            <a:r>
              <a:rPr lang="en-US" i="1" err="1"/>
              <a:t>binnenkomen</a:t>
            </a:r>
            <a:r>
              <a:rPr lang="en-US" i="1"/>
              <a:t>?”</a:t>
            </a:r>
            <a:r>
              <a:rPr lang="en-US"/>
              <a:t> (</a:t>
            </a:r>
            <a:r>
              <a:rPr lang="en-US" err="1"/>
              <a:t>antwoord</a:t>
            </a:r>
            <a:r>
              <a:rPr lang="en-US"/>
              <a:t>: </a:t>
            </a:r>
            <a:r>
              <a:rPr lang="en-US" err="1"/>
              <a:t>onze</a:t>
            </a:r>
            <a:r>
              <a:rPr lang="en-US"/>
              <a:t> eigen </a:t>
            </a:r>
            <a:r>
              <a:rPr lang="en-US" err="1"/>
              <a:t>bacteriën</a:t>
            </a:r>
            <a:r>
              <a:rPr lang="en-US"/>
              <a:t> </a:t>
            </a:r>
            <a:r>
              <a:rPr lang="en-US" err="1"/>
              <a:t>winnen</a:t>
            </a:r>
            <a:r>
              <a:rPr lang="en-US"/>
              <a:t> </a:t>
            </a:r>
            <a:r>
              <a:rPr lang="en-US" err="1"/>
              <a:t>ruim</a:t>
            </a:r>
            <a:r>
              <a:rPr lang="en-US"/>
              <a:t>).</a:t>
            </a:r>
          </a:p>
          <a:p>
            <a:pPr lvl="1"/>
            <a:endParaRPr lang="en-US"/>
          </a:p>
        </p:txBody>
      </p:sp>
      <p:sp>
        <p:nvSpPr>
          <p:cNvPr id="4" name="Slide Number Placeholder 3"/>
          <p:cNvSpPr>
            <a:spLocks noGrp="1"/>
          </p:cNvSpPr>
          <p:nvPr>
            <p:ph type="sldNum" sz="quarter" idx="5"/>
          </p:nvPr>
        </p:nvSpPr>
        <p:spPr/>
        <p:txBody>
          <a:bodyPr/>
          <a:lstStyle/>
          <a:p>
            <a:fld id="{A24728FA-C277-644A-B7A0-E50FFC1951C0}" type="slidenum">
              <a:rPr lang="en-BE" smtClean="0"/>
              <a:t>7</a:t>
            </a:fld>
            <a:endParaRPr lang="en-BE"/>
          </a:p>
        </p:txBody>
      </p:sp>
    </p:spTree>
    <p:extLst>
      <p:ext uri="{BB962C8B-B14F-4D97-AF65-F5344CB8AC3E}">
        <p14:creationId xmlns:p14="http://schemas.microsoft.com/office/powerpoint/2010/main" val="3370283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err="1"/>
              <a:t>Microben</a:t>
            </a:r>
            <a:r>
              <a:rPr lang="en-US"/>
              <a:t> </a:t>
            </a:r>
            <a:r>
              <a:rPr lang="en-US" err="1"/>
              <a:t>zijn</a:t>
            </a:r>
            <a:r>
              <a:rPr lang="en-US"/>
              <a:t> </a:t>
            </a:r>
            <a:r>
              <a:rPr lang="en-US" err="1"/>
              <a:t>dus</a:t>
            </a:r>
            <a:r>
              <a:rPr lang="en-US"/>
              <a:t> </a:t>
            </a:r>
            <a:r>
              <a:rPr lang="en-US" err="1"/>
              <a:t>niet</a:t>
            </a:r>
            <a:r>
              <a:rPr lang="en-US"/>
              <a:t> </a:t>
            </a:r>
            <a:r>
              <a:rPr lang="en-US" err="1"/>
              <a:t>alleen</a:t>
            </a:r>
            <a:r>
              <a:rPr lang="en-US"/>
              <a:t> </a:t>
            </a:r>
            <a:r>
              <a:rPr lang="en-US" err="1"/>
              <a:t>iets</a:t>
            </a:r>
            <a:r>
              <a:rPr lang="en-US"/>
              <a:t> </a:t>
            </a:r>
            <a:r>
              <a:rPr lang="en-US" err="1"/>
              <a:t>dat</a:t>
            </a:r>
            <a:r>
              <a:rPr lang="en-US"/>
              <a:t> in </a:t>
            </a:r>
            <a:r>
              <a:rPr lang="en-US" err="1"/>
              <a:t>ons</a:t>
            </a:r>
            <a:r>
              <a:rPr lang="en-US"/>
              <a:t> </a:t>
            </a:r>
            <a:r>
              <a:rPr lang="en-US" err="1"/>
              <a:t>leeft</a:t>
            </a:r>
            <a:r>
              <a:rPr lang="en-US"/>
              <a:t>, maar ze </a:t>
            </a:r>
            <a:r>
              <a:rPr lang="en-US" err="1"/>
              <a:t>helpen</a:t>
            </a:r>
            <a:r>
              <a:rPr lang="en-US"/>
              <a:t> </a:t>
            </a:r>
            <a:r>
              <a:rPr lang="en-US" err="1"/>
              <a:t>ons</a:t>
            </a:r>
            <a:r>
              <a:rPr lang="en-US"/>
              <a:t> </a:t>
            </a:r>
            <a:r>
              <a:rPr lang="en-US" err="1"/>
              <a:t>ook</a:t>
            </a:r>
            <a:r>
              <a:rPr lang="en-US"/>
              <a:t> in de </a:t>
            </a:r>
            <a:r>
              <a:rPr lang="en-US" err="1"/>
              <a:t>natuur</a:t>
            </a:r>
            <a:r>
              <a:rPr lang="en-US"/>
              <a:t> </a:t>
            </a:r>
            <a:r>
              <a:rPr lang="en-US" err="1"/>
              <a:t>en</a:t>
            </a:r>
            <a:r>
              <a:rPr lang="en-US"/>
              <a:t> in de </a:t>
            </a:r>
            <a:r>
              <a:rPr lang="en-US" err="1"/>
              <a:t>dingen</a:t>
            </a:r>
            <a:r>
              <a:rPr lang="en-US"/>
              <a:t> die we </a:t>
            </a:r>
            <a:r>
              <a:rPr lang="en-US" err="1"/>
              <a:t>elke</a:t>
            </a:r>
            <a:r>
              <a:rPr lang="en-US"/>
              <a:t> </a:t>
            </a:r>
            <a:r>
              <a:rPr lang="en-US" err="1"/>
              <a:t>dag</a:t>
            </a:r>
            <a:r>
              <a:rPr lang="en-US"/>
              <a:t> </a:t>
            </a:r>
            <a:r>
              <a:rPr lang="en-US" err="1"/>
              <a:t>gebruiken</a:t>
            </a:r>
            <a:r>
              <a:rPr lang="en-US"/>
              <a:t>.</a:t>
            </a:r>
          </a:p>
          <a:p>
            <a:pPr>
              <a:buFont typeface="Arial"/>
              <a:buChar char="•"/>
            </a:pPr>
            <a:r>
              <a:rPr lang="en-US" b="1" err="1"/>
              <a:t>Voeding</a:t>
            </a:r>
            <a:r>
              <a:rPr lang="en-US" b="1"/>
              <a:t>:</a:t>
            </a:r>
            <a:r>
              <a:rPr lang="en-US"/>
              <a:t> </a:t>
            </a:r>
            <a:r>
              <a:rPr lang="en-US" err="1"/>
              <a:t>zonder</a:t>
            </a:r>
            <a:r>
              <a:rPr lang="en-US"/>
              <a:t> </a:t>
            </a:r>
            <a:r>
              <a:rPr lang="en-US" err="1"/>
              <a:t>bacteriën</a:t>
            </a:r>
            <a:r>
              <a:rPr lang="en-US"/>
              <a:t> </a:t>
            </a:r>
            <a:r>
              <a:rPr lang="en-US" err="1"/>
              <a:t>en</a:t>
            </a:r>
            <a:r>
              <a:rPr lang="en-US"/>
              <a:t> schimmels </a:t>
            </a:r>
            <a:r>
              <a:rPr lang="en-US" err="1"/>
              <a:t>geen</a:t>
            </a:r>
            <a:r>
              <a:rPr lang="en-US"/>
              <a:t> kaas, yoghurt, brood, bier of </a:t>
            </a:r>
            <a:r>
              <a:rPr lang="en-US" err="1"/>
              <a:t>wijn</a:t>
            </a:r>
            <a:r>
              <a:rPr lang="en-US"/>
              <a:t>.</a:t>
            </a:r>
          </a:p>
          <a:p>
            <a:pPr>
              <a:buFont typeface="Arial"/>
              <a:buChar char="•"/>
            </a:pPr>
            <a:r>
              <a:rPr lang="en-US" b="1"/>
              <a:t>Water:</a:t>
            </a:r>
            <a:r>
              <a:rPr lang="en-US"/>
              <a:t> in </a:t>
            </a:r>
            <a:r>
              <a:rPr lang="en-US" err="1"/>
              <a:t>waterzuiveringsinstallaties</a:t>
            </a:r>
            <a:r>
              <a:rPr lang="en-US"/>
              <a:t> </a:t>
            </a:r>
            <a:r>
              <a:rPr lang="en-US" err="1"/>
              <a:t>gebruiken</a:t>
            </a:r>
            <a:r>
              <a:rPr lang="en-US"/>
              <a:t> we </a:t>
            </a:r>
            <a:r>
              <a:rPr lang="en-US" err="1"/>
              <a:t>bacteriën</a:t>
            </a:r>
            <a:r>
              <a:rPr lang="en-US"/>
              <a:t> om </a:t>
            </a:r>
            <a:r>
              <a:rPr lang="en-US" b="1" err="1"/>
              <a:t>vuil</a:t>
            </a:r>
            <a:r>
              <a:rPr lang="en-US" b="1"/>
              <a:t> water </a:t>
            </a:r>
            <a:r>
              <a:rPr lang="en-US" b="1" err="1"/>
              <a:t>schoon</a:t>
            </a:r>
            <a:r>
              <a:rPr lang="en-US" b="1"/>
              <a:t> </a:t>
            </a:r>
            <a:r>
              <a:rPr lang="en-US" b="1" err="1"/>
              <a:t>te</a:t>
            </a:r>
            <a:r>
              <a:rPr lang="en-US" b="1"/>
              <a:t> </a:t>
            </a:r>
            <a:r>
              <a:rPr lang="en-US" b="1" err="1"/>
              <a:t>maken</a:t>
            </a:r>
            <a:r>
              <a:rPr lang="en-US"/>
              <a:t>.</a:t>
            </a:r>
          </a:p>
          <a:p>
            <a:pPr>
              <a:buFont typeface="Arial"/>
              <a:buChar char="•"/>
            </a:pPr>
            <a:r>
              <a:rPr lang="en-US" b="1"/>
              <a:t>Planten:</a:t>
            </a:r>
            <a:r>
              <a:rPr lang="en-US"/>
              <a:t> </a:t>
            </a:r>
            <a:r>
              <a:rPr lang="en-US" err="1"/>
              <a:t>bij</a:t>
            </a:r>
            <a:r>
              <a:rPr lang="en-US"/>
              <a:t> </a:t>
            </a:r>
            <a:r>
              <a:rPr lang="en-US" err="1"/>
              <a:t>vlas</a:t>
            </a:r>
            <a:r>
              <a:rPr lang="en-US"/>
              <a:t> </a:t>
            </a:r>
            <a:r>
              <a:rPr lang="en-US" err="1"/>
              <a:t>gebruiken</a:t>
            </a:r>
            <a:r>
              <a:rPr lang="en-US"/>
              <a:t> we </a:t>
            </a:r>
            <a:r>
              <a:rPr lang="en-US" err="1"/>
              <a:t>microben</a:t>
            </a:r>
            <a:r>
              <a:rPr lang="en-US"/>
              <a:t> om de </a:t>
            </a:r>
            <a:r>
              <a:rPr lang="en-US" b="1" err="1"/>
              <a:t>vezels</a:t>
            </a:r>
            <a:r>
              <a:rPr lang="en-US" b="1"/>
              <a:t> </a:t>
            </a:r>
            <a:r>
              <a:rPr lang="en-US" b="1" err="1"/>
              <a:t>los</a:t>
            </a:r>
            <a:r>
              <a:rPr lang="en-US" b="1"/>
              <a:t> </a:t>
            </a:r>
            <a:r>
              <a:rPr lang="en-US" b="1" err="1"/>
              <a:t>te</a:t>
            </a:r>
            <a:r>
              <a:rPr lang="en-US" b="1"/>
              <a:t> </a:t>
            </a:r>
            <a:r>
              <a:rPr lang="en-US" b="1" err="1"/>
              <a:t>maken</a:t>
            </a:r>
            <a:r>
              <a:rPr lang="en-US"/>
              <a:t> → zo </a:t>
            </a:r>
            <a:r>
              <a:rPr lang="en-US" err="1"/>
              <a:t>kunnen</a:t>
            </a:r>
            <a:r>
              <a:rPr lang="en-US"/>
              <a:t> we er </a:t>
            </a:r>
            <a:r>
              <a:rPr lang="en-US" err="1"/>
              <a:t>linnen</a:t>
            </a:r>
            <a:r>
              <a:rPr lang="en-US"/>
              <a:t> van </a:t>
            </a:r>
            <a:r>
              <a:rPr lang="en-US" err="1"/>
              <a:t>weven</a:t>
            </a:r>
            <a:r>
              <a:rPr lang="en-US"/>
              <a:t> of </a:t>
            </a:r>
            <a:r>
              <a:rPr lang="en-US" err="1"/>
              <a:t>olie</a:t>
            </a:r>
            <a:r>
              <a:rPr lang="en-US"/>
              <a:t> </a:t>
            </a:r>
            <a:r>
              <a:rPr lang="en-US" err="1"/>
              <a:t>uit</a:t>
            </a:r>
            <a:r>
              <a:rPr lang="en-US"/>
              <a:t> </a:t>
            </a:r>
            <a:r>
              <a:rPr lang="en-US" err="1"/>
              <a:t>halen</a:t>
            </a:r>
            <a:r>
              <a:rPr lang="en-US"/>
              <a:t>.</a:t>
            </a:r>
          </a:p>
          <a:p>
            <a:pPr>
              <a:buFont typeface="Arial"/>
              <a:buChar char="•"/>
            </a:pPr>
            <a:r>
              <a:rPr lang="en-US" err="1"/>
              <a:t>Kortom</a:t>
            </a:r>
            <a:r>
              <a:rPr lang="en-US"/>
              <a:t>: </a:t>
            </a:r>
            <a:r>
              <a:rPr lang="en-US" err="1"/>
              <a:t>zonder</a:t>
            </a:r>
            <a:r>
              <a:rPr lang="en-US"/>
              <a:t> </a:t>
            </a:r>
            <a:r>
              <a:rPr lang="en-US" err="1"/>
              <a:t>microben</a:t>
            </a:r>
            <a:r>
              <a:rPr lang="en-US"/>
              <a:t> </a:t>
            </a:r>
            <a:r>
              <a:rPr lang="en-US" err="1"/>
              <a:t>zouden</a:t>
            </a:r>
            <a:r>
              <a:rPr lang="en-US"/>
              <a:t> </a:t>
            </a:r>
            <a:r>
              <a:rPr lang="en-US" err="1"/>
              <a:t>veel</a:t>
            </a:r>
            <a:r>
              <a:rPr lang="en-US"/>
              <a:t> </a:t>
            </a:r>
            <a:r>
              <a:rPr lang="en-US" err="1"/>
              <a:t>dingen</a:t>
            </a:r>
            <a:r>
              <a:rPr lang="en-US"/>
              <a:t> die we </a:t>
            </a:r>
            <a:r>
              <a:rPr lang="en-US" err="1"/>
              <a:t>vanzelfsprekend</a:t>
            </a:r>
            <a:r>
              <a:rPr lang="en-US"/>
              <a:t> </a:t>
            </a:r>
            <a:r>
              <a:rPr lang="en-US" err="1"/>
              <a:t>vinden</a:t>
            </a:r>
            <a:r>
              <a:rPr lang="en-US"/>
              <a:t> </a:t>
            </a:r>
            <a:r>
              <a:rPr lang="en-US" b="1" err="1"/>
              <a:t>niet</a:t>
            </a:r>
            <a:r>
              <a:rPr lang="en-US" b="1"/>
              <a:t> </a:t>
            </a:r>
            <a:r>
              <a:rPr lang="en-US" b="1" err="1"/>
              <a:t>bestaan</a:t>
            </a:r>
            <a:r>
              <a:rPr lang="en-US"/>
              <a:t>.</a:t>
            </a:r>
          </a:p>
          <a:p>
            <a:pPr>
              <a:buFont typeface="Arial"/>
              <a:buChar char="•"/>
            </a:pPr>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8</a:t>
            </a:fld>
            <a:endParaRPr lang="en-BE"/>
          </a:p>
        </p:txBody>
      </p:sp>
    </p:spTree>
    <p:extLst>
      <p:ext uri="{BB962C8B-B14F-4D97-AF65-F5344CB8AC3E}">
        <p14:creationId xmlns:p14="http://schemas.microsoft.com/office/powerpoint/2010/main" val="1875328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2E308345-72E2-76AB-6BD0-1FA4D1EA274B}"/>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a:extLst>
              <a:ext uri="{FF2B5EF4-FFF2-40B4-BE49-F238E27FC236}">
                <a16:creationId xmlns:a16="http://schemas.microsoft.com/office/drawing/2014/main" id="{3AF2A251-8E83-FA36-7B17-1D0CBD0503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85750" indent="-285750">
              <a:buFont typeface="Arial,Sans-Serif"/>
              <a:buChar char="•"/>
            </a:pPr>
            <a:r>
              <a:rPr lang="en-US" err="1"/>
              <a:t>Niet</a:t>
            </a:r>
            <a:r>
              <a:rPr lang="en-US"/>
              <a:t> alle </a:t>
            </a:r>
            <a:r>
              <a:rPr lang="en-US" err="1"/>
              <a:t>microben</a:t>
            </a:r>
            <a:r>
              <a:rPr lang="en-US"/>
              <a:t> </a:t>
            </a:r>
            <a:r>
              <a:rPr lang="en-US" err="1"/>
              <a:t>zijn</a:t>
            </a:r>
            <a:r>
              <a:rPr lang="en-US"/>
              <a:t> </a:t>
            </a:r>
            <a:r>
              <a:rPr lang="en-US" err="1"/>
              <a:t>goed</a:t>
            </a:r>
            <a:r>
              <a:rPr lang="en-US"/>
              <a:t>. </a:t>
            </a:r>
            <a:r>
              <a:rPr lang="en-US" err="1"/>
              <a:t>Sommige</a:t>
            </a:r>
            <a:r>
              <a:rPr lang="en-US"/>
              <a:t> </a:t>
            </a:r>
            <a:r>
              <a:rPr lang="en-US" err="1"/>
              <a:t>kunnen</a:t>
            </a:r>
            <a:r>
              <a:rPr lang="en-US"/>
              <a:t> </a:t>
            </a:r>
            <a:r>
              <a:rPr lang="en-US" err="1"/>
              <a:t>ons</a:t>
            </a:r>
            <a:r>
              <a:rPr lang="en-US"/>
              <a:t> </a:t>
            </a:r>
            <a:r>
              <a:rPr lang="en-US" b="1" err="1"/>
              <a:t>ziek</a:t>
            </a:r>
            <a:r>
              <a:rPr lang="en-US" b="1"/>
              <a:t> </a:t>
            </a:r>
            <a:r>
              <a:rPr lang="en-US" b="1" err="1"/>
              <a:t>maken</a:t>
            </a:r>
            <a:r>
              <a:rPr lang="en-US"/>
              <a:t>.</a:t>
            </a:r>
            <a:endParaRPr lang="en-US">
              <a:solidFill>
                <a:srgbClr val="444444"/>
              </a:solidFill>
            </a:endParaRPr>
          </a:p>
          <a:p>
            <a:pPr marL="285750" indent="-285750">
              <a:buFont typeface="Arial,Sans-Serif"/>
              <a:buChar char="•"/>
            </a:pPr>
            <a:r>
              <a:rPr lang="en-US" err="1"/>
              <a:t>Voorbeelden</a:t>
            </a:r>
            <a:r>
              <a:rPr lang="en-US"/>
              <a:t>:</a:t>
            </a:r>
            <a:endParaRPr lang="en-US">
              <a:solidFill>
                <a:srgbClr val="444444"/>
              </a:solidFill>
            </a:endParaRPr>
          </a:p>
          <a:p>
            <a:pPr marL="285750" lvl="1" indent="-285750">
              <a:buFont typeface="Arial,Sans-Serif"/>
              <a:buChar char="•"/>
            </a:pPr>
            <a:r>
              <a:rPr lang="en-US" b="1" err="1"/>
              <a:t>Bacteriën</a:t>
            </a:r>
            <a:r>
              <a:rPr lang="en-US"/>
              <a:t> → </a:t>
            </a:r>
            <a:r>
              <a:rPr lang="en-US" err="1"/>
              <a:t>longontsteking</a:t>
            </a:r>
            <a:r>
              <a:rPr lang="en-US"/>
              <a:t>, </a:t>
            </a:r>
            <a:r>
              <a:rPr lang="en-US" err="1"/>
              <a:t>keelontsteking</a:t>
            </a:r>
            <a:endParaRPr lang="en-US">
              <a:solidFill>
                <a:srgbClr val="444444"/>
              </a:solidFill>
            </a:endParaRPr>
          </a:p>
          <a:p>
            <a:pPr marL="285750" lvl="1" indent="-285750">
              <a:buFont typeface="Arial,Sans-Serif"/>
              <a:buChar char="•"/>
            </a:pPr>
            <a:r>
              <a:rPr lang="en-US" b="1" err="1"/>
              <a:t>Virussen</a:t>
            </a:r>
            <a:r>
              <a:rPr lang="en-US"/>
              <a:t> → </a:t>
            </a:r>
            <a:r>
              <a:rPr lang="en-US" err="1"/>
              <a:t>griep</a:t>
            </a:r>
            <a:r>
              <a:rPr lang="en-US"/>
              <a:t>, </a:t>
            </a:r>
            <a:r>
              <a:rPr lang="en-US" err="1"/>
              <a:t>verkoudheid</a:t>
            </a:r>
            <a:r>
              <a:rPr lang="en-US"/>
              <a:t>, covid</a:t>
            </a:r>
            <a:endParaRPr lang="en-US">
              <a:solidFill>
                <a:srgbClr val="444444"/>
              </a:solidFill>
            </a:endParaRPr>
          </a:p>
          <a:p>
            <a:pPr marL="285750" lvl="1" indent="-285750">
              <a:buFont typeface="Arial,Sans-Serif"/>
              <a:buChar char="•"/>
            </a:pPr>
            <a:r>
              <a:rPr lang="en-US" b="1"/>
              <a:t>Schimmels</a:t>
            </a:r>
            <a:r>
              <a:rPr lang="en-US"/>
              <a:t> → </a:t>
            </a:r>
            <a:r>
              <a:rPr lang="en-US" err="1"/>
              <a:t>voetschimmel</a:t>
            </a:r>
            <a:endParaRPr lang="en-US">
              <a:solidFill>
                <a:srgbClr val="444444"/>
              </a:solidFill>
            </a:endParaRPr>
          </a:p>
          <a:p>
            <a:pPr marL="285750" indent="-285750">
              <a:buFont typeface="Arial,Sans-Serif"/>
              <a:buChar char="•"/>
            </a:pPr>
            <a:r>
              <a:rPr lang="en-US"/>
              <a:t>Ze </a:t>
            </a:r>
            <a:r>
              <a:rPr lang="en-US" err="1"/>
              <a:t>dringen</a:t>
            </a:r>
            <a:r>
              <a:rPr lang="en-US"/>
              <a:t> </a:t>
            </a:r>
            <a:r>
              <a:rPr lang="en-US" err="1"/>
              <a:t>ons</a:t>
            </a:r>
            <a:r>
              <a:rPr lang="en-US"/>
              <a:t> </a:t>
            </a:r>
            <a:r>
              <a:rPr lang="en-US" err="1"/>
              <a:t>lichaam</a:t>
            </a:r>
            <a:r>
              <a:rPr lang="en-US"/>
              <a:t> </a:t>
            </a:r>
            <a:r>
              <a:rPr lang="en-US" err="1"/>
              <a:t>binnen</a:t>
            </a:r>
            <a:r>
              <a:rPr lang="en-US"/>
              <a:t> </a:t>
            </a:r>
            <a:r>
              <a:rPr lang="en-US" err="1"/>
              <a:t>en</a:t>
            </a:r>
            <a:r>
              <a:rPr lang="en-US"/>
              <a:t> </a:t>
            </a:r>
            <a:r>
              <a:rPr lang="en-US" err="1"/>
              <a:t>kunnen</a:t>
            </a:r>
            <a:r>
              <a:rPr lang="en-US"/>
              <a:t> </a:t>
            </a:r>
            <a:r>
              <a:rPr lang="en-US" err="1"/>
              <a:t>cellen</a:t>
            </a:r>
            <a:r>
              <a:rPr lang="en-US"/>
              <a:t> </a:t>
            </a:r>
            <a:r>
              <a:rPr lang="en-US" b="1" err="1"/>
              <a:t>beschadigen</a:t>
            </a:r>
            <a:r>
              <a:rPr lang="en-US"/>
              <a:t> of </a:t>
            </a:r>
            <a:r>
              <a:rPr lang="en-US" b="1" err="1"/>
              <a:t>gifstoffen</a:t>
            </a:r>
            <a:r>
              <a:rPr lang="en-US"/>
              <a:t> </a:t>
            </a:r>
            <a:r>
              <a:rPr lang="en-US" err="1"/>
              <a:t>maken</a:t>
            </a:r>
            <a:r>
              <a:rPr lang="en-US"/>
              <a:t>.</a:t>
            </a:r>
            <a:endParaRPr lang="en-US">
              <a:solidFill>
                <a:srgbClr val="444444"/>
              </a:solidFill>
            </a:endParaRPr>
          </a:p>
          <a:p>
            <a:pPr marL="285750" indent="-285750">
              <a:buFont typeface="Arial,Sans-Serif"/>
              <a:buChar char="•"/>
            </a:pPr>
            <a:r>
              <a:rPr lang="en-US"/>
              <a:t>Ons </a:t>
            </a:r>
            <a:r>
              <a:rPr lang="en-US" err="1"/>
              <a:t>afweersysteem</a:t>
            </a:r>
            <a:r>
              <a:rPr lang="en-US"/>
              <a:t> </a:t>
            </a:r>
            <a:r>
              <a:rPr lang="en-US" err="1"/>
              <a:t>moet</a:t>
            </a:r>
            <a:r>
              <a:rPr lang="en-US"/>
              <a:t> dan in </a:t>
            </a:r>
            <a:r>
              <a:rPr lang="en-US" err="1"/>
              <a:t>actie</a:t>
            </a:r>
            <a:r>
              <a:rPr lang="en-US"/>
              <a:t> </a:t>
            </a:r>
            <a:r>
              <a:rPr lang="en-US" err="1"/>
              <a:t>komen</a:t>
            </a:r>
            <a:r>
              <a:rPr lang="en-US"/>
              <a:t> om </a:t>
            </a:r>
            <a:r>
              <a:rPr lang="en-US" err="1"/>
              <a:t>ons</a:t>
            </a:r>
            <a:r>
              <a:rPr lang="en-US"/>
              <a:t> </a:t>
            </a:r>
            <a:r>
              <a:rPr lang="en-US" err="1"/>
              <a:t>weer</a:t>
            </a:r>
            <a:r>
              <a:rPr lang="en-US"/>
              <a:t> </a:t>
            </a:r>
            <a:r>
              <a:rPr lang="en-US" err="1"/>
              <a:t>beter</a:t>
            </a:r>
            <a:r>
              <a:rPr lang="en-US"/>
              <a:t> </a:t>
            </a:r>
            <a:r>
              <a:rPr lang="en-US" err="1"/>
              <a:t>te</a:t>
            </a:r>
            <a:r>
              <a:rPr lang="en-US"/>
              <a:t> </a:t>
            </a:r>
            <a:r>
              <a:rPr lang="en-US" err="1"/>
              <a:t>maken</a:t>
            </a:r>
            <a:r>
              <a:rPr lang="en-US"/>
              <a:t>.</a:t>
            </a:r>
            <a:endParaRPr lang="en-US">
              <a:solidFill>
                <a:srgbClr val="444444"/>
              </a:solidFill>
            </a:endParaRPr>
          </a:p>
          <a:p>
            <a:r>
              <a:rPr lang="en-US" b="1"/>
              <a:t>Tip </a:t>
            </a:r>
            <a:r>
              <a:rPr lang="en-US" b="1" err="1"/>
              <a:t>voor</a:t>
            </a:r>
            <a:r>
              <a:rPr lang="en-US" b="1"/>
              <a:t> de </a:t>
            </a:r>
            <a:r>
              <a:rPr lang="en-US" b="1" err="1"/>
              <a:t>spreker</a:t>
            </a:r>
            <a:r>
              <a:rPr lang="en-US"/>
              <a:t>: </a:t>
            </a:r>
            <a:r>
              <a:rPr lang="en-US" err="1"/>
              <a:t>vraag</a:t>
            </a:r>
            <a:r>
              <a:rPr lang="en-US"/>
              <a:t> </a:t>
            </a:r>
            <a:r>
              <a:rPr lang="en-US" err="1"/>
              <a:t>aan</a:t>
            </a:r>
            <a:r>
              <a:rPr lang="en-US"/>
              <a:t> de </a:t>
            </a:r>
            <a:r>
              <a:rPr lang="en-US" err="1"/>
              <a:t>kinderen</a:t>
            </a:r>
            <a:r>
              <a:rPr lang="en-US"/>
              <a:t>: </a:t>
            </a:r>
            <a:r>
              <a:rPr lang="en-US" i="1"/>
              <a:t>“Wie </a:t>
            </a:r>
            <a:r>
              <a:rPr lang="en-US" i="1" err="1"/>
              <a:t>weet</a:t>
            </a:r>
            <a:r>
              <a:rPr lang="en-US" i="1"/>
              <a:t> </a:t>
            </a:r>
            <a:r>
              <a:rPr lang="en-US" i="1" err="1"/>
              <a:t>nog</a:t>
            </a:r>
            <a:r>
              <a:rPr lang="en-US" i="1"/>
              <a:t> </a:t>
            </a:r>
            <a:r>
              <a:rPr lang="en-US" i="1" err="1"/>
              <a:t>een</a:t>
            </a:r>
            <a:r>
              <a:rPr lang="en-US" i="1"/>
              <a:t> </a:t>
            </a:r>
            <a:r>
              <a:rPr lang="en-US" i="1" err="1"/>
              <a:t>ziekte</a:t>
            </a:r>
            <a:r>
              <a:rPr lang="en-US" i="1"/>
              <a:t> die door </a:t>
            </a:r>
            <a:r>
              <a:rPr lang="en-US" i="1" err="1"/>
              <a:t>microben</a:t>
            </a:r>
            <a:r>
              <a:rPr lang="en-US" i="1"/>
              <a:t> </a:t>
            </a:r>
            <a:r>
              <a:rPr lang="en-US" i="1" err="1"/>
              <a:t>komt</a:t>
            </a:r>
            <a:r>
              <a:rPr lang="en-US" i="1"/>
              <a:t>?”</a:t>
            </a:r>
            <a:r>
              <a:rPr lang="en-US"/>
              <a:t> (</a:t>
            </a:r>
            <a:r>
              <a:rPr lang="en-US" err="1"/>
              <a:t>bv</a:t>
            </a:r>
            <a:r>
              <a:rPr lang="en-US"/>
              <a:t>. </a:t>
            </a:r>
            <a:r>
              <a:rPr lang="en-US" err="1"/>
              <a:t>buikgriep</a:t>
            </a:r>
            <a:r>
              <a:rPr lang="en-US"/>
              <a:t>, </a:t>
            </a:r>
            <a:r>
              <a:rPr lang="en-US" err="1"/>
              <a:t>waterpokken</a:t>
            </a:r>
            <a:r>
              <a:rPr lang="en-US"/>
              <a:t>…).</a:t>
            </a:r>
            <a:endParaRPr lang="nl-NL" altLang="en-US">
              <a:latin typeface="Corbel" panose="020B0503020204020204" pitchFamily="34" charset="0"/>
            </a:endParaRPr>
          </a:p>
        </p:txBody>
      </p:sp>
      <p:sp>
        <p:nvSpPr>
          <p:cNvPr id="4" name="Slide Number Placeholder 3">
            <a:extLst>
              <a:ext uri="{FF2B5EF4-FFF2-40B4-BE49-F238E27FC236}">
                <a16:creationId xmlns:a16="http://schemas.microsoft.com/office/drawing/2014/main" id="{B8BBDF60-3E93-225D-DEF1-6749EA410B72}"/>
              </a:ext>
            </a:extLst>
          </p:cNvPr>
          <p:cNvSpPr>
            <a:spLocks noGrp="1"/>
          </p:cNvSpPr>
          <p:nvPr>
            <p:ph type="sldNum" sz="quarter" idx="5"/>
          </p:nvPr>
        </p:nvSpPr>
        <p:spPr/>
        <p:txBody>
          <a:bodyPr/>
          <a:lstStyle/>
          <a:p>
            <a:pPr>
              <a:defRPr/>
            </a:pPr>
            <a:fld id="{62DCB012-5481-4805-8859-E7E7980C7A09}" type="slidenum">
              <a:rPr lang="nl-BE" smtClean="0"/>
              <a:pPr>
                <a:defRPr/>
              </a:pPr>
              <a:t>9</a:t>
            </a:fld>
            <a:endParaRPr lang="nl-B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Ons </a:t>
            </a:r>
            <a:r>
              <a:rPr lang="en-US" err="1"/>
              <a:t>lichaam</a:t>
            </a:r>
            <a:r>
              <a:rPr lang="en-US"/>
              <a:t> </a:t>
            </a:r>
            <a:r>
              <a:rPr lang="en-US" err="1"/>
              <a:t>heeft</a:t>
            </a:r>
            <a:r>
              <a:rPr lang="en-US"/>
              <a:t> </a:t>
            </a:r>
            <a:r>
              <a:rPr lang="en-US" err="1"/>
              <a:t>een</a:t>
            </a:r>
            <a:r>
              <a:rPr lang="en-US"/>
              <a:t> </a:t>
            </a:r>
            <a:r>
              <a:rPr lang="en-US" b="1" err="1"/>
              <a:t>afweer</a:t>
            </a:r>
            <a:r>
              <a:rPr lang="en-US"/>
              <a:t> (of </a:t>
            </a:r>
            <a:r>
              <a:rPr lang="en-US" err="1"/>
              <a:t>immuunsysteem</a:t>
            </a:r>
            <a:r>
              <a:rPr lang="en-US"/>
              <a:t>).</a:t>
            </a:r>
          </a:p>
          <a:p>
            <a:pPr marL="285750" indent="-285750">
              <a:buFont typeface="Arial"/>
              <a:buChar char="•"/>
            </a:pPr>
            <a:r>
              <a:rPr lang="en-US"/>
              <a:t>Dat </a:t>
            </a:r>
            <a:r>
              <a:rPr lang="en-US" err="1"/>
              <a:t>systeem</a:t>
            </a:r>
            <a:r>
              <a:rPr lang="en-US"/>
              <a:t> </a:t>
            </a:r>
            <a:r>
              <a:rPr lang="en-US" err="1"/>
              <a:t>beschermt</a:t>
            </a:r>
            <a:r>
              <a:rPr lang="en-US"/>
              <a:t> ons tegen indringers zoals virussen en bacteriën.</a:t>
            </a:r>
          </a:p>
          <a:p>
            <a:pPr marL="285750" indent="-285750">
              <a:buFont typeface="Arial"/>
              <a:buChar char="•"/>
            </a:pPr>
            <a:r>
              <a:rPr lang="en-US"/>
              <a:t>Het </a:t>
            </a:r>
            <a:r>
              <a:rPr lang="en-US" err="1"/>
              <a:t>werkt</a:t>
            </a:r>
            <a:r>
              <a:rPr lang="en-US"/>
              <a:t> in </a:t>
            </a:r>
            <a:r>
              <a:rPr lang="en-US" b="1" err="1"/>
              <a:t>drie</a:t>
            </a:r>
            <a:r>
              <a:rPr lang="en-US" b="1"/>
              <a:t> </a:t>
            </a:r>
            <a:r>
              <a:rPr lang="en-US" b="1" err="1"/>
              <a:t>lagen</a:t>
            </a:r>
            <a:r>
              <a:rPr lang="en-US" b="1"/>
              <a:t> of </a:t>
            </a:r>
            <a:r>
              <a:rPr lang="en-US" b="1" err="1"/>
              <a:t>linies</a:t>
            </a:r>
            <a:r>
              <a:rPr lang="en-US"/>
              <a:t> – net </a:t>
            </a:r>
            <a:r>
              <a:rPr lang="en-US" err="1"/>
              <a:t>als</a:t>
            </a:r>
            <a:r>
              <a:rPr lang="en-US"/>
              <a:t> </a:t>
            </a:r>
            <a:r>
              <a:rPr lang="en-US" err="1"/>
              <a:t>bij</a:t>
            </a:r>
            <a:r>
              <a:rPr lang="en-US"/>
              <a:t> </a:t>
            </a:r>
            <a:r>
              <a:rPr lang="en-US" err="1"/>
              <a:t>een</a:t>
            </a:r>
            <a:r>
              <a:rPr lang="en-US"/>
              <a:t> </a:t>
            </a:r>
            <a:r>
              <a:rPr lang="en-US" err="1"/>
              <a:t>kasteel</a:t>
            </a:r>
            <a:r>
              <a:rPr lang="en-US"/>
              <a: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10</a:t>
            </a:fld>
            <a:endParaRPr lang="en-BE"/>
          </a:p>
        </p:txBody>
      </p:sp>
    </p:spTree>
    <p:extLst>
      <p:ext uri="{BB962C8B-B14F-4D97-AF65-F5344CB8AC3E}">
        <p14:creationId xmlns:p14="http://schemas.microsoft.com/office/powerpoint/2010/main" val="219806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AC2BB7D9-1A4C-0428-0834-4D58CFA5E2BA}"/>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a:extLst>
              <a:ext uri="{FF2B5EF4-FFF2-40B4-BE49-F238E27FC236}">
                <a16:creationId xmlns:a16="http://schemas.microsoft.com/office/drawing/2014/main" id="{A8110DF1-570E-1D4C-42C5-39ADC68B3D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l-BE" altLang="nl-BE"/>
              <a:t>Om manier om niet ziek te worden is natuurlijk zorgen dat de ziekteverwekker niet kan binnendringen.</a:t>
            </a:r>
          </a:p>
          <a:p>
            <a:pPr eaLnBrk="1" hangingPunct="1">
              <a:spcBef>
                <a:spcPct val="0"/>
              </a:spcBef>
            </a:pPr>
            <a:r>
              <a:rPr lang="nl-BE" altLang="nl-BE"/>
              <a:t>De huid is ons belangrijkste orgaan dat als zo’n barrière optreedt.</a:t>
            </a:r>
          </a:p>
          <a:p>
            <a:pPr eaLnBrk="1" hangingPunct="1">
              <a:spcBef>
                <a:spcPct val="0"/>
              </a:spcBef>
            </a:pPr>
            <a:r>
              <a:rPr lang="nl-BE" altLang="nl-BE"/>
              <a:t>In onze ogen zitten enzymen die partikels kunnen afbreken en het geheel wordt afgevoerd met oogvocht.</a:t>
            </a:r>
          </a:p>
          <a:p>
            <a:pPr eaLnBrk="1" hangingPunct="1">
              <a:spcBef>
                <a:spcPct val="0"/>
              </a:spcBef>
            </a:pPr>
            <a:r>
              <a:rPr lang="nl-BE" altLang="nl-BE"/>
              <a:t>Ademhalen is een levensnoodzakelijke functie en partikels kunnen dus zeer makkelijk ons lichaam aanvallen langs die weg. Trilharen in de luchtpijp moeten ze opvangen en afvoeren naar boven door hoesten.</a:t>
            </a:r>
          </a:p>
          <a:p>
            <a:pPr eaLnBrk="1" hangingPunct="1">
              <a:spcBef>
                <a:spcPct val="0"/>
              </a:spcBef>
            </a:pPr>
            <a:r>
              <a:rPr lang="nl-BE" altLang="nl-BE"/>
              <a:t>Een andere levensnoodzakelijke functie is eten. Maagsappen zorgen onder andere voor een lage pH die lethaal is voor de meeste organismen.</a:t>
            </a:r>
            <a:endParaRPr lang="en-US" altLang="nl-BE"/>
          </a:p>
          <a:p>
            <a:pPr eaLnBrk="1" hangingPunct="1"/>
            <a:endParaRPr lang="nl-BE" altLang="en-US"/>
          </a:p>
        </p:txBody>
      </p:sp>
      <p:sp>
        <p:nvSpPr>
          <p:cNvPr id="4" name="Slide Number Placeholder 3">
            <a:extLst>
              <a:ext uri="{FF2B5EF4-FFF2-40B4-BE49-F238E27FC236}">
                <a16:creationId xmlns:a16="http://schemas.microsoft.com/office/drawing/2014/main" id="{82C2F308-ACEA-98AD-CBC1-FC844828E62C}"/>
              </a:ext>
            </a:extLst>
          </p:cNvPr>
          <p:cNvSpPr>
            <a:spLocks noGrp="1"/>
          </p:cNvSpPr>
          <p:nvPr>
            <p:ph type="sldNum" sz="quarter" idx="5"/>
          </p:nvPr>
        </p:nvSpPr>
        <p:spPr/>
        <p:txBody>
          <a:bodyPr/>
          <a:lstStyle/>
          <a:p>
            <a:pPr>
              <a:defRPr/>
            </a:pPr>
            <a:fld id="{9FAA06E6-66CF-47B0-AAA3-5E2DB997F597}" type="slidenum">
              <a:rPr lang="nl-BE" smtClean="0"/>
              <a:pPr>
                <a:defRPr/>
              </a:pPr>
              <a:t>11</a:t>
            </a:fld>
            <a:endParaRPr lang="nl-B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Als </a:t>
            </a:r>
            <a:r>
              <a:rPr lang="en-US" err="1"/>
              <a:t>microben</a:t>
            </a:r>
            <a:r>
              <a:rPr lang="en-US"/>
              <a:t> </a:t>
            </a:r>
            <a:r>
              <a:rPr lang="en-US" err="1"/>
              <a:t>toch</a:t>
            </a:r>
            <a:r>
              <a:rPr lang="en-US"/>
              <a:t> </a:t>
            </a:r>
            <a:r>
              <a:rPr lang="en-US" err="1"/>
              <a:t>binnenkomen</a:t>
            </a:r>
            <a:r>
              <a:rPr lang="en-US"/>
              <a:t>, </a:t>
            </a:r>
            <a:r>
              <a:rPr lang="en-US" err="1"/>
              <a:t>komt</a:t>
            </a:r>
            <a:r>
              <a:rPr lang="en-US"/>
              <a:t> de </a:t>
            </a:r>
            <a:r>
              <a:rPr lang="en-US" b="1" err="1"/>
              <a:t>tweede</a:t>
            </a:r>
            <a:r>
              <a:rPr lang="en-US" b="1"/>
              <a:t> </a:t>
            </a:r>
            <a:r>
              <a:rPr lang="en-US" b="1" err="1"/>
              <a:t>verdedigingslijn</a:t>
            </a:r>
            <a:r>
              <a:rPr lang="en-US"/>
              <a:t> in </a:t>
            </a:r>
            <a:r>
              <a:rPr lang="en-US" err="1"/>
              <a:t>actie</a:t>
            </a:r>
            <a:r>
              <a:rPr lang="en-US"/>
              <a:t>.</a:t>
            </a:r>
          </a:p>
          <a:p>
            <a:pPr marL="285750" indent="-285750">
              <a:buFont typeface="Arial"/>
              <a:buChar char="•"/>
            </a:pPr>
            <a:r>
              <a:rPr lang="en-US"/>
              <a:t>Witte </a:t>
            </a:r>
            <a:r>
              <a:rPr lang="en-US" err="1"/>
              <a:t>bloedcellen</a:t>
            </a:r>
            <a:r>
              <a:rPr lang="en-US"/>
              <a:t> </a:t>
            </a:r>
            <a:r>
              <a:rPr lang="en-US" err="1"/>
              <a:t>herkennen</a:t>
            </a:r>
            <a:r>
              <a:rPr lang="en-US"/>
              <a:t> de </a:t>
            </a:r>
            <a:r>
              <a:rPr lang="en-US" err="1"/>
              <a:t>indringer</a:t>
            </a:r>
            <a:r>
              <a:rPr lang="en-US"/>
              <a:t> </a:t>
            </a:r>
            <a:r>
              <a:rPr lang="en-US" err="1"/>
              <a:t>en</a:t>
            </a:r>
            <a:r>
              <a:rPr lang="en-US"/>
              <a:t> </a:t>
            </a:r>
            <a:r>
              <a:rPr lang="en-US" b="1" err="1"/>
              <a:t>vallen</a:t>
            </a:r>
            <a:r>
              <a:rPr lang="en-US" b="1"/>
              <a:t> </a:t>
            </a:r>
            <a:r>
              <a:rPr lang="en-US" b="1" err="1"/>
              <a:t>meteen</a:t>
            </a:r>
            <a:r>
              <a:rPr lang="en-US" b="1"/>
              <a:t> </a:t>
            </a:r>
            <a:r>
              <a:rPr lang="en-US" b="1" err="1"/>
              <a:t>aan</a:t>
            </a:r>
            <a:r>
              <a:rPr lang="en-US"/>
              <a:t>.</a:t>
            </a:r>
          </a:p>
          <a:p>
            <a:pPr marL="285750" indent="-285750">
              <a:buFont typeface="Arial"/>
              <a:buChar char="•"/>
            </a:pPr>
            <a:r>
              <a:rPr lang="en-US"/>
              <a:t>Ze </a:t>
            </a:r>
            <a:r>
              <a:rPr lang="en-US" err="1"/>
              <a:t>omsingelen</a:t>
            </a:r>
            <a:r>
              <a:rPr lang="en-US"/>
              <a:t> </a:t>
            </a:r>
            <a:r>
              <a:rPr lang="en-US" err="1"/>
              <a:t>en</a:t>
            </a:r>
            <a:r>
              <a:rPr lang="en-US"/>
              <a:t> </a:t>
            </a:r>
            <a:r>
              <a:rPr lang="en-US" b="1"/>
              <a:t>“eten”</a:t>
            </a:r>
            <a:r>
              <a:rPr lang="en-US"/>
              <a:t> de </a:t>
            </a:r>
            <a:r>
              <a:rPr lang="en-US" err="1"/>
              <a:t>bacterie</a:t>
            </a:r>
            <a:r>
              <a:rPr lang="en-US"/>
              <a:t> of het virus op.</a:t>
            </a:r>
          </a:p>
          <a:p>
            <a:pPr marL="285750" indent="-285750">
              <a:buFont typeface="Arial"/>
              <a:buChar char="•"/>
            </a:pPr>
            <a:r>
              <a:rPr lang="en-US"/>
              <a:t>Dit </a:t>
            </a:r>
            <a:r>
              <a:rPr lang="en-US" err="1"/>
              <a:t>zijn</a:t>
            </a:r>
            <a:r>
              <a:rPr lang="en-US"/>
              <a:t> de </a:t>
            </a:r>
            <a:r>
              <a:rPr lang="en-US" b="1" err="1"/>
              <a:t>soldaten</a:t>
            </a:r>
            <a:r>
              <a:rPr lang="en-US"/>
              <a:t> die </a:t>
            </a:r>
            <a:r>
              <a:rPr lang="en-US" err="1"/>
              <a:t>meteen</a:t>
            </a:r>
            <a:r>
              <a:rPr lang="en-US"/>
              <a:t> </a:t>
            </a:r>
            <a:r>
              <a:rPr lang="en-US" err="1"/>
              <a:t>klaarstaan</a:t>
            </a:r>
            <a:r>
              <a:rPr lang="en-US"/>
              <a:t>.</a:t>
            </a:r>
          </a:p>
          <a:p>
            <a:pPr marL="285750" indent="-285750">
              <a:buFont typeface="Arial"/>
              <a:buChar char="•"/>
            </a:pPr>
            <a:r>
              <a:rPr lang="en-US">
                <a:latin typeface="Aptos"/>
                <a:ea typeface="Calibri"/>
                <a:cs typeface="Calibri"/>
              </a:rPr>
              <a:t>-&gt; </a:t>
            </a:r>
            <a:r>
              <a:rPr lang="en-US" err="1">
                <a:latin typeface="Aptos"/>
                <a:ea typeface="Calibri"/>
                <a:cs typeface="Calibri"/>
              </a:rPr>
              <a:t>zie</a:t>
            </a:r>
            <a:r>
              <a:rPr lang="en-US">
                <a:latin typeface="Aptos"/>
                <a:ea typeface="Calibri"/>
                <a:cs typeface="Calibri"/>
              </a:rPr>
              <a:t> </a:t>
            </a:r>
            <a:r>
              <a:rPr lang="en-US" err="1">
                <a:latin typeface="Aptos"/>
                <a:ea typeface="Calibri"/>
                <a:cs typeface="Calibri"/>
              </a:rPr>
              <a:t>microscoopfoto</a:t>
            </a:r>
            <a:r>
              <a:rPr lang="en-US">
                <a:latin typeface="Aptos"/>
                <a:ea typeface="Calibri"/>
                <a:cs typeface="Calibri"/>
              </a:rPr>
              <a:t> op </a:t>
            </a:r>
            <a:r>
              <a:rPr lang="en-US" err="1">
                <a:latin typeface="Aptos"/>
                <a:ea typeface="Calibri"/>
                <a:cs typeface="Calibri"/>
              </a:rPr>
              <a:t>volgende</a:t>
            </a:r>
            <a:r>
              <a:rPr lang="en-US">
                <a:latin typeface="Aptos"/>
                <a:ea typeface="Calibri"/>
                <a:cs typeface="Calibri"/>
              </a:rPr>
              <a:t> slide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12</a:t>
            </a:fld>
            <a:endParaRPr lang="en-BE"/>
          </a:p>
        </p:txBody>
      </p:sp>
    </p:spTree>
    <p:extLst>
      <p:ext uri="{BB962C8B-B14F-4D97-AF65-F5344CB8AC3E}">
        <p14:creationId xmlns:p14="http://schemas.microsoft.com/office/powerpoint/2010/main" val="1027788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De </a:t>
            </a:r>
            <a:r>
              <a:rPr lang="en-US" err="1"/>
              <a:t>derde</a:t>
            </a:r>
            <a:r>
              <a:rPr lang="en-US"/>
              <a:t> </a:t>
            </a:r>
            <a:r>
              <a:rPr lang="en-US" err="1"/>
              <a:t>lijn</a:t>
            </a:r>
            <a:r>
              <a:rPr lang="en-US"/>
              <a:t> is </a:t>
            </a:r>
            <a:r>
              <a:rPr lang="en-US" b="1" err="1"/>
              <a:t>specifiek</a:t>
            </a:r>
            <a:r>
              <a:rPr lang="en-US"/>
              <a:t> </a:t>
            </a:r>
            <a:r>
              <a:rPr lang="en-US" err="1"/>
              <a:t>en</a:t>
            </a:r>
            <a:r>
              <a:rPr lang="en-US"/>
              <a:t> </a:t>
            </a:r>
            <a:r>
              <a:rPr lang="en-US" b="1"/>
              <a:t>slim</a:t>
            </a:r>
            <a:r>
              <a:rPr lang="en-US"/>
              <a:t>.</a:t>
            </a:r>
          </a:p>
          <a:p>
            <a:pPr marL="285750" indent="-285750">
              <a:buFont typeface="Arial"/>
              <a:buChar char="•"/>
            </a:pPr>
            <a:r>
              <a:rPr lang="en-US"/>
              <a:t>Het </a:t>
            </a:r>
            <a:r>
              <a:rPr lang="en-US" err="1"/>
              <a:t>lichaam</a:t>
            </a:r>
            <a:r>
              <a:rPr lang="en-US"/>
              <a:t> </a:t>
            </a:r>
            <a:r>
              <a:rPr lang="en-US" err="1"/>
              <a:t>maakt</a:t>
            </a:r>
            <a:r>
              <a:rPr lang="en-US"/>
              <a:t> </a:t>
            </a:r>
            <a:r>
              <a:rPr lang="en-US" b="1" err="1"/>
              <a:t>antistoffen</a:t>
            </a:r>
            <a:r>
              <a:rPr lang="en-US"/>
              <a:t> die perfect </a:t>
            </a:r>
            <a:r>
              <a:rPr lang="en-US" err="1"/>
              <a:t>passen</a:t>
            </a:r>
            <a:r>
              <a:rPr lang="en-US"/>
              <a:t> op de </a:t>
            </a:r>
            <a:r>
              <a:rPr lang="en-US" err="1"/>
              <a:t>indringer</a:t>
            </a:r>
            <a:r>
              <a:rPr lang="en-US"/>
              <a:t>.</a:t>
            </a:r>
          </a:p>
          <a:p>
            <a:pPr marL="285750" indent="-285750">
              <a:buFont typeface="Arial"/>
              <a:buChar char="•"/>
            </a:pPr>
            <a:r>
              <a:rPr lang="en-US"/>
              <a:t>Je </a:t>
            </a:r>
            <a:r>
              <a:rPr lang="en-US" err="1"/>
              <a:t>afweer</a:t>
            </a:r>
            <a:r>
              <a:rPr lang="en-US"/>
              <a:t> </a:t>
            </a:r>
            <a:r>
              <a:rPr lang="en-US" err="1"/>
              <a:t>onthoudt</a:t>
            </a:r>
            <a:r>
              <a:rPr lang="en-US"/>
              <a:t> de </a:t>
            </a:r>
            <a:r>
              <a:rPr lang="en-US" err="1"/>
              <a:t>vijand</a:t>
            </a:r>
            <a:r>
              <a:rPr lang="en-US"/>
              <a:t> → de </a:t>
            </a:r>
            <a:r>
              <a:rPr lang="en-US" err="1"/>
              <a:t>volgende</a:t>
            </a:r>
            <a:r>
              <a:rPr lang="en-US"/>
              <a:t> </a:t>
            </a:r>
            <a:r>
              <a:rPr lang="en-US" err="1"/>
              <a:t>keer</a:t>
            </a:r>
            <a:r>
              <a:rPr lang="en-US"/>
              <a:t> </a:t>
            </a:r>
            <a:r>
              <a:rPr lang="en-US" err="1"/>
              <a:t>kan</a:t>
            </a:r>
            <a:r>
              <a:rPr lang="en-US"/>
              <a:t> je </a:t>
            </a:r>
            <a:r>
              <a:rPr lang="en-US" err="1"/>
              <a:t>veel</a:t>
            </a:r>
            <a:r>
              <a:rPr lang="en-US"/>
              <a:t> </a:t>
            </a:r>
            <a:r>
              <a:rPr lang="en-US" err="1"/>
              <a:t>sneller</a:t>
            </a:r>
            <a:r>
              <a:rPr lang="en-US"/>
              <a:t> </a:t>
            </a:r>
            <a:r>
              <a:rPr lang="en-US" err="1"/>
              <a:t>reageren</a:t>
            </a:r>
            <a:r>
              <a:rPr lang="en-US"/>
              <a:t>.</a:t>
            </a:r>
          </a:p>
          <a:p>
            <a:pPr marL="285750" indent="-285750">
              <a:buFont typeface="Arial"/>
              <a:buChar char="•"/>
            </a:pPr>
            <a:r>
              <a:rPr lang="en-US"/>
              <a:t>Dit </a:t>
            </a:r>
            <a:r>
              <a:rPr lang="en-US" err="1"/>
              <a:t>zijn</a:t>
            </a:r>
            <a:r>
              <a:rPr lang="en-US"/>
              <a:t> de </a:t>
            </a:r>
            <a:r>
              <a:rPr lang="en-US" b="1" err="1"/>
              <a:t>slimme</a:t>
            </a:r>
            <a:r>
              <a:rPr lang="en-US" b="1"/>
              <a:t> </a:t>
            </a:r>
            <a:r>
              <a:rPr lang="en-US" b="1" err="1"/>
              <a:t>wapens</a:t>
            </a:r>
            <a:r>
              <a:rPr lang="en-US"/>
              <a:t> van het </a:t>
            </a:r>
            <a:r>
              <a:rPr lang="en-US" err="1"/>
              <a:t>kasteel</a:t>
            </a:r>
            <a:r>
              <a:rPr lang="en-US"/>
              <a:t>.</a:t>
            </a:r>
          </a:p>
          <a:p>
            <a:pPr marL="285750" indent="-285750">
              <a:buFont typeface="Arial"/>
              <a:buChar char="•"/>
            </a:pPr>
            <a:endParaRPr lang="en-US">
              <a:latin typeface="Aptos" panose="02110004020202020204"/>
              <a:ea typeface="Calibri"/>
              <a:cs typeface="Calibri"/>
            </a:endParaRPr>
          </a:p>
          <a:p>
            <a:pPr marL="285750" indent="-285750">
              <a:buFont typeface="Arial"/>
              <a:buChar char="•"/>
            </a:pPr>
            <a:r>
              <a:rPr lang="en-US" err="1">
                <a:latin typeface="Aptos"/>
                <a:ea typeface="Calibri"/>
                <a:cs typeface="Calibri"/>
              </a:rPr>
              <a:t>Sleutel</a:t>
            </a:r>
            <a:r>
              <a:rPr lang="en-US">
                <a:latin typeface="Aptos"/>
                <a:ea typeface="Calibri"/>
                <a:cs typeface="Calibri"/>
              </a:rPr>
              <a:t>-slot</a:t>
            </a:r>
          </a:p>
          <a:p>
            <a:pPr marL="628650" lvl="2">
              <a:buFont typeface="Wingdings"/>
              <a:buChar char="§"/>
            </a:pPr>
            <a:r>
              <a:rPr lang="en-US"/>
              <a:t>In </a:t>
            </a:r>
            <a:r>
              <a:rPr lang="en-US" err="1"/>
              <a:t>ons</a:t>
            </a:r>
            <a:r>
              <a:rPr lang="en-US"/>
              <a:t> </a:t>
            </a:r>
            <a:r>
              <a:rPr lang="en-US" err="1"/>
              <a:t>lichaam</a:t>
            </a:r>
            <a:r>
              <a:rPr lang="en-US"/>
              <a:t> </a:t>
            </a:r>
            <a:r>
              <a:rPr lang="en-US" err="1"/>
              <a:t>maakt</a:t>
            </a:r>
            <a:r>
              <a:rPr lang="en-US"/>
              <a:t> de </a:t>
            </a:r>
            <a:r>
              <a:rPr lang="en-US" err="1"/>
              <a:t>afweer</a:t>
            </a:r>
            <a:r>
              <a:rPr lang="en-US"/>
              <a:t> </a:t>
            </a:r>
            <a:r>
              <a:rPr lang="en-US" b="1" err="1"/>
              <a:t>antilichamen</a:t>
            </a:r>
            <a:r>
              <a:rPr lang="en-US"/>
              <a:t>.</a:t>
            </a:r>
            <a:endParaRPr lang="en-US">
              <a:latin typeface="Aptos"/>
              <a:ea typeface="Calibri"/>
              <a:cs typeface="Calibri"/>
            </a:endParaRPr>
          </a:p>
          <a:p>
            <a:pPr marL="628650" lvl="2">
              <a:buFont typeface="Wingdings"/>
              <a:buChar char="§"/>
            </a:pPr>
            <a:r>
              <a:rPr lang="en-US"/>
              <a:t>Je </a:t>
            </a:r>
            <a:r>
              <a:rPr lang="en-US" err="1"/>
              <a:t>kan</a:t>
            </a:r>
            <a:r>
              <a:rPr lang="en-US"/>
              <a:t> die </a:t>
            </a:r>
            <a:r>
              <a:rPr lang="en-US" err="1"/>
              <a:t>vergelijken</a:t>
            </a:r>
            <a:r>
              <a:rPr lang="en-US"/>
              <a:t> met </a:t>
            </a:r>
            <a:r>
              <a:rPr lang="en-US" b="1" err="1"/>
              <a:t>sleutels</a:t>
            </a:r>
            <a:r>
              <a:rPr lang="en-US"/>
              <a:t>.</a:t>
            </a:r>
          </a:p>
          <a:p>
            <a:pPr marL="628650" lvl="2">
              <a:buFont typeface="Wingdings"/>
              <a:buChar char="§"/>
            </a:pPr>
            <a:r>
              <a:rPr lang="en-US"/>
              <a:t>Elke </a:t>
            </a:r>
            <a:r>
              <a:rPr lang="en-US" err="1"/>
              <a:t>sleutel</a:t>
            </a:r>
            <a:r>
              <a:rPr lang="en-US"/>
              <a:t> past maar op </a:t>
            </a:r>
            <a:r>
              <a:rPr lang="en-US" err="1"/>
              <a:t>één</a:t>
            </a:r>
            <a:r>
              <a:rPr lang="en-US"/>
              <a:t> </a:t>
            </a:r>
            <a:r>
              <a:rPr lang="en-US" b="1"/>
              <a:t>slot</a:t>
            </a:r>
            <a:r>
              <a:rPr lang="en-US"/>
              <a:t> → </a:t>
            </a:r>
            <a:r>
              <a:rPr lang="en-US" err="1"/>
              <a:t>en</a:t>
            </a:r>
            <a:r>
              <a:rPr lang="en-US"/>
              <a:t> </a:t>
            </a:r>
            <a:r>
              <a:rPr lang="en-US" err="1"/>
              <a:t>dat</a:t>
            </a:r>
            <a:r>
              <a:rPr lang="en-US"/>
              <a:t> slot is </a:t>
            </a:r>
            <a:r>
              <a:rPr lang="en-US" err="1"/>
              <a:t>een</a:t>
            </a:r>
            <a:r>
              <a:rPr lang="en-US"/>
              <a:t> </a:t>
            </a:r>
            <a:r>
              <a:rPr lang="en-US" err="1"/>
              <a:t>bacterie</a:t>
            </a:r>
            <a:r>
              <a:rPr lang="en-US"/>
              <a:t> of virus.</a:t>
            </a:r>
          </a:p>
          <a:p>
            <a:pPr marL="628650" lvl="2">
              <a:buFont typeface="Wingdings"/>
              <a:buChar char="§"/>
            </a:pPr>
            <a:r>
              <a:rPr lang="en-US"/>
              <a:t>Als de </a:t>
            </a:r>
            <a:r>
              <a:rPr lang="en-US" err="1"/>
              <a:t>juiste</a:t>
            </a:r>
            <a:r>
              <a:rPr lang="en-US"/>
              <a:t> </a:t>
            </a:r>
            <a:r>
              <a:rPr lang="en-US" err="1"/>
              <a:t>sleutel</a:t>
            </a:r>
            <a:r>
              <a:rPr lang="en-US"/>
              <a:t> (</a:t>
            </a:r>
            <a:r>
              <a:rPr lang="en-US" err="1"/>
              <a:t>antilichaam</a:t>
            </a:r>
            <a:r>
              <a:rPr lang="en-US"/>
              <a:t>) het slot </a:t>
            </a:r>
            <a:r>
              <a:rPr lang="en-US" err="1"/>
              <a:t>vindt</a:t>
            </a:r>
            <a:r>
              <a:rPr lang="en-US"/>
              <a:t> (de </a:t>
            </a:r>
            <a:r>
              <a:rPr lang="en-US" err="1"/>
              <a:t>indringer</a:t>
            </a:r>
            <a:r>
              <a:rPr lang="en-US"/>
              <a:t>), </a:t>
            </a:r>
            <a:r>
              <a:rPr lang="en-US" err="1"/>
              <a:t>kan</a:t>
            </a:r>
            <a:r>
              <a:rPr lang="en-US"/>
              <a:t> de </a:t>
            </a:r>
            <a:r>
              <a:rPr lang="en-US" err="1"/>
              <a:t>afweer</a:t>
            </a:r>
            <a:r>
              <a:rPr lang="en-US"/>
              <a:t> hem </a:t>
            </a:r>
            <a:r>
              <a:rPr lang="en-US" b="1" err="1"/>
              <a:t>uitschakelen</a:t>
            </a:r>
            <a:r>
              <a:rPr lang="en-US"/>
              <a:t>.</a:t>
            </a:r>
          </a:p>
          <a:p>
            <a:pPr marL="628650" lvl="2">
              <a:buFont typeface="Wingdings"/>
              <a:buChar char="§"/>
            </a:pPr>
            <a:r>
              <a:rPr lang="en-US"/>
              <a:t>Zo </a:t>
            </a:r>
            <a:r>
              <a:rPr lang="en-US" err="1"/>
              <a:t>worden</a:t>
            </a:r>
            <a:r>
              <a:rPr lang="en-US"/>
              <a:t> </a:t>
            </a:r>
            <a:r>
              <a:rPr lang="en-US" err="1"/>
              <a:t>antilichamen</a:t>
            </a:r>
            <a:r>
              <a:rPr lang="en-US"/>
              <a:t> heel </a:t>
            </a:r>
            <a:r>
              <a:rPr lang="en-US" err="1"/>
              <a:t>gericht</a:t>
            </a:r>
            <a:r>
              <a:rPr lang="en-US"/>
              <a:t> </a:t>
            </a:r>
            <a:r>
              <a:rPr lang="en-US" err="1"/>
              <a:t>ingezet</a:t>
            </a:r>
            <a:r>
              <a:rPr lang="en-US"/>
              <a:t> om </a:t>
            </a:r>
            <a:r>
              <a:rPr lang="en-US" err="1"/>
              <a:t>ons</a:t>
            </a:r>
            <a:r>
              <a:rPr lang="en-US"/>
              <a:t> </a:t>
            </a:r>
            <a:r>
              <a:rPr lang="en-US" err="1"/>
              <a:t>lichaam</a:t>
            </a:r>
            <a:r>
              <a:rPr lang="en-US"/>
              <a:t> </a:t>
            </a:r>
            <a:r>
              <a:rPr lang="en-US" err="1"/>
              <a:t>te</a:t>
            </a:r>
            <a:r>
              <a:rPr lang="en-US"/>
              <a:t> </a:t>
            </a:r>
            <a:r>
              <a:rPr lang="en-US" err="1"/>
              <a:t>beschermen</a:t>
            </a:r>
            <a:r>
              <a:rPr lang="en-US"/>
              <a:t>.</a:t>
            </a:r>
          </a:p>
          <a:p>
            <a:pPr marL="628650" lvl="2"/>
            <a:r>
              <a:rPr lang="en-US" b="1"/>
              <a:t>Tip </a:t>
            </a:r>
            <a:r>
              <a:rPr lang="en-US" b="1" err="1"/>
              <a:t>voor</a:t>
            </a:r>
            <a:r>
              <a:rPr lang="en-US" b="1"/>
              <a:t> de </a:t>
            </a:r>
            <a:r>
              <a:rPr lang="en-US" b="1" err="1"/>
              <a:t>spreker</a:t>
            </a:r>
            <a:r>
              <a:rPr lang="en-US"/>
              <a:t>: neem </a:t>
            </a:r>
            <a:r>
              <a:rPr lang="en-US" err="1"/>
              <a:t>een</a:t>
            </a:r>
            <a:r>
              <a:rPr lang="en-US"/>
              <a:t> </a:t>
            </a:r>
            <a:r>
              <a:rPr lang="en-US" err="1"/>
              <a:t>echte</a:t>
            </a:r>
            <a:r>
              <a:rPr lang="en-US"/>
              <a:t> </a:t>
            </a:r>
            <a:r>
              <a:rPr lang="en-US" err="1"/>
              <a:t>sleutel</a:t>
            </a:r>
            <a:r>
              <a:rPr lang="en-US"/>
              <a:t> mee </a:t>
            </a:r>
            <a:r>
              <a:rPr lang="en-US" err="1"/>
              <a:t>en</a:t>
            </a:r>
            <a:r>
              <a:rPr lang="en-US"/>
              <a:t> </a:t>
            </a:r>
            <a:r>
              <a:rPr lang="en-US" err="1"/>
              <a:t>vraag</a:t>
            </a:r>
            <a:r>
              <a:rPr lang="en-US"/>
              <a:t>: </a:t>
            </a:r>
            <a:r>
              <a:rPr lang="en-US" i="1"/>
              <a:t>“Past </a:t>
            </a:r>
            <a:r>
              <a:rPr lang="en-US" i="1" err="1"/>
              <a:t>elke</a:t>
            </a:r>
            <a:r>
              <a:rPr lang="en-US" i="1"/>
              <a:t> </a:t>
            </a:r>
            <a:r>
              <a:rPr lang="en-US" i="1" err="1"/>
              <a:t>sleutel</a:t>
            </a:r>
            <a:r>
              <a:rPr lang="en-US" i="1"/>
              <a:t> op elk slot?”</a:t>
            </a:r>
            <a:endParaRPr lang="en-US"/>
          </a:p>
          <a:p>
            <a:pPr marL="285750" indent="-285750">
              <a:buFont typeface="Arial"/>
              <a:buChar char="•"/>
            </a:pPr>
            <a:endParaRPr lang="en-US">
              <a:latin typeface="Aptos"/>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14</a:t>
            </a:fld>
            <a:endParaRPr lang="en-BE"/>
          </a:p>
        </p:txBody>
      </p:sp>
    </p:spTree>
    <p:extLst>
      <p:ext uri="{BB962C8B-B14F-4D97-AF65-F5344CB8AC3E}">
        <p14:creationId xmlns:p14="http://schemas.microsoft.com/office/powerpoint/2010/main" val="3480668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Vaccins </a:t>
            </a:r>
            <a:r>
              <a:rPr lang="en-US" err="1"/>
              <a:t>werken</a:t>
            </a:r>
            <a:r>
              <a:rPr lang="en-US"/>
              <a:t> </a:t>
            </a:r>
            <a:r>
              <a:rPr lang="en-US" err="1"/>
              <a:t>als</a:t>
            </a:r>
            <a:r>
              <a:rPr lang="en-US"/>
              <a:t> </a:t>
            </a:r>
            <a:r>
              <a:rPr lang="en-US" err="1"/>
              <a:t>een</a:t>
            </a:r>
            <a:r>
              <a:rPr lang="en-US"/>
              <a:t> </a:t>
            </a:r>
            <a:r>
              <a:rPr lang="en-US" b="1" err="1"/>
              <a:t>trainingskamp</a:t>
            </a:r>
            <a:r>
              <a:rPr lang="en-US"/>
              <a:t> </a:t>
            </a:r>
            <a:r>
              <a:rPr lang="en-US" err="1"/>
              <a:t>voor</a:t>
            </a:r>
            <a:r>
              <a:rPr lang="en-US"/>
              <a:t> je </a:t>
            </a:r>
            <a:r>
              <a:rPr lang="en-US" err="1"/>
              <a:t>afweer</a:t>
            </a:r>
            <a:r>
              <a:rPr lang="en-US"/>
              <a:t>.</a:t>
            </a:r>
          </a:p>
          <a:p>
            <a:pPr marL="285750" indent="-285750">
              <a:buFont typeface="Arial"/>
              <a:buChar char="•"/>
            </a:pPr>
            <a:r>
              <a:rPr lang="en-US"/>
              <a:t>Je </a:t>
            </a:r>
            <a:r>
              <a:rPr lang="en-US" err="1"/>
              <a:t>krijgt</a:t>
            </a:r>
            <a:r>
              <a:rPr lang="en-US"/>
              <a:t> </a:t>
            </a:r>
            <a:r>
              <a:rPr lang="en-US" err="1"/>
              <a:t>een</a:t>
            </a:r>
            <a:r>
              <a:rPr lang="en-US"/>
              <a:t> </a:t>
            </a:r>
            <a:r>
              <a:rPr lang="en-US" b="1" err="1"/>
              <a:t>onschadelijk</a:t>
            </a:r>
            <a:r>
              <a:rPr lang="en-US" b="1"/>
              <a:t> </a:t>
            </a:r>
            <a:r>
              <a:rPr lang="en-US" b="1" err="1"/>
              <a:t>stukje</a:t>
            </a:r>
            <a:r>
              <a:rPr lang="en-US"/>
              <a:t> van de </a:t>
            </a:r>
            <a:r>
              <a:rPr lang="en-US" err="1"/>
              <a:t>ziekteverwekker</a:t>
            </a:r>
            <a:r>
              <a:rPr lang="en-US"/>
              <a:t>.</a:t>
            </a:r>
          </a:p>
          <a:p>
            <a:pPr marL="285750" indent="-285750">
              <a:buFont typeface="Arial"/>
              <a:buChar char="•"/>
            </a:pPr>
            <a:r>
              <a:rPr lang="en-US"/>
              <a:t>Je </a:t>
            </a:r>
            <a:r>
              <a:rPr lang="en-US" err="1"/>
              <a:t>afweer</a:t>
            </a:r>
            <a:r>
              <a:rPr lang="en-US"/>
              <a:t> </a:t>
            </a:r>
            <a:r>
              <a:rPr lang="en-US" err="1"/>
              <a:t>leert</a:t>
            </a:r>
            <a:r>
              <a:rPr lang="en-US"/>
              <a:t> zo de vijand kennen.</a:t>
            </a:r>
          </a:p>
          <a:p>
            <a:pPr marL="285750" indent="-285750">
              <a:buFont typeface="Arial"/>
              <a:buChar char="•"/>
            </a:pPr>
            <a:r>
              <a:rPr lang="en-US"/>
              <a:t>Als de </a:t>
            </a:r>
            <a:r>
              <a:rPr lang="en-US" err="1"/>
              <a:t>echte</a:t>
            </a:r>
            <a:r>
              <a:rPr lang="en-US"/>
              <a:t> vijand later komt, kan je </a:t>
            </a:r>
            <a:r>
              <a:rPr lang="en-US" err="1"/>
              <a:t>lichaam</a:t>
            </a:r>
            <a:r>
              <a:rPr lang="en-US"/>
              <a:t> </a:t>
            </a:r>
            <a:r>
              <a:rPr lang="en-US" b="1" err="1"/>
              <a:t>supersnel</a:t>
            </a:r>
            <a:r>
              <a:rPr lang="en-US" b="1"/>
              <a:t> </a:t>
            </a:r>
            <a:r>
              <a:rPr lang="en-US" b="1" err="1"/>
              <a:t>reageren</a:t>
            </a:r>
            <a:r>
              <a:rPr lang="en-US"/>
              <a: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15</a:t>
            </a:fld>
            <a:endParaRPr lang="en-BE"/>
          </a:p>
        </p:txBody>
      </p:sp>
    </p:spTree>
    <p:extLst>
      <p:ext uri="{BB962C8B-B14F-4D97-AF65-F5344CB8AC3E}">
        <p14:creationId xmlns:p14="http://schemas.microsoft.com/office/powerpoint/2010/main" val="2117842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Soms </a:t>
            </a:r>
            <a:r>
              <a:rPr lang="en-US" err="1"/>
              <a:t>maakt</a:t>
            </a:r>
            <a:r>
              <a:rPr lang="en-US"/>
              <a:t> </a:t>
            </a:r>
            <a:r>
              <a:rPr lang="en-US" err="1"/>
              <a:t>ons</a:t>
            </a:r>
            <a:r>
              <a:rPr lang="en-US"/>
              <a:t> </a:t>
            </a:r>
            <a:r>
              <a:rPr lang="en-US" err="1"/>
              <a:t>afweersysteem</a:t>
            </a:r>
            <a:r>
              <a:rPr lang="en-US"/>
              <a:t> </a:t>
            </a:r>
            <a:r>
              <a:rPr lang="en-US" err="1"/>
              <a:t>een</a:t>
            </a:r>
            <a:r>
              <a:rPr lang="en-US"/>
              <a:t> </a:t>
            </a:r>
            <a:r>
              <a:rPr lang="en-US" b="1" err="1"/>
              <a:t>fout</a:t>
            </a:r>
            <a:r>
              <a:rPr lang="en-US"/>
              <a:t>.</a:t>
            </a:r>
          </a:p>
          <a:p>
            <a:pPr marL="285750" indent="-285750">
              <a:buFont typeface="Arial"/>
              <a:buChar char="•"/>
            </a:pPr>
            <a:r>
              <a:rPr lang="en-US"/>
              <a:t>Het </a:t>
            </a:r>
            <a:r>
              <a:rPr lang="en-US" err="1"/>
              <a:t>reageert</a:t>
            </a:r>
            <a:r>
              <a:rPr lang="en-US"/>
              <a:t> </a:t>
            </a:r>
            <a:r>
              <a:rPr lang="en-US" err="1"/>
              <a:t>té</a:t>
            </a:r>
            <a:r>
              <a:rPr lang="en-US"/>
              <a:t> sterk op iets dat eigenlijk niet gevaarlijk is, bv. pollen of huisstofmijt.</a:t>
            </a:r>
          </a:p>
          <a:p>
            <a:pPr marL="285750" indent="-285750">
              <a:buFont typeface="Arial"/>
              <a:buChar char="•"/>
            </a:pPr>
            <a:r>
              <a:rPr lang="en-US"/>
              <a:t>Dan </a:t>
            </a:r>
            <a:r>
              <a:rPr lang="en-US" err="1"/>
              <a:t>krijg</a:t>
            </a:r>
            <a:r>
              <a:rPr lang="en-US"/>
              <a:t> je </a:t>
            </a:r>
            <a:r>
              <a:rPr lang="en-US" err="1"/>
              <a:t>een</a:t>
            </a:r>
            <a:r>
              <a:rPr lang="en-US"/>
              <a:t> </a:t>
            </a:r>
            <a:r>
              <a:rPr lang="en-US" b="1" err="1"/>
              <a:t>allergie</a:t>
            </a:r>
            <a:r>
              <a:rPr lang="en-US"/>
              <a:t>: </a:t>
            </a:r>
            <a:r>
              <a:rPr lang="en-US" err="1"/>
              <a:t>tranende</a:t>
            </a:r>
            <a:r>
              <a:rPr lang="en-US"/>
              <a:t> </a:t>
            </a:r>
            <a:r>
              <a:rPr lang="en-US" err="1"/>
              <a:t>ogen</a:t>
            </a:r>
            <a:r>
              <a:rPr lang="en-US"/>
              <a:t>, </a:t>
            </a:r>
            <a:r>
              <a:rPr lang="en-US" err="1"/>
              <a:t>loopneus</a:t>
            </a:r>
            <a:r>
              <a:rPr lang="en-US"/>
              <a:t>, </a:t>
            </a:r>
            <a:r>
              <a:rPr lang="en-US" err="1"/>
              <a:t>jeuk</a:t>
            </a:r>
            <a:r>
              <a:rPr lang="en-US"/>
              <a:t>…</a:t>
            </a:r>
          </a:p>
          <a:p>
            <a:pPr marL="285750" indent="-285750">
              <a:buFont typeface="Arial"/>
              <a:buChar char="•"/>
            </a:pPr>
            <a:r>
              <a:rPr lang="en-US" err="1"/>
              <a:t>Vergelijk</a:t>
            </a:r>
            <a:r>
              <a:rPr lang="en-US"/>
              <a:t>: </a:t>
            </a:r>
            <a:r>
              <a:rPr lang="en-US" err="1"/>
              <a:t>een</a:t>
            </a:r>
            <a:r>
              <a:rPr lang="en-US"/>
              <a:t> </a:t>
            </a:r>
            <a:r>
              <a:rPr lang="en-US" err="1"/>
              <a:t>rookmelder</a:t>
            </a:r>
            <a:r>
              <a:rPr lang="en-US"/>
              <a:t> die afgaat bij een kaarsje.</a:t>
            </a:r>
          </a:p>
          <a:p>
            <a:br>
              <a:rPr lang="en-US"/>
            </a:b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16</a:t>
            </a:fld>
            <a:endParaRPr lang="en-BE"/>
          </a:p>
        </p:txBody>
      </p:sp>
    </p:spTree>
    <p:extLst>
      <p:ext uri="{BB962C8B-B14F-4D97-AF65-F5344CB8AC3E}">
        <p14:creationId xmlns:p14="http://schemas.microsoft.com/office/powerpoint/2010/main" val="2482164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Mensen </a:t>
            </a:r>
            <a:r>
              <a:rPr lang="en-US" err="1"/>
              <a:t>kunnen</a:t>
            </a:r>
            <a:r>
              <a:rPr lang="en-US"/>
              <a:t> </a:t>
            </a:r>
            <a:r>
              <a:rPr lang="en-US" err="1"/>
              <a:t>allergisch</a:t>
            </a:r>
            <a:r>
              <a:rPr lang="en-US"/>
              <a:t> </a:t>
            </a:r>
            <a:r>
              <a:rPr lang="en-US" err="1"/>
              <a:t>zijn</a:t>
            </a:r>
            <a:r>
              <a:rPr lang="en-US"/>
              <a:t> </a:t>
            </a:r>
            <a:r>
              <a:rPr lang="en-US" err="1"/>
              <a:t>voor</a:t>
            </a:r>
            <a:r>
              <a:rPr lang="en-US"/>
              <a:t> heel </a:t>
            </a:r>
            <a:r>
              <a:rPr lang="en-US" b="1" err="1"/>
              <a:t>gewone</a:t>
            </a:r>
            <a:r>
              <a:rPr lang="en-US" b="1"/>
              <a:t> </a:t>
            </a:r>
            <a:r>
              <a:rPr lang="en-US" b="1" err="1"/>
              <a:t>dingen</a:t>
            </a:r>
            <a:r>
              <a:rPr lang="en-US"/>
              <a:t> die op </a:t>
            </a:r>
            <a:r>
              <a:rPr lang="en-US" err="1"/>
              <a:t>zich</a:t>
            </a:r>
            <a:r>
              <a:rPr lang="en-US"/>
              <a:t> </a:t>
            </a:r>
            <a:r>
              <a:rPr lang="en-US" err="1"/>
              <a:t>niet</a:t>
            </a:r>
            <a:r>
              <a:rPr lang="en-US"/>
              <a:t> </a:t>
            </a:r>
            <a:r>
              <a:rPr lang="en-US" err="1"/>
              <a:t>gevaarlijk</a:t>
            </a:r>
            <a:r>
              <a:rPr lang="en-US"/>
              <a:t> </a:t>
            </a:r>
            <a:r>
              <a:rPr lang="en-US" err="1"/>
              <a:t>zijn</a:t>
            </a:r>
            <a:r>
              <a:rPr lang="en-US"/>
              <a:t>.</a:t>
            </a:r>
          </a:p>
          <a:p>
            <a:pPr marL="285750" indent="-285750">
              <a:buFont typeface="Arial"/>
              <a:buChar char="•"/>
            </a:pPr>
            <a:r>
              <a:rPr lang="en-US" err="1"/>
              <a:t>Voorbeelden</a:t>
            </a:r>
            <a:r>
              <a:rPr lang="en-US"/>
              <a:t>:</a:t>
            </a:r>
          </a:p>
          <a:p>
            <a:pPr lvl="2" indent="-285750">
              <a:buFont typeface="Wingdings"/>
              <a:buChar char="§"/>
            </a:pPr>
            <a:r>
              <a:rPr lang="en-US" b="1" err="1"/>
              <a:t>Stuifmeel</a:t>
            </a:r>
            <a:r>
              <a:rPr lang="en-US" b="1"/>
              <a:t>/pollen</a:t>
            </a:r>
            <a:r>
              <a:rPr lang="en-US"/>
              <a:t> van </a:t>
            </a:r>
            <a:r>
              <a:rPr lang="en-US" err="1"/>
              <a:t>bomen</a:t>
            </a:r>
            <a:r>
              <a:rPr lang="en-US"/>
              <a:t> </a:t>
            </a:r>
            <a:r>
              <a:rPr lang="en-US" err="1"/>
              <a:t>en</a:t>
            </a:r>
            <a:r>
              <a:rPr lang="en-US"/>
              <a:t> </a:t>
            </a:r>
            <a:r>
              <a:rPr lang="en-US" err="1"/>
              <a:t>grassen</a:t>
            </a:r>
            <a:r>
              <a:rPr lang="en-US"/>
              <a:t> (</a:t>
            </a:r>
            <a:r>
              <a:rPr lang="en-US" err="1"/>
              <a:t>hooikoorts</a:t>
            </a:r>
            <a:r>
              <a:rPr lang="en-US"/>
              <a:t>).</a:t>
            </a:r>
          </a:p>
          <a:p>
            <a:pPr lvl="2" indent="-285750">
              <a:buFont typeface="Wingdings"/>
              <a:buChar char="§"/>
            </a:pPr>
            <a:r>
              <a:rPr lang="en-US" b="1" err="1"/>
              <a:t>Huisstofmijt</a:t>
            </a:r>
            <a:r>
              <a:rPr lang="en-US"/>
              <a:t> → minuscule </a:t>
            </a:r>
            <a:r>
              <a:rPr lang="en-US" err="1"/>
              <a:t>diertjes</a:t>
            </a:r>
            <a:r>
              <a:rPr lang="en-US"/>
              <a:t> in </a:t>
            </a:r>
            <a:r>
              <a:rPr lang="en-US" err="1"/>
              <a:t>stof</a:t>
            </a:r>
            <a:r>
              <a:rPr lang="en-US"/>
              <a:t>.</a:t>
            </a:r>
          </a:p>
          <a:p>
            <a:pPr lvl="2" indent="-285750">
              <a:buFont typeface="Wingdings"/>
              <a:buChar char="§"/>
            </a:pPr>
            <a:r>
              <a:rPr lang="en-US" b="1" err="1"/>
              <a:t>Huisdieren</a:t>
            </a:r>
            <a:r>
              <a:rPr lang="en-US"/>
              <a:t> → </a:t>
            </a:r>
            <a:r>
              <a:rPr lang="en-US" err="1"/>
              <a:t>vooral</a:t>
            </a:r>
            <a:r>
              <a:rPr lang="en-US"/>
              <a:t> </a:t>
            </a:r>
            <a:r>
              <a:rPr lang="en-US" err="1"/>
              <a:t>huidschilfers</a:t>
            </a:r>
            <a:r>
              <a:rPr lang="en-US"/>
              <a:t> van </a:t>
            </a:r>
            <a:r>
              <a:rPr lang="en-US" err="1"/>
              <a:t>katten</a:t>
            </a:r>
            <a:r>
              <a:rPr lang="en-US"/>
              <a:t> of </a:t>
            </a:r>
            <a:r>
              <a:rPr lang="en-US" err="1"/>
              <a:t>honden</a:t>
            </a:r>
            <a:r>
              <a:rPr lang="en-US"/>
              <a:t>.</a:t>
            </a:r>
          </a:p>
          <a:p>
            <a:pPr lvl="2" indent="-285750">
              <a:buFont typeface="Wingdings"/>
              <a:buChar char="§"/>
            </a:pPr>
            <a:r>
              <a:rPr lang="en-US" b="1" err="1"/>
              <a:t>Voeding</a:t>
            </a:r>
            <a:r>
              <a:rPr lang="en-US"/>
              <a:t> → </a:t>
            </a:r>
            <a:r>
              <a:rPr lang="en-US" err="1"/>
              <a:t>bv</a:t>
            </a:r>
            <a:r>
              <a:rPr lang="en-US"/>
              <a:t>. </a:t>
            </a:r>
            <a:r>
              <a:rPr lang="en-US" err="1"/>
              <a:t>noten</a:t>
            </a:r>
            <a:r>
              <a:rPr lang="en-US"/>
              <a:t>, </a:t>
            </a:r>
            <a:r>
              <a:rPr lang="en-US" err="1"/>
              <a:t>melk</a:t>
            </a:r>
            <a:r>
              <a:rPr lang="en-US"/>
              <a:t>, </a:t>
            </a:r>
            <a:r>
              <a:rPr lang="en-US" err="1"/>
              <a:t>eieren</a:t>
            </a:r>
            <a:r>
              <a:rPr lang="en-US"/>
              <a:t>.</a:t>
            </a:r>
          </a:p>
          <a:p>
            <a:pPr lvl="2" indent="-285750">
              <a:buFont typeface="Wingdings"/>
              <a:buChar char="§"/>
            </a:pPr>
            <a:r>
              <a:rPr lang="en-US" b="1" err="1"/>
              <a:t>Insectensteken</a:t>
            </a:r>
            <a:r>
              <a:rPr lang="en-US"/>
              <a:t> → </a:t>
            </a:r>
            <a:r>
              <a:rPr lang="en-US" err="1"/>
              <a:t>zoals</a:t>
            </a:r>
            <a:r>
              <a:rPr lang="en-US"/>
              <a:t> van </a:t>
            </a:r>
            <a:r>
              <a:rPr lang="en-US" err="1"/>
              <a:t>een</a:t>
            </a:r>
            <a:r>
              <a:rPr lang="en-US"/>
              <a:t> </a:t>
            </a:r>
            <a:r>
              <a:rPr lang="en-US" err="1"/>
              <a:t>wesp</a:t>
            </a:r>
            <a:r>
              <a:rPr lang="en-US"/>
              <a:t> of </a:t>
            </a:r>
            <a:r>
              <a:rPr lang="en-US" err="1"/>
              <a:t>bij</a:t>
            </a:r>
            <a:r>
              <a:rPr lang="en-US"/>
              <a:t>.</a:t>
            </a:r>
          </a:p>
          <a:p>
            <a:pPr marL="285750" indent="-285750">
              <a:buFont typeface="Arial"/>
              <a:buChar char="•"/>
            </a:pPr>
            <a:r>
              <a:rPr lang="en-US"/>
              <a:t>Bij </a:t>
            </a:r>
            <a:r>
              <a:rPr lang="en-US" err="1"/>
              <a:t>een</a:t>
            </a:r>
            <a:r>
              <a:rPr lang="en-US"/>
              <a:t> </a:t>
            </a:r>
            <a:r>
              <a:rPr lang="en-US" err="1"/>
              <a:t>allergie</a:t>
            </a:r>
            <a:r>
              <a:rPr lang="en-US"/>
              <a:t> </a:t>
            </a:r>
            <a:r>
              <a:rPr lang="en-US" err="1"/>
              <a:t>denkt</a:t>
            </a:r>
            <a:r>
              <a:rPr lang="en-US"/>
              <a:t> het </a:t>
            </a:r>
            <a:r>
              <a:rPr lang="en-US" err="1"/>
              <a:t>afweersysteem</a:t>
            </a:r>
            <a:r>
              <a:rPr lang="en-US"/>
              <a:t> ten </a:t>
            </a:r>
            <a:r>
              <a:rPr lang="en-US" err="1"/>
              <a:t>onrechte</a:t>
            </a:r>
            <a:r>
              <a:rPr lang="en-US"/>
              <a:t> </a:t>
            </a:r>
            <a:r>
              <a:rPr lang="en-US" err="1"/>
              <a:t>dat</a:t>
            </a:r>
            <a:r>
              <a:rPr lang="en-US"/>
              <a:t> </a:t>
            </a:r>
            <a:r>
              <a:rPr lang="en-US" err="1"/>
              <a:t>dit</a:t>
            </a:r>
            <a:r>
              <a:rPr lang="en-US"/>
              <a:t> </a:t>
            </a:r>
            <a:r>
              <a:rPr lang="en-US" err="1"/>
              <a:t>gevaarlijk</a:t>
            </a:r>
            <a:r>
              <a:rPr lang="en-US"/>
              <a:t> is → </a:t>
            </a:r>
            <a:r>
              <a:rPr lang="en-US" err="1"/>
              <a:t>en</a:t>
            </a:r>
            <a:r>
              <a:rPr lang="en-US"/>
              <a:t> </a:t>
            </a:r>
            <a:r>
              <a:rPr lang="en-US" err="1"/>
              <a:t>reageert</a:t>
            </a:r>
            <a:r>
              <a:rPr lang="en-US"/>
              <a:t> </a:t>
            </a:r>
            <a:r>
              <a:rPr lang="en-US" err="1"/>
              <a:t>overdreven</a:t>
            </a:r>
            <a:r>
              <a:rPr lang="en-US"/>
              <a:t> </a:t>
            </a:r>
            <a:r>
              <a:rPr lang="en-US" err="1"/>
              <a:t>sterk</a:t>
            </a:r>
            <a:r>
              <a:rPr lang="en-US"/>
              <a:t>.</a:t>
            </a:r>
          </a:p>
          <a:p>
            <a:r>
              <a:rPr lang="en-US" b="1"/>
              <a:t>Tip </a:t>
            </a:r>
            <a:r>
              <a:rPr lang="en-US" b="1" err="1"/>
              <a:t>voor</a:t>
            </a:r>
            <a:r>
              <a:rPr lang="en-US" b="1"/>
              <a:t> de </a:t>
            </a:r>
            <a:r>
              <a:rPr lang="en-US" b="1" err="1"/>
              <a:t>spreker</a:t>
            </a:r>
            <a:r>
              <a:rPr lang="en-US"/>
              <a:t>: </a:t>
            </a:r>
            <a:r>
              <a:rPr lang="en-US" err="1"/>
              <a:t>vraag</a:t>
            </a:r>
            <a:r>
              <a:rPr lang="en-US"/>
              <a:t> </a:t>
            </a:r>
            <a:r>
              <a:rPr lang="en-US" err="1"/>
              <a:t>aan</a:t>
            </a:r>
            <a:r>
              <a:rPr lang="en-US"/>
              <a:t> de </a:t>
            </a:r>
            <a:r>
              <a:rPr lang="en-US" err="1"/>
              <a:t>klas</a:t>
            </a:r>
            <a:r>
              <a:rPr lang="en-US"/>
              <a:t>: </a:t>
            </a:r>
            <a:r>
              <a:rPr lang="en-US" i="1"/>
              <a:t>“Wie </a:t>
            </a:r>
            <a:r>
              <a:rPr lang="en-US" i="1" err="1"/>
              <a:t>kent</a:t>
            </a:r>
            <a:r>
              <a:rPr lang="en-US" i="1"/>
              <a:t> </a:t>
            </a:r>
            <a:r>
              <a:rPr lang="en-US" i="1" err="1"/>
              <a:t>iemand</a:t>
            </a:r>
            <a:r>
              <a:rPr lang="en-US" i="1"/>
              <a:t> met </a:t>
            </a:r>
            <a:r>
              <a:rPr lang="en-US" i="1" err="1"/>
              <a:t>hooikoorts</a:t>
            </a:r>
            <a:r>
              <a:rPr lang="en-US" i="1"/>
              <a:t> of </a:t>
            </a:r>
            <a:r>
              <a:rPr lang="en-US" i="1" err="1"/>
              <a:t>een</a:t>
            </a:r>
            <a:r>
              <a:rPr lang="en-US" i="1"/>
              <a:t> </a:t>
            </a:r>
            <a:r>
              <a:rPr lang="en-US" i="1" err="1"/>
              <a:t>voedselallergie</a:t>
            </a:r>
            <a:r>
              <a:rPr lang="en-US" i="1"/>
              <a:t>?”</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17</a:t>
            </a:fld>
            <a:endParaRPr lang="en-BE"/>
          </a:p>
        </p:txBody>
      </p:sp>
    </p:spTree>
    <p:extLst>
      <p:ext uri="{BB962C8B-B14F-4D97-AF65-F5344CB8AC3E}">
        <p14:creationId xmlns:p14="http://schemas.microsoft.com/office/powerpoint/2010/main" val="2564282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43227561-BB3D-709E-D9D7-C4C66642068E}"/>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A53AAF94-9E71-7AD3-58B4-1E78A1933C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err="1"/>
              <a:t>Waar</a:t>
            </a:r>
            <a:r>
              <a:rPr lang="en-US" altLang="en-US"/>
              <a:t> </a:t>
            </a:r>
            <a:r>
              <a:rPr lang="en-US" altLang="en-US" err="1"/>
              <a:t>denk</a:t>
            </a:r>
            <a:r>
              <a:rPr lang="en-US" altLang="en-US"/>
              <a:t> je </a:t>
            </a:r>
            <a:r>
              <a:rPr lang="en-US" altLang="en-US" err="1"/>
              <a:t>dat</a:t>
            </a:r>
            <a:r>
              <a:rPr lang="en-US" altLang="en-US"/>
              <a:t> je op </a:t>
            </a:r>
            <a:r>
              <a:rPr lang="en-US" altLang="en-US" err="1"/>
              <a:t>reageert</a:t>
            </a:r>
            <a:r>
              <a:rPr lang="en-US" altLang="en-US"/>
              <a:t> </a:t>
            </a:r>
            <a:r>
              <a:rPr lang="en-US" altLang="en-US" err="1"/>
              <a:t>bij</a:t>
            </a:r>
            <a:r>
              <a:rPr lang="en-US" altLang="en-US"/>
              <a:t> </a:t>
            </a:r>
            <a:r>
              <a:rPr lang="en-US" altLang="en-US" err="1"/>
              <a:t>een</a:t>
            </a:r>
            <a:r>
              <a:rPr lang="en-US" altLang="en-US"/>
              <a:t> </a:t>
            </a:r>
            <a:r>
              <a:rPr lang="en-US" altLang="en-US" err="1"/>
              <a:t>allergie</a:t>
            </a:r>
            <a:r>
              <a:rPr lang="en-US" altLang="en-US"/>
              <a:t> </a:t>
            </a:r>
            <a:r>
              <a:rPr lang="en-US" altLang="en-US" err="1"/>
              <a:t>aan</a:t>
            </a:r>
            <a:r>
              <a:rPr lang="en-US" altLang="en-US"/>
              <a:t> </a:t>
            </a:r>
            <a:r>
              <a:rPr lang="en-US" altLang="en-US" err="1"/>
              <a:t>huisstofmijt</a:t>
            </a:r>
            <a:r>
              <a:rPr lang="en-US" altLang="en-US"/>
              <a:t>?</a:t>
            </a:r>
          </a:p>
          <a:p>
            <a:r>
              <a:rPr lang="en-US" altLang="en-US"/>
              <a:t>-&gt; </a:t>
            </a:r>
            <a:r>
              <a:rPr lang="en-US" altLang="en-US" err="1"/>
              <a:t>uitwerpselen</a:t>
            </a:r>
            <a:r>
              <a:rPr lang="en-US" altLang="en-US"/>
              <a:t> (</a:t>
            </a:r>
            <a:r>
              <a:rPr lang="en-US" altLang="en-US" err="1"/>
              <a:t>zie</a:t>
            </a:r>
            <a:r>
              <a:rPr lang="en-US" altLang="en-US"/>
              <a:t> </a:t>
            </a:r>
            <a:r>
              <a:rPr lang="en-US" altLang="en-US" err="1"/>
              <a:t>volgende</a:t>
            </a:r>
            <a:r>
              <a:rPr lang="en-US" altLang="en-US"/>
              <a:t> slide)</a:t>
            </a:r>
          </a:p>
        </p:txBody>
      </p:sp>
      <p:sp>
        <p:nvSpPr>
          <p:cNvPr id="4" name="Slide Number Placeholder 3">
            <a:extLst>
              <a:ext uri="{FF2B5EF4-FFF2-40B4-BE49-F238E27FC236}">
                <a16:creationId xmlns:a16="http://schemas.microsoft.com/office/drawing/2014/main" id="{02A137C3-E9CE-1A6E-29DC-1A6825CF3E4C}"/>
              </a:ext>
            </a:extLst>
          </p:cNvPr>
          <p:cNvSpPr>
            <a:spLocks noGrp="1"/>
          </p:cNvSpPr>
          <p:nvPr>
            <p:ph type="sldNum" sz="quarter" idx="5"/>
          </p:nvPr>
        </p:nvSpPr>
        <p:spPr/>
        <p:txBody>
          <a:bodyPr/>
          <a:lstStyle/>
          <a:p>
            <a:pPr>
              <a:defRPr/>
            </a:pPr>
            <a:fld id="{E0C1495C-32CA-4F05-A1E6-81C117AD518F}" type="slidenum">
              <a:rPr lang="nl-BE" smtClean="0"/>
              <a:pPr>
                <a:defRPr/>
              </a:pPr>
              <a:t>18</a:t>
            </a:fld>
            <a:endParaRPr lang="nl-B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DBD5F-3566-5403-82BC-97EB2D699DCB}"/>
            </a:ext>
          </a:extLst>
        </p:cNvPr>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3E2E9456-EB18-5003-5D04-8F25E2E11CA5}"/>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6358E388-8DCD-C4D3-CDCB-AAA64275AD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err="1"/>
              <a:t>Waar</a:t>
            </a:r>
            <a:r>
              <a:rPr lang="en-US" altLang="en-US"/>
              <a:t> </a:t>
            </a:r>
            <a:r>
              <a:rPr lang="en-US" altLang="en-US" err="1"/>
              <a:t>denk</a:t>
            </a:r>
            <a:r>
              <a:rPr lang="en-US" altLang="en-US"/>
              <a:t> je </a:t>
            </a:r>
            <a:r>
              <a:rPr lang="en-US" altLang="en-US" err="1"/>
              <a:t>dat</a:t>
            </a:r>
            <a:r>
              <a:rPr lang="en-US" altLang="en-US"/>
              <a:t> je op </a:t>
            </a:r>
            <a:r>
              <a:rPr lang="en-US" altLang="en-US" err="1"/>
              <a:t>reageert</a:t>
            </a:r>
            <a:r>
              <a:rPr lang="en-US" altLang="en-US"/>
              <a:t> </a:t>
            </a:r>
            <a:r>
              <a:rPr lang="en-US" altLang="en-US" err="1"/>
              <a:t>bij</a:t>
            </a:r>
            <a:r>
              <a:rPr lang="en-US" altLang="en-US"/>
              <a:t> </a:t>
            </a:r>
            <a:r>
              <a:rPr lang="en-US" altLang="en-US" err="1"/>
              <a:t>een</a:t>
            </a:r>
            <a:r>
              <a:rPr lang="en-US" altLang="en-US"/>
              <a:t> </a:t>
            </a:r>
            <a:r>
              <a:rPr lang="en-US" altLang="en-US" err="1"/>
              <a:t>allergie</a:t>
            </a:r>
            <a:r>
              <a:rPr lang="en-US" altLang="en-US"/>
              <a:t> </a:t>
            </a:r>
            <a:r>
              <a:rPr lang="en-US" altLang="en-US" err="1"/>
              <a:t>aan</a:t>
            </a:r>
            <a:r>
              <a:rPr lang="en-US" altLang="en-US"/>
              <a:t> </a:t>
            </a:r>
            <a:r>
              <a:rPr lang="en-US" altLang="en-US" err="1"/>
              <a:t>huisstofmijt</a:t>
            </a:r>
            <a:r>
              <a:rPr lang="en-US" altLang="en-US"/>
              <a:t>?</a:t>
            </a:r>
          </a:p>
          <a:p>
            <a:r>
              <a:rPr lang="en-US" altLang="en-US"/>
              <a:t>-&gt; </a:t>
            </a:r>
            <a:r>
              <a:rPr lang="en-US" altLang="en-US" err="1"/>
              <a:t>uitwerpselen</a:t>
            </a:r>
            <a:r>
              <a:rPr lang="en-US" altLang="en-US"/>
              <a:t> </a:t>
            </a:r>
          </a:p>
        </p:txBody>
      </p:sp>
      <p:sp>
        <p:nvSpPr>
          <p:cNvPr id="4" name="Slide Number Placeholder 3">
            <a:extLst>
              <a:ext uri="{FF2B5EF4-FFF2-40B4-BE49-F238E27FC236}">
                <a16:creationId xmlns:a16="http://schemas.microsoft.com/office/drawing/2014/main" id="{2DF66868-B27E-BBD4-1880-06BBB6223023}"/>
              </a:ext>
            </a:extLst>
          </p:cNvPr>
          <p:cNvSpPr>
            <a:spLocks noGrp="1"/>
          </p:cNvSpPr>
          <p:nvPr>
            <p:ph type="sldNum" sz="quarter" idx="5"/>
          </p:nvPr>
        </p:nvSpPr>
        <p:spPr/>
        <p:txBody>
          <a:bodyPr/>
          <a:lstStyle/>
          <a:p>
            <a:pPr>
              <a:defRPr/>
            </a:pPr>
            <a:fld id="{E0C1495C-32CA-4F05-A1E6-81C117AD518F}" type="slidenum">
              <a:rPr lang="nl-BE" smtClean="0"/>
              <a:pPr>
                <a:defRPr/>
              </a:pPr>
              <a:t>19</a:t>
            </a:fld>
            <a:endParaRPr lang="nl-BE"/>
          </a:p>
        </p:txBody>
      </p:sp>
    </p:spTree>
    <p:extLst>
      <p:ext uri="{BB962C8B-B14F-4D97-AF65-F5344CB8AC3E}">
        <p14:creationId xmlns:p14="http://schemas.microsoft.com/office/powerpoint/2010/main" val="1069957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Bij </a:t>
            </a:r>
            <a:r>
              <a:rPr lang="en-US" err="1"/>
              <a:t>astma</a:t>
            </a:r>
            <a:r>
              <a:rPr lang="en-US"/>
              <a:t> </a:t>
            </a:r>
            <a:r>
              <a:rPr lang="en-US" err="1"/>
              <a:t>raken</a:t>
            </a:r>
            <a:r>
              <a:rPr lang="en-US"/>
              <a:t> de </a:t>
            </a:r>
            <a:r>
              <a:rPr lang="en-US" b="1" err="1"/>
              <a:t>luchtwegen</a:t>
            </a:r>
            <a:r>
              <a:rPr lang="en-US" b="1"/>
              <a:t> </a:t>
            </a:r>
            <a:r>
              <a:rPr lang="en-US" b="1" err="1"/>
              <a:t>vernauwd</a:t>
            </a:r>
            <a:r>
              <a:rPr lang="en-US" b="1"/>
              <a:t> </a:t>
            </a:r>
            <a:r>
              <a:rPr lang="en-US" b="1" err="1"/>
              <a:t>en</a:t>
            </a:r>
            <a:r>
              <a:rPr lang="en-US" b="1"/>
              <a:t> </a:t>
            </a:r>
            <a:r>
              <a:rPr lang="en-US" b="1" err="1"/>
              <a:t>ontstoken</a:t>
            </a:r>
            <a:r>
              <a:rPr lang="en-US"/>
              <a:t>.</a:t>
            </a:r>
          </a:p>
          <a:p>
            <a:pPr marL="285750" indent="-285750">
              <a:buFont typeface="Arial"/>
              <a:buChar char="•"/>
            </a:pPr>
            <a:r>
              <a:rPr lang="en-US"/>
              <a:t>Er </a:t>
            </a:r>
            <a:r>
              <a:rPr lang="en-US" err="1"/>
              <a:t>komt</a:t>
            </a:r>
            <a:r>
              <a:rPr lang="en-US"/>
              <a:t> </a:t>
            </a:r>
            <a:r>
              <a:rPr lang="en-US" err="1"/>
              <a:t>meer</a:t>
            </a:r>
            <a:r>
              <a:rPr lang="en-US"/>
              <a:t> slijm → de lucht kan moeilijker door.</a:t>
            </a:r>
          </a:p>
          <a:p>
            <a:pPr marL="285750" indent="-285750">
              <a:buFont typeface="Arial"/>
              <a:buChar char="•"/>
            </a:pPr>
            <a:r>
              <a:rPr lang="en-US" err="1"/>
              <a:t>Gevolg</a:t>
            </a:r>
            <a:r>
              <a:rPr lang="en-US"/>
              <a:t>: </a:t>
            </a:r>
            <a:r>
              <a:rPr lang="en-US" err="1"/>
              <a:t>benauwdheid</a:t>
            </a:r>
            <a:r>
              <a:rPr lang="en-US"/>
              <a:t>, </a:t>
            </a:r>
            <a:r>
              <a:rPr lang="en-US" err="1"/>
              <a:t>hoesten</a:t>
            </a:r>
            <a:r>
              <a:rPr lang="en-US"/>
              <a:t>, piepen bij ademhalen.</a:t>
            </a:r>
          </a:p>
          <a:p>
            <a:pPr marL="285750" indent="-285750">
              <a:buFont typeface="Arial"/>
              <a:buChar char="•"/>
            </a:pPr>
            <a:r>
              <a:rPr lang="en-US"/>
              <a:t>Doe de </a:t>
            </a:r>
            <a:r>
              <a:rPr lang="en-US" b="1" err="1"/>
              <a:t>rietjestest</a:t>
            </a:r>
            <a:r>
              <a:rPr lang="en-US"/>
              <a:t>: </a:t>
            </a:r>
            <a:r>
              <a:rPr lang="en-US" err="1"/>
              <a:t>laat</a:t>
            </a:r>
            <a:r>
              <a:rPr lang="en-US"/>
              <a:t> </a:t>
            </a:r>
            <a:r>
              <a:rPr lang="en-US" err="1"/>
              <a:t>kinderen</a:t>
            </a:r>
            <a:r>
              <a:rPr lang="en-US"/>
              <a:t> even door </a:t>
            </a:r>
            <a:r>
              <a:rPr lang="en-US" err="1"/>
              <a:t>een</a:t>
            </a:r>
            <a:r>
              <a:rPr lang="en-US"/>
              <a:t> </a:t>
            </a:r>
            <a:r>
              <a:rPr lang="en-US" err="1"/>
              <a:t>rietje</a:t>
            </a:r>
            <a:r>
              <a:rPr lang="en-US"/>
              <a:t> </a:t>
            </a:r>
            <a:r>
              <a:rPr lang="en-US" err="1"/>
              <a:t>ademen</a:t>
            </a:r>
            <a:r>
              <a:rPr lang="en-US"/>
              <a:t> om </a:t>
            </a:r>
            <a:r>
              <a:rPr lang="en-US" err="1"/>
              <a:t>te</a:t>
            </a:r>
            <a:r>
              <a:rPr lang="en-US"/>
              <a:t> </a:t>
            </a:r>
            <a:r>
              <a:rPr lang="en-US" err="1"/>
              <a:t>voelen</a:t>
            </a:r>
            <a:r>
              <a:rPr lang="en-US"/>
              <a:t> hoe </a:t>
            </a:r>
            <a:r>
              <a:rPr lang="en-US" err="1"/>
              <a:t>lastig</a:t>
            </a:r>
            <a:r>
              <a:rPr lang="en-US"/>
              <a:t> </a:t>
            </a:r>
            <a:r>
              <a:rPr lang="en-US" err="1"/>
              <a:t>dat</a:t>
            </a:r>
            <a:r>
              <a:rPr lang="en-US"/>
              <a:t> is.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20</a:t>
            </a:fld>
            <a:endParaRPr lang="en-BE"/>
          </a:p>
        </p:txBody>
      </p:sp>
    </p:spTree>
    <p:extLst>
      <p:ext uri="{BB962C8B-B14F-4D97-AF65-F5344CB8AC3E}">
        <p14:creationId xmlns:p14="http://schemas.microsoft.com/office/powerpoint/2010/main" val="1840764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6234BDB0-9650-16B5-8A5C-2BA878E0AD9B}"/>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316F6D6E-90D3-C27A-2C02-D2D54710C7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NL" altLang="en-US"/>
              <a:t>Het duurt maar 7seconden voor de zuurstof uit de lucht je hersenen bereikt of je grote teen.</a:t>
            </a:r>
            <a:endParaRPr lang="nl-BE" altLang="en-US"/>
          </a:p>
        </p:txBody>
      </p:sp>
      <p:sp>
        <p:nvSpPr>
          <p:cNvPr id="4" name="Slide Number Placeholder 3">
            <a:extLst>
              <a:ext uri="{FF2B5EF4-FFF2-40B4-BE49-F238E27FC236}">
                <a16:creationId xmlns:a16="http://schemas.microsoft.com/office/drawing/2014/main" id="{86EE041B-6D80-F8F6-7BAD-CA8BA35356DE}"/>
              </a:ext>
            </a:extLst>
          </p:cNvPr>
          <p:cNvSpPr>
            <a:spLocks noGrp="1"/>
          </p:cNvSpPr>
          <p:nvPr>
            <p:ph type="sldNum" sz="quarter" idx="5"/>
          </p:nvPr>
        </p:nvSpPr>
        <p:spPr/>
        <p:txBody>
          <a:bodyPr/>
          <a:lstStyle/>
          <a:p>
            <a:pPr>
              <a:defRPr/>
            </a:pPr>
            <a:fld id="{B177E43F-176C-4168-97CE-CBB0D76B9259}" type="slidenum">
              <a:rPr lang="nl-BE">
                <a:solidFill>
                  <a:prstClr val="black"/>
                </a:solidFill>
              </a:rPr>
              <a:pPr>
                <a:defRPr/>
              </a:pPr>
              <a:t>21</a:t>
            </a:fld>
            <a:endParaRPr lang="nl-BE">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EE0377F3-5430-4E21-07A1-A1508C149BEC}"/>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a:extLst>
              <a:ext uri="{FF2B5EF4-FFF2-40B4-BE49-F238E27FC236}">
                <a16:creationId xmlns:a16="http://schemas.microsoft.com/office/drawing/2014/main" id="{BBFDB0FC-E0ED-15CD-06B4-9677761B0E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nl-BE" altLang="nl-BE"/>
          </a:p>
          <a:p>
            <a:pPr eaLnBrk="1" hangingPunct="1"/>
            <a:endParaRPr lang="nl-BE" altLang="en-US"/>
          </a:p>
        </p:txBody>
      </p:sp>
      <p:sp>
        <p:nvSpPr>
          <p:cNvPr id="4" name="Slide Number Placeholder 3">
            <a:extLst>
              <a:ext uri="{FF2B5EF4-FFF2-40B4-BE49-F238E27FC236}">
                <a16:creationId xmlns:a16="http://schemas.microsoft.com/office/drawing/2014/main" id="{56BB8CD9-67C7-B8CD-3D00-975EC1D1015A}"/>
              </a:ext>
            </a:extLst>
          </p:cNvPr>
          <p:cNvSpPr>
            <a:spLocks noGrp="1"/>
          </p:cNvSpPr>
          <p:nvPr>
            <p:ph type="sldNum" sz="quarter" idx="5"/>
          </p:nvPr>
        </p:nvSpPr>
        <p:spPr/>
        <p:txBody>
          <a:bodyPr/>
          <a:lstStyle/>
          <a:p>
            <a:pPr>
              <a:defRPr/>
            </a:pPr>
            <a:fld id="{3298EFB5-D3E6-4596-94FC-E290997A4834}" type="slidenum">
              <a:rPr lang="nl-BE" smtClean="0"/>
              <a:pPr>
                <a:defRPr/>
              </a:pPr>
              <a:t>23</a:t>
            </a:fld>
            <a:endParaRPr lang="nl-B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a:extLst>
              <a:ext uri="{FF2B5EF4-FFF2-40B4-BE49-F238E27FC236}">
                <a16:creationId xmlns:a16="http://schemas.microsoft.com/office/drawing/2014/main" id="{2DD36907-7070-7ED4-28A0-5FE9E97FA2FA}"/>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a:extLst>
              <a:ext uri="{FF2B5EF4-FFF2-40B4-BE49-F238E27FC236}">
                <a16:creationId xmlns:a16="http://schemas.microsoft.com/office/drawing/2014/main" id="{2CCFD40D-25A4-2993-0FC5-005937F243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BE" altLang="nl-BE"/>
              <a:t>Door </a:t>
            </a:r>
            <a:r>
              <a:rPr lang="nl-BE" altLang="nl-BE" b="1"/>
              <a:t>overdreven hygiëne</a:t>
            </a:r>
            <a:r>
              <a:rPr lang="nl-BE" altLang="nl-BE"/>
              <a:t> en </a:t>
            </a:r>
            <a:r>
              <a:rPr lang="nl-BE" altLang="nl-BE" b="1"/>
              <a:t>overmatig antibioticagebrui</a:t>
            </a:r>
            <a:r>
              <a:rPr lang="nl-BE" altLang="nl-BE"/>
              <a:t>k krijgen kinderen nog nauwelijks de kans om weerstand op te bouwen tegen natuurlijke prikkels zoals bacteriën en virussen. Toch is dat belangrijk om de longaandoening te snel af te zijn. Baby’s die tijdens hun eerste levensjaar vaak ziek zijn en kinderen die opgroeien op een boerderij, hebben bijvoorbeeld minder vaak astma.</a:t>
            </a:r>
          </a:p>
          <a:p>
            <a:pPr eaLnBrk="1" hangingPunct="1"/>
            <a:endParaRPr lang="nl-NL" altLang="en-US"/>
          </a:p>
          <a:p>
            <a:pPr eaLnBrk="1" hangingPunct="1"/>
            <a:r>
              <a:rPr lang="nl-BE" altLang="en-US"/>
              <a:t>Er is een onderlinge relatie tussen obesitas en het risico op astma, die in de afgelopen jaren beide zijn toegenomen. Daarbij kunnen verschillende factoren in het spel zijn, inclusief een verminderde ademhaling door ophoping van vet en het feit dat vetweefsel leidt tot een voorstadium van ontsteking</a:t>
            </a:r>
          </a:p>
          <a:p>
            <a:r>
              <a:rPr lang="nl-BE" altLang="en-US"/>
              <a:t>Over de rol van voeding bij astma wordt weinig gesproken. Toch heeft voeding een uitgesproken effect op ontsteking (inflammatie), het belangrijkste kenmerk van astma. </a:t>
            </a:r>
          </a:p>
          <a:p>
            <a:br>
              <a:rPr lang="nl-BE" altLang="en-US"/>
            </a:br>
            <a:endParaRPr lang="nl-BE" altLang="en-US"/>
          </a:p>
          <a:p>
            <a:r>
              <a:rPr lang="nl-BE" altLang="en-US"/>
              <a:t>Een westers dieet met weinig groenten en fruit en veel geraffineerde granen, suikers, bewerkt en rood vlees heeft een ontsteking opwekkend effect, terwijl een Mediterraan voedingspatroon met veel groenten en fruit, peulvruchten, noten, zaden, volle granen, vis en zeevruchten een ontstekingsremmende werking heeft. Het belangrijkste verschil tussen de twee is de consumptie van groenten en fruit, die rijk zijn aan vezels, antioxidanten, polyfenolen en flavonoïden, belangrijke ontstekingsremmende voedingsstoffen. Een ander verschil is de inname van vis en zeevruchten, belangrijke leveranciers van ontstekingsremmende omega-3 vetzuren. Het westers dieet bevat heel weinig omega-3 vetzuren, maar veel ontsteking opwekkende omega-6 vetzuren. Hoewel het moeilijk is om algemene conclusies te trekken uit alle beschikbare studies die het verband tussen bepaalde voedingspatronen en astma onderzochten, is het wel duidelijk dat groenten en fruit het meeste bescherming bieden tegen astma en ook helpen bij het onder controle houden van astma. Het typisch westers dieet en fastfood worden gelinkt aan een hoger risico om astma te krijgen en hebben een negatief effect op de astmacontrole. Groenten en fruit hebben ook een positief effect op de longfunctie van astmapatiënten (Guilleminault L, 2017).</a:t>
            </a:r>
          </a:p>
          <a:p>
            <a:pPr eaLnBrk="1" hangingPunct="1"/>
            <a:endParaRPr lang="nl-BE" altLang="en-US"/>
          </a:p>
        </p:txBody>
      </p:sp>
      <p:sp>
        <p:nvSpPr>
          <p:cNvPr id="4" name="Slide Number Placeholder 3">
            <a:extLst>
              <a:ext uri="{FF2B5EF4-FFF2-40B4-BE49-F238E27FC236}">
                <a16:creationId xmlns:a16="http://schemas.microsoft.com/office/drawing/2014/main" id="{FDD50E89-7DD0-935A-8C68-7A36E51F32C6}"/>
              </a:ext>
            </a:extLst>
          </p:cNvPr>
          <p:cNvSpPr>
            <a:spLocks noGrp="1"/>
          </p:cNvSpPr>
          <p:nvPr>
            <p:ph type="sldNum" sz="quarter" idx="5"/>
          </p:nvPr>
        </p:nvSpPr>
        <p:spPr/>
        <p:txBody>
          <a:bodyPr/>
          <a:lstStyle/>
          <a:p>
            <a:pPr>
              <a:defRPr/>
            </a:pPr>
            <a:fld id="{718E87DA-CD97-4486-BBA1-00595F15719F}" type="slidenum">
              <a:rPr lang="nl-BE" smtClean="0"/>
              <a:pPr>
                <a:defRPr/>
              </a:pPr>
              <a:t>25</a:t>
            </a:fld>
            <a:endParaRPr lang="nl-B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a:extLst>
              <a:ext uri="{FF2B5EF4-FFF2-40B4-BE49-F238E27FC236}">
                <a16:creationId xmlns:a16="http://schemas.microsoft.com/office/drawing/2014/main" id="{01E0FD28-2CB5-7910-1260-830B87DEFB30}"/>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a:extLst>
              <a:ext uri="{FF2B5EF4-FFF2-40B4-BE49-F238E27FC236}">
                <a16:creationId xmlns:a16="http://schemas.microsoft.com/office/drawing/2014/main" id="{39BE8A72-5ED6-2D0F-742D-13E93E49A4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BE" altLang="en-US"/>
              <a:t>Inmiddels is bewezen dat veelzijdig gebruiken van zeep slecht is voor de huid, omdat deze de huid sterk doet uitdrogen. En wie een droge huid heeft, heeft vaak ook een gevoelige tot overgevoelige huid. Een akelig gevolg van zo'n gevoelige huid is namelijk weerstandsverlies tegen ziekteverwekkende microben. De meeste soorten zijn tamelijk basisch (en onze huid zuur via zweet, dus natuurlijke microbender) en kunnen de huid beschadigen of irritaties opwekken. In sommige merken zijn bacteriedodende middelen verwerkt. Die zeep is daardoor in principe extra hygiënisch, maar heeft helaas ook nadelen.</a:t>
            </a:r>
          </a:p>
        </p:txBody>
      </p:sp>
      <p:sp>
        <p:nvSpPr>
          <p:cNvPr id="4" name="Slide Number Placeholder 3">
            <a:extLst>
              <a:ext uri="{FF2B5EF4-FFF2-40B4-BE49-F238E27FC236}">
                <a16:creationId xmlns:a16="http://schemas.microsoft.com/office/drawing/2014/main" id="{89DA85FA-B434-9B33-3E56-E702D0B8F829}"/>
              </a:ext>
            </a:extLst>
          </p:cNvPr>
          <p:cNvSpPr>
            <a:spLocks noGrp="1"/>
          </p:cNvSpPr>
          <p:nvPr>
            <p:ph type="sldNum" sz="quarter" idx="5"/>
          </p:nvPr>
        </p:nvSpPr>
        <p:spPr/>
        <p:txBody>
          <a:bodyPr/>
          <a:lstStyle/>
          <a:p>
            <a:pPr>
              <a:defRPr/>
            </a:pPr>
            <a:fld id="{BD6D55B4-F9E3-41F8-9705-0C12164812EC}" type="slidenum">
              <a:rPr lang="nl-BE" smtClean="0"/>
              <a:pPr>
                <a:defRPr/>
              </a:pPr>
              <a:t>27</a:t>
            </a:fld>
            <a:endParaRPr lang="nl-B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F3DDA2DF-E7CE-7146-C696-B14419327971}"/>
              </a:ext>
            </a:extLst>
          </p:cNvPr>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a:extLst>
              <a:ext uri="{FF2B5EF4-FFF2-40B4-BE49-F238E27FC236}">
                <a16:creationId xmlns:a16="http://schemas.microsoft.com/office/drawing/2014/main" id="{01B51DCB-E7AC-70E6-2C21-7409D21183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BE" altLang="nl-BE"/>
              <a:t>Als je muizen ziet, zou je niet denken dat ze veel overeenkomsten hebben met mensen. Maar dat is wel zo! De huismuis heeft zich dan ook ontwikkeld tot hét proefdier voor medisch onderzoek. Ze hebben namelijk een vergelijkbaar afweersysteem als dat van mensen. 90% van de menselijke genen die gekoppeld zijn aan ziektes, zijn vergelijkbaar met die van muizen. Daarbij komt dat muizen zich snel voortplanten, een snelle stofwisseling hebben en gemakkelijk te verzorgen zijn. Muizen zijn dan ook zeer effectief bij het doen van onderzoek naar de genezing van ziekten zoals </a:t>
            </a:r>
            <a:r>
              <a:rPr lang="nl-BE" altLang="nl-BE">
                <a:hlinkClick r:id="rId3"/>
              </a:rPr>
              <a:t>kanker</a:t>
            </a:r>
            <a:r>
              <a:rPr lang="nl-BE" altLang="nl-BE"/>
              <a:t>, </a:t>
            </a:r>
            <a:r>
              <a:rPr lang="nl-BE" altLang="nl-BE">
                <a:hlinkClick r:id="rId4"/>
              </a:rPr>
              <a:t>suikerziekte</a:t>
            </a:r>
            <a:r>
              <a:rPr lang="nl-BE" altLang="nl-BE"/>
              <a:t> en verouderingsziekten.</a:t>
            </a:r>
          </a:p>
          <a:p>
            <a:pPr eaLnBrk="1" hangingPunct="1"/>
            <a:endParaRPr lang="nl-NL" altLang="nl-BE"/>
          </a:p>
          <a:p>
            <a:pPr eaLnBrk="1" hangingPunct="1"/>
            <a:r>
              <a:rPr lang="nl-BE" altLang="nl-BE"/>
              <a:t>Dierproeven doe je niet zomaar. </a:t>
            </a:r>
          </a:p>
          <a:p>
            <a:pPr eaLnBrk="1" hangingPunct="1"/>
            <a:r>
              <a:rPr lang="nl-BE" altLang="nl-BE"/>
              <a:t>we doen dierproeven omdat we: </a:t>
            </a:r>
          </a:p>
          <a:p>
            <a:pPr eaLnBrk="1" hangingPunct="1"/>
            <a:r>
              <a:rPr lang="nl-BE" altLang="nl-BE"/>
              <a:t>• willen weten hoe mensen en dieren in elkaar zitten</a:t>
            </a:r>
          </a:p>
          <a:p>
            <a:pPr eaLnBrk="1" hangingPunct="1"/>
            <a:r>
              <a:rPr lang="nl-BE" altLang="nl-BE"/>
              <a:t>•medicijnen willen ontwikkelen</a:t>
            </a:r>
          </a:p>
          <a:p>
            <a:pPr eaLnBrk="1" hangingPunct="1"/>
            <a:r>
              <a:rPr lang="nl-BE" altLang="nl-BE"/>
              <a:t>•ziektes zoals kanker de wereld uit willen helpen</a:t>
            </a:r>
          </a:p>
          <a:p>
            <a:pPr eaLnBrk="1" hangingPunct="1"/>
            <a:r>
              <a:rPr lang="nl-BE" altLang="nl-BE"/>
              <a:t>•veilige en werkzame producten willen gebruiken.</a:t>
            </a:r>
          </a:p>
          <a:p>
            <a:pPr eaLnBrk="1" hangingPunct="1"/>
            <a:r>
              <a:rPr lang="nl-BE" altLang="nl-BE"/>
              <a:t>En bovendien worden dierproeven verplicht gesteld door de overheid om veiligheid van nieuwe </a:t>
            </a:r>
          </a:p>
          <a:p>
            <a:pPr eaLnBrk="1" hangingPunct="1"/>
            <a:r>
              <a:rPr lang="nl-BE" altLang="nl-BE"/>
              <a:t>geneesmiddelen en vaccins na te gaan vooraleer ze aan de mens m</a:t>
            </a:r>
          </a:p>
          <a:p>
            <a:pPr eaLnBrk="1" hangingPunct="1"/>
            <a:r>
              <a:rPr lang="nl-BE" altLang="nl-BE"/>
              <a:t>ogen gegeven worden. </a:t>
            </a:r>
          </a:p>
          <a:p>
            <a:pPr eaLnBrk="1" hangingPunct="1"/>
            <a:r>
              <a:rPr lang="nl-BE" altLang="nl-BE"/>
              <a:t>Ook stelt de overheid strenge regels die het welzijn van proefdieren moeten beschermen</a:t>
            </a:r>
          </a:p>
          <a:p>
            <a:pPr eaLnBrk="1" hangingPunct="1"/>
            <a:endParaRPr lang="nl-NL" altLang="nl-BE"/>
          </a:p>
          <a:p>
            <a:pPr eaLnBrk="1" hangingPunct="1"/>
            <a:r>
              <a:rPr lang="nl-BE" altLang="nl-BE" b="1"/>
              <a:t>Wetenschappers hebben in 2014 voor fundamenteel en toegepast onderzoek exact 280.416 proefdieren gebruikt. Het gaat om de 129 Vlaamse laboratoria die met proefdieren werken. Dat meldt het Vlaams departement Leefmilieu, Natuur en Energie</a:t>
            </a:r>
            <a:r>
              <a:rPr lang="nl-BE" altLang="nl-BE"/>
              <a:t> </a:t>
            </a:r>
          </a:p>
          <a:p>
            <a:pPr eaLnBrk="1" hangingPunct="1"/>
            <a:r>
              <a:rPr lang="nl-BE" altLang="nl-BE"/>
              <a:t>Het is de eerste keer dat Vlaanderen de cijfers communiceert. Dat komt omdat sinds 1 juli 2014 de gewesten bevoegd zijn voor Dierenwelzijn op hun grondgebied. In 2013 gebruikten de 356 Belgische labo's 626.742 proefdieren, aldus de federale overheidsdienst Volksgezondheid</a:t>
            </a:r>
          </a:p>
          <a:p>
            <a:pPr eaLnBrk="1" hangingPunct="1"/>
            <a:endParaRPr lang="nl-BE" altLang="nl-BE"/>
          </a:p>
          <a:p>
            <a:pPr eaLnBrk="1" hangingPunct="1"/>
            <a:endParaRPr lang="nl-BE" altLang="nl-BE"/>
          </a:p>
          <a:p>
            <a:pPr eaLnBrk="1" hangingPunct="1"/>
            <a:endParaRPr lang="nl-BE" altLang="en-US"/>
          </a:p>
        </p:txBody>
      </p:sp>
      <p:sp>
        <p:nvSpPr>
          <p:cNvPr id="4" name="Slide Number Placeholder 3">
            <a:extLst>
              <a:ext uri="{FF2B5EF4-FFF2-40B4-BE49-F238E27FC236}">
                <a16:creationId xmlns:a16="http://schemas.microsoft.com/office/drawing/2014/main" id="{F95EF09A-4D22-EF2C-BF02-971F1D70A1D6}"/>
              </a:ext>
            </a:extLst>
          </p:cNvPr>
          <p:cNvSpPr>
            <a:spLocks noGrp="1"/>
          </p:cNvSpPr>
          <p:nvPr>
            <p:ph type="sldNum" sz="quarter" idx="5"/>
          </p:nvPr>
        </p:nvSpPr>
        <p:spPr/>
        <p:txBody>
          <a:bodyPr/>
          <a:lstStyle/>
          <a:p>
            <a:pPr>
              <a:defRPr/>
            </a:pPr>
            <a:fld id="{17B6CE10-5481-4206-BBC2-7992DD9D47F5}" type="slidenum">
              <a:rPr lang="nl-BE" smtClean="0"/>
              <a:pPr>
                <a:defRPr/>
              </a:pPr>
              <a:t>28</a:t>
            </a:fld>
            <a:endParaRPr lang="nl-B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err="1"/>
              <a:t>Wetenschappers</a:t>
            </a:r>
            <a:r>
              <a:rPr lang="en-US"/>
              <a:t> </a:t>
            </a:r>
            <a:r>
              <a:rPr lang="en-US" err="1"/>
              <a:t>proberen</a:t>
            </a:r>
            <a:r>
              <a:rPr lang="en-US"/>
              <a:t> </a:t>
            </a:r>
            <a:r>
              <a:rPr lang="en-US" err="1"/>
              <a:t>precies</a:t>
            </a:r>
            <a:r>
              <a:rPr lang="en-US"/>
              <a:t> </a:t>
            </a:r>
            <a:r>
              <a:rPr lang="en-US" err="1"/>
              <a:t>te</a:t>
            </a:r>
            <a:r>
              <a:rPr lang="en-US"/>
              <a:t> </a:t>
            </a:r>
            <a:r>
              <a:rPr lang="en-US" err="1"/>
              <a:t>begrijpen</a:t>
            </a:r>
            <a:r>
              <a:rPr lang="en-US"/>
              <a:t> </a:t>
            </a:r>
            <a:r>
              <a:rPr lang="en-US" b="1"/>
              <a:t>hoe het </a:t>
            </a:r>
            <a:r>
              <a:rPr lang="en-US" b="1" err="1"/>
              <a:t>afweersysteem</a:t>
            </a:r>
            <a:r>
              <a:rPr lang="en-US" b="1"/>
              <a:t> </a:t>
            </a:r>
            <a:r>
              <a:rPr lang="en-US" b="1" err="1"/>
              <a:t>werkt</a:t>
            </a:r>
            <a:r>
              <a:rPr lang="en-US"/>
              <a:t>.</a:t>
            </a:r>
          </a:p>
          <a:p>
            <a:pPr marL="285750" indent="-285750">
              <a:buFont typeface="Arial"/>
              <a:buChar char="•"/>
            </a:pPr>
            <a:r>
              <a:rPr lang="en-US"/>
              <a:t>Ze </a:t>
            </a:r>
            <a:r>
              <a:rPr lang="en-US" err="1"/>
              <a:t>kijken</a:t>
            </a:r>
            <a:r>
              <a:rPr lang="en-US"/>
              <a:t> </a:t>
            </a:r>
            <a:r>
              <a:rPr lang="en-US" err="1"/>
              <a:t>waarom</a:t>
            </a:r>
            <a:r>
              <a:rPr lang="en-US"/>
              <a:t> het soms te sterk of te zwak reageert.</a:t>
            </a:r>
          </a:p>
          <a:p>
            <a:pPr marL="285750" indent="-285750">
              <a:buFont typeface="Arial"/>
              <a:buChar char="•"/>
            </a:pPr>
            <a:r>
              <a:rPr lang="en-US"/>
              <a:t>Met die </a:t>
            </a:r>
            <a:r>
              <a:rPr lang="en-US" err="1"/>
              <a:t>kennis</a:t>
            </a:r>
            <a:r>
              <a:rPr lang="en-US"/>
              <a:t> </a:t>
            </a:r>
            <a:r>
              <a:rPr lang="en-US" err="1"/>
              <a:t>kunnen</a:t>
            </a:r>
            <a:r>
              <a:rPr lang="en-US"/>
              <a:t> ze </a:t>
            </a:r>
            <a:r>
              <a:rPr lang="en-US" b="1" err="1"/>
              <a:t>nieuwe</a:t>
            </a:r>
            <a:r>
              <a:rPr lang="en-US" b="1"/>
              <a:t> </a:t>
            </a:r>
            <a:r>
              <a:rPr lang="en-US" b="1" err="1"/>
              <a:t>medicijnen</a:t>
            </a:r>
            <a:r>
              <a:rPr lang="en-US" b="1"/>
              <a:t> </a:t>
            </a:r>
            <a:r>
              <a:rPr lang="en-US" b="1" err="1"/>
              <a:t>en</a:t>
            </a:r>
            <a:r>
              <a:rPr lang="en-US" b="1"/>
              <a:t> </a:t>
            </a:r>
            <a:r>
              <a:rPr lang="en-US" b="1" err="1"/>
              <a:t>behandelingen</a:t>
            </a:r>
            <a:r>
              <a:rPr lang="en-US"/>
              <a:t> </a:t>
            </a:r>
            <a:r>
              <a:rPr lang="en-US" err="1"/>
              <a:t>ontwikkelen</a:t>
            </a:r>
            <a:r>
              <a:rPr lang="en-US"/>
              <a:t>.</a:t>
            </a:r>
          </a:p>
          <a:p>
            <a:pPr marL="285750" indent="-285750">
              <a:buFont typeface="Arial"/>
              <a:buChar char="•"/>
            </a:pPr>
            <a:r>
              <a:rPr lang="en-US" err="1"/>
              <a:t>Eindig</a:t>
            </a:r>
            <a:r>
              <a:rPr lang="en-US"/>
              <a:t> </a:t>
            </a:r>
            <a:r>
              <a:rPr lang="en-US" err="1"/>
              <a:t>positief</a:t>
            </a:r>
            <a:r>
              <a:rPr lang="en-US"/>
              <a:t>: </a:t>
            </a:r>
            <a:r>
              <a:rPr lang="en-US" i="1"/>
              <a:t>“</a:t>
            </a:r>
            <a:r>
              <a:rPr lang="en-US" i="1" err="1"/>
              <a:t>Misschien</a:t>
            </a:r>
            <a:r>
              <a:rPr lang="en-US" i="1"/>
              <a:t> zit </a:t>
            </a:r>
            <a:r>
              <a:rPr lang="en-US" i="1" err="1"/>
              <a:t>hier</a:t>
            </a:r>
            <a:r>
              <a:rPr lang="en-US" i="1"/>
              <a:t> </a:t>
            </a:r>
            <a:r>
              <a:rPr lang="en-US" i="1" err="1"/>
              <a:t>iemand</a:t>
            </a:r>
            <a:r>
              <a:rPr lang="en-US" i="1"/>
              <a:t> die later </a:t>
            </a:r>
            <a:r>
              <a:rPr lang="en-US" i="1" err="1"/>
              <a:t>astma</a:t>
            </a:r>
            <a:r>
              <a:rPr lang="en-US" i="1"/>
              <a:t> </a:t>
            </a:r>
            <a:r>
              <a:rPr lang="en-US" i="1" err="1"/>
              <a:t>geneest</a:t>
            </a:r>
            <a:r>
              <a:rPr lang="en-US" i="1"/>
              <a:t> of </a:t>
            </a:r>
            <a:r>
              <a:rPr lang="en-US" i="1" err="1"/>
              <a:t>een</a:t>
            </a:r>
            <a:r>
              <a:rPr lang="en-US" i="1"/>
              <a:t> </a:t>
            </a:r>
            <a:r>
              <a:rPr lang="en-US" i="1" err="1"/>
              <a:t>nieuw</a:t>
            </a:r>
            <a:r>
              <a:rPr lang="en-US" i="1"/>
              <a:t> </a:t>
            </a:r>
            <a:r>
              <a:rPr lang="en-US" i="1" err="1"/>
              <a:t>vaccin</a:t>
            </a:r>
            <a:r>
              <a:rPr lang="en-US" i="1"/>
              <a:t> </a:t>
            </a:r>
            <a:r>
              <a:rPr lang="en-US" i="1" err="1"/>
              <a:t>ontdekt</a:t>
            </a:r>
            <a:r>
              <a:rPr lang="en-US" i="1"/>
              <a:t>!”</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24728FA-C277-644A-B7A0-E50FFC1951C0}" type="slidenum">
              <a:rPr lang="en-BE" smtClean="0"/>
              <a:t>29</a:t>
            </a:fld>
            <a:endParaRPr lang="en-BE"/>
          </a:p>
        </p:txBody>
      </p:sp>
    </p:spTree>
    <p:extLst>
      <p:ext uri="{BB962C8B-B14F-4D97-AF65-F5344CB8AC3E}">
        <p14:creationId xmlns:p14="http://schemas.microsoft.com/office/powerpoint/2010/main" val="133181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Light 01">
    <p:spTree>
      <p:nvGrpSpPr>
        <p:cNvPr id="1" name=""/>
        <p:cNvGrpSpPr/>
        <p:nvPr/>
      </p:nvGrpSpPr>
      <p:grpSpPr>
        <a:xfrm>
          <a:off x="0" y="0"/>
          <a:ext cx="0" cy="0"/>
          <a:chOff x="0" y="0"/>
          <a:chExt cx="0" cy="0"/>
        </a:xfrm>
      </p:grpSpPr>
      <p:sp>
        <p:nvSpPr>
          <p:cNvPr id="16" name="Vrije vorm: vorm 15">
            <a:extLst>
              <a:ext uri="{FF2B5EF4-FFF2-40B4-BE49-F238E27FC236}">
                <a16:creationId xmlns:a16="http://schemas.microsoft.com/office/drawing/2014/main" id="{4A604E13-2276-D5DE-3D58-6EFB8E3967FB}"/>
              </a:ext>
            </a:extLst>
          </p:cNvPr>
          <p:cNvSpPr/>
          <p:nvPr/>
        </p:nvSpPr>
        <p:spPr>
          <a:xfrm>
            <a:off x="9907168" y="4571974"/>
            <a:ext cx="2286025" cy="2286025"/>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rgbClr val="00A143"/>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10241950" y="2620808"/>
            <a:ext cx="1616456" cy="1616456"/>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4"/>
          </a:solidFill>
          <a:ln w="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5FAC88EB-12CC-AF74-3DA4-9849EEE0EF7A}"/>
              </a:ext>
            </a:extLst>
          </p:cNvPr>
          <p:cNvSpPr/>
          <p:nvPr/>
        </p:nvSpPr>
        <p:spPr>
          <a:xfrm>
            <a:off x="7621143" y="2285707"/>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7621143" y="0"/>
            <a:ext cx="2286025" cy="2286025"/>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rgbClr val="00A3A6"/>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a:off x="6478130" y="0"/>
            <a:ext cx="1143013" cy="2286025"/>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D8982F97-2479-6D1B-B7A0-953536834A38}"/>
              </a:ext>
            </a:extLst>
          </p:cNvPr>
          <p:cNvSpPr/>
          <p:nvPr/>
        </p:nvSpPr>
        <p:spPr>
          <a:xfrm>
            <a:off x="7621143" y="4571746"/>
            <a:ext cx="2286024" cy="1143012"/>
          </a:xfrm>
          <a:custGeom>
            <a:avLst/>
            <a:gdLst>
              <a:gd name="connsiteX0" fmla="*/ 2286025 w 2286024"/>
              <a:gd name="connsiteY0" fmla="*/ 1143012 h 1143012"/>
              <a:gd name="connsiteX1" fmla="*/ 0 w 2286024"/>
              <a:gd name="connsiteY1" fmla="*/ 1143012 h 1143012"/>
              <a:gd name="connsiteX2" fmla="*/ 1143012 w 2286024"/>
              <a:gd name="connsiteY2" fmla="*/ 0 h 1143012"/>
              <a:gd name="connsiteX3" fmla="*/ 2286025 w 2286024"/>
              <a:gd name="connsiteY3" fmla="*/ 1143012 h 1143012"/>
            </a:gdLst>
            <a:ahLst/>
            <a:cxnLst>
              <a:cxn ang="0">
                <a:pos x="connsiteX0" y="connsiteY0"/>
              </a:cxn>
              <a:cxn ang="0">
                <a:pos x="connsiteX1" y="connsiteY1"/>
              </a:cxn>
              <a:cxn ang="0">
                <a:pos x="connsiteX2" y="connsiteY2"/>
              </a:cxn>
              <a:cxn ang="0">
                <a:pos x="connsiteX3" y="connsiteY3"/>
              </a:cxn>
            </a:cxnLst>
            <a:rect l="l" t="t" r="r" b="b"/>
            <a:pathLst>
              <a:path w="2286024" h="1143012">
                <a:moveTo>
                  <a:pt x="2286025" y="1143012"/>
                </a:moveTo>
                <a:lnTo>
                  <a:pt x="0" y="1143012"/>
                </a:lnTo>
                <a:cubicBezTo>
                  <a:pt x="0" y="511772"/>
                  <a:pt x="511784" y="0"/>
                  <a:pt x="1143012" y="0"/>
                </a:cubicBezTo>
                <a:cubicBezTo>
                  <a:pt x="1774241" y="0"/>
                  <a:pt x="2286025" y="511772"/>
                  <a:pt x="2286025" y="1143012"/>
                </a:cubicBezTo>
                <a:close/>
              </a:path>
            </a:pathLst>
          </a:custGeom>
          <a:solidFill>
            <a:srgbClr val="EE641C"/>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2D793A6-2CFD-8B8D-9624-10E6E7FB2A1D}"/>
              </a:ext>
            </a:extLst>
          </p:cNvPr>
          <p:cNvSpPr/>
          <p:nvPr/>
        </p:nvSpPr>
        <p:spPr>
          <a:xfrm>
            <a:off x="9907168" y="1142451"/>
            <a:ext cx="2286025" cy="1143015"/>
          </a:xfrm>
          <a:custGeom>
            <a:avLst/>
            <a:gdLst>
              <a:gd name="connsiteX0" fmla="*/ 0 w 2286025"/>
              <a:gd name="connsiteY0" fmla="*/ 1143015 h 1143015"/>
              <a:gd name="connsiteX1" fmla="*/ 2286026 w 2286025"/>
              <a:gd name="connsiteY1" fmla="*/ 1143015 h 1143015"/>
              <a:gd name="connsiteX2" fmla="*/ 1143013 w 2286025"/>
              <a:gd name="connsiteY2" fmla="*/ 0 h 1143015"/>
              <a:gd name="connsiteX3" fmla="*/ 0 w 2286025"/>
              <a:gd name="connsiteY3" fmla="*/ 1143015 h 1143015"/>
            </a:gdLst>
            <a:ahLst/>
            <a:cxnLst>
              <a:cxn ang="0">
                <a:pos x="connsiteX0" y="connsiteY0"/>
              </a:cxn>
              <a:cxn ang="0">
                <a:pos x="connsiteX1" y="connsiteY1"/>
              </a:cxn>
              <a:cxn ang="0">
                <a:pos x="connsiteX2" y="connsiteY2"/>
              </a:cxn>
              <a:cxn ang="0">
                <a:pos x="connsiteX3" y="connsiteY3"/>
              </a:cxn>
            </a:cxnLst>
            <a:rect l="l" t="t" r="r" b="b"/>
            <a:pathLst>
              <a:path w="2286025" h="1143015">
                <a:moveTo>
                  <a:pt x="0" y="1143015"/>
                </a:moveTo>
                <a:lnTo>
                  <a:pt x="2286026" y="1143015"/>
                </a:lnTo>
                <a:lnTo>
                  <a:pt x="1143013" y="0"/>
                </a:lnTo>
                <a:lnTo>
                  <a:pt x="0" y="1143015"/>
                </a:lnTo>
                <a:close/>
              </a:path>
            </a:pathLst>
          </a:custGeom>
          <a:solidFill>
            <a:srgbClr val="FBB70C"/>
          </a:solidFill>
          <a:ln w="0" cap="flat">
            <a:noFill/>
            <a:prstDash val="solid"/>
            <a:miter/>
          </a:ln>
        </p:spPr>
        <p:txBody>
          <a:bodyPr rtlCol="0" anchor="ctr"/>
          <a:lstStyle/>
          <a:p>
            <a:endParaRPr lang="nl-NL"/>
          </a:p>
        </p:txBody>
      </p:sp>
      <p:sp>
        <p:nvSpPr>
          <p:cNvPr id="8" name="Text Placeholder 2">
            <a:extLst>
              <a:ext uri="{FF2B5EF4-FFF2-40B4-BE49-F238E27FC236}">
                <a16:creationId xmlns:a16="http://schemas.microsoft.com/office/drawing/2014/main" id="{A771BDE5-4FBC-E641-F5ED-E3400B321553}"/>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pic>
        <p:nvPicPr>
          <p:cNvPr id="14" name="Graphic 13">
            <a:extLst>
              <a:ext uri="{FF2B5EF4-FFF2-40B4-BE49-F238E27FC236}">
                <a16:creationId xmlns:a16="http://schemas.microsoft.com/office/drawing/2014/main" id="{41CC6DF8-10D5-107D-4D76-E2F385D506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9999" y="288000"/>
            <a:ext cx="914400" cy="485775"/>
          </a:xfrm>
          <a:prstGeom prst="rect">
            <a:avLst/>
          </a:prstGeom>
        </p:spPr>
      </p:pic>
      <p:sp>
        <p:nvSpPr>
          <p:cNvPr id="27" name="Tijdelijke aanduiding voor tekst 26">
            <a:extLst>
              <a:ext uri="{FF2B5EF4-FFF2-40B4-BE49-F238E27FC236}">
                <a16:creationId xmlns:a16="http://schemas.microsoft.com/office/drawing/2014/main" id="{9264BFF3-D41E-C37E-E1E9-C2B8F5E70EAB}"/>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3" name="TextBox 2">
            <a:extLst>
              <a:ext uri="{FF2B5EF4-FFF2-40B4-BE49-F238E27FC236}">
                <a16:creationId xmlns:a16="http://schemas.microsoft.com/office/drawing/2014/main" id="{E2DFBEB1-36E4-72AE-EB7C-5895E8075619}"/>
              </a:ext>
            </a:extLst>
          </p:cNvPr>
          <p:cNvSpPr txBox="1"/>
          <p:nvPr userDrawn="1"/>
        </p:nvSpPr>
        <p:spPr>
          <a:xfrm>
            <a:off x="7422078" y="6284426"/>
            <a:ext cx="2351314" cy="276999"/>
          </a:xfrm>
          <a:prstGeom prst="rect">
            <a:avLst/>
          </a:prstGeom>
          <a:noFill/>
        </p:spPr>
        <p:txBody>
          <a:bodyPr wrap="square" rtlCol="0" anchor="ctr">
            <a:spAutoFit/>
          </a:bodyPr>
          <a:lstStyle/>
          <a:p>
            <a:pPr algn="r"/>
            <a:fld id="{000C6A84-3C4B-5949-BDDB-4AE7A789C2BE}" type="datetime3">
              <a:rPr lang="en-US" sz="1200" smtClean="0"/>
              <a:t>11 August 2026</a:t>
            </a:fld>
            <a:endParaRPr lang="en-BE" sz="1200"/>
          </a:p>
        </p:txBody>
      </p:sp>
    </p:spTree>
    <p:extLst>
      <p:ext uri="{BB962C8B-B14F-4D97-AF65-F5344CB8AC3E}">
        <p14:creationId xmlns:p14="http://schemas.microsoft.com/office/powerpoint/2010/main" val="2160886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ght 02">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41CC6DF8-10D5-107D-4D76-E2F385D506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9999" y="288000"/>
            <a:ext cx="914400" cy="485775"/>
          </a:xfrm>
          <a:prstGeom prst="rect">
            <a:avLst/>
          </a:prstGeom>
        </p:spPr>
      </p:pic>
      <p:sp>
        <p:nvSpPr>
          <p:cNvPr id="5" name="Vrije vorm: vorm 4">
            <a:extLst>
              <a:ext uri="{FF2B5EF4-FFF2-40B4-BE49-F238E27FC236}">
                <a16:creationId xmlns:a16="http://schemas.microsoft.com/office/drawing/2014/main" id="{31B677B2-FDEC-BE31-D473-F7F6EE179AB5}"/>
              </a:ext>
            </a:extLst>
          </p:cNvPr>
          <p:cNvSpPr/>
          <p:nvPr/>
        </p:nvSpPr>
        <p:spPr>
          <a:xfrm>
            <a:off x="9905482" y="-4"/>
            <a:ext cx="2286025" cy="2286025"/>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00A143"/>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92DEBC30-FB5D-D89A-0BDD-605F5D36C8F8}"/>
              </a:ext>
            </a:extLst>
          </p:cNvPr>
          <p:cNvSpPr/>
          <p:nvPr/>
        </p:nvSpPr>
        <p:spPr>
          <a:xfrm rot="13500000">
            <a:off x="10241964" y="4906525"/>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E82E4F"/>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60E37A87-2260-E75B-E050-A8C6C3431799}"/>
              </a:ext>
            </a:extLst>
          </p:cNvPr>
          <p:cNvSpPr/>
          <p:nvPr/>
        </p:nvSpPr>
        <p:spPr>
          <a:xfrm rot="13500000">
            <a:off x="7955933" y="334223"/>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00A3A6"/>
          </a:solidFill>
          <a:ln w="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D7FF91A6-FEC5-09C9-D90E-0CA0E2D510D8}"/>
              </a:ext>
            </a:extLst>
          </p:cNvPr>
          <p:cNvSpPr/>
          <p:nvPr/>
        </p:nvSpPr>
        <p:spPr>
          <a:xfrm rot="10800000">
            <a:off x="9907178" y="2286255"/>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F7157B76-5FD8-0A6B-CE56-C7E6DB3CFD45}"/>
              </a:ext>
            </a:extLst>
          </p:cNvPr>
          <p:cNvSpPr/>
          <p:nvPr/>
        </p:nvSpPr>
        <p:spPr>
          <a:xfrm>
            <a:off x="7621153" y="2285596"/>
            <a:ext cx="2286025" cy="1143013"/>
          </a:xfrm>
          <a:custGeom>
            <a:avLst/>
            <a:gdLst>
              <a:gd name="connsiteX0" fmla="*/ 0 w 2286025"/>
              <a:gd name="connsiteY0" fmla="*/ 2 h 1143013"/>
              <a:gd name="connsiteX1" fmla="*/ 2286026 w 2286025"/>
              <a:gd name="connsiteY1" fmla="*/ 0 h 1143013"/>
              <a:gd name="connsiteX2" fmla="*/ 1143013 w 2286025"/>
              <a:gd name="connsiteY2" fmla="*/ 1143014 h 1143013"/>
              <a:gd name="connsiteX3" fmla="*/ 0 w 2286025"/>
              <a:gd name="connsiteY3" fmla="*/ 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0" y="2"/>
                </a:moveTo>
                <a:lnTo>
                  <a:pt x="2286026" y="0"/>
                </a:lnTo>
                <a:cubicBezTo>
                  <a:pt x="2286026" y="631229"/>
                  <a:pt x="1774242" y="1143014"/>
                  <a:pt x="1143013" y="1143014"/>
                </a:cubicBezTo>
                <a:cubicBezTo>
                  <a:pt x="511784" y="1143014"/>
                  <a:pt x="0" y="631231"/>
                  <a:pt x="0" y="2"/>
                </a:cubicBezTo>
                <a:close/>
              </a:path>
            </a:pathLst>
          </a:custGeom>
          <a:solidFill>
            <a:srgbClr val="EE641C"/>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8A6DF230-60D9-8F24-9EA6-6794D520DB4F}"/>
              </a:ext>
            </a:extLst>
          </p:cNvPr>
          <p:cNvSpPr/>
          <p:nvPr/>
        </p:nvSpPr>
        <p:spPr>
          <a:xfrm>
            <a:off x="7621152" y="3428844"/>
            <a:ext cx="2286026" cy="1143012"/>
          </a:xfrm>
          <a:custGeom>
            <a:avLst/>
            <a:gdLst>
              <a:gd name="connsiteX0" fmla="*/ 0 w 2286026"/>
              <a:gd name="connsiteY0" fmla="*/ 1143013 h 1143012"/>
              <a:gd name="connsiteX1" fmla="*/ 2286026 w 2286026"/>
              <a:gd name="connsiteY1" fmla="*/ 1143013 h 1143012"/>
              <a:gd name="connsiteX2" fmla="*/ 1143013 w 2286026"/>
              <a:gd name="connsiteY2" fmla="*/ 0 h 1143012"/>
              <a:gd name="connsiteX3" fmla="*/ 0 w 2286026"/>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6" h="1143012">
                <a:moveTo>
                  <a:pt x="0" y="1143013"/>
                </a:moveTo>
                <a:lnTo>
                  <a:pt x="2286026" y="1143013"/>
                </a:lnTo>
                <a:lnTo>
                  <a:pt x="1143013" y="0"/>
                </a:lnTo>
                <a:lnTo>
                  <a:pt x="0" y="1143013"/>
                </a:lnTo>
                <a:close/>
              </a:path>
            </a:pathLst>
          </a:custGeom>
          <a:solidFill>
            <a:srgbClr val="FBB70C"/>
          </a:solidFill>
          <a:ln w="0" cap="flat">
            <a:noFill/>
            <a:prstDash val="solid"/>
            <a:miter/>
          </a:ln>
        </p:spPr>
        <p:txBody>
          <a:bodyPr rtlCol="0" anchor="ctr"/>
          <a:lstStyle/>
          <a:p>
            <a:endParaRPr lang="nl-NL"/>
          </a:p>
        </p:txBody>
      </p:sp>
      <p:sp>
        <p:nvSpPr>
          <p:cNvPr id="23" name="Text Placeholder 2">
            <a:extLst>
              <a:ext uri="{FF2B5EF4-FFF2-40B4-BE49-F238E27FC236}">
                <a16:creationId xmlns:a16="http://schemas.microsoft.com/office/drawing/2014/main" id="{35FC9D0D-1DA8-E5C7-457C-756B8796A28B}"/>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24" name="Title 1">
            <a:extLst>
              <a:ext uri="{FF2B5EF4-FFF2-40B4-BE49-F238E27FC236}">
                <a16:creationId xmlns:a16="http://schemas.microsoft.com/office/drawing/2014/main" id="{1B32D39A-72F7-E4D9-4F8D-C38283E51FE6}"/>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sp>
        <p:nvSpPr>
          <p:cNvPr id="2" name="Tijdelijke aanduiding voor tekst 26">
            <a:extLst>
              <a:ext uri="{FF2B5EF4-FFF2-40B4-BE49-F238E27FC236}">
                <a16:creationId xmlns:a16="http://schemas.microsoft.com/office/drawing/2014/main" id="{717501E0-3706-FD2B-6E36-1766CD927999}"/>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3" name="TextBox 2">
            <a:extLst>
              <a:ext uri="{FF2B5EF4-FFF2-40B4-BE49-F238E27FC236}">
                <a16:creationId xmlns:a16="http://schemas.microsoft.com/office/drawing/2014/main" id="{402375B7-56FC-889E-B2D8-DF4673A32810}"/>
              </a:ext>
            </a:extLst>
          </p:cNvPr>
          <p:cNvSpPr txBox="1"/>
          <p:nvPr userDrawn="1"/>
        </p:nvSpPr>
        <p:spPr>
          <a:xfrm>
            <a:off x="7422078" y="6284426"/>
            <a:ext cx="2351314" cy="276999"/>
          </a:xfrm>
          <a:prstGeom prst="rect">
            <a:avLst/>
          </a:prstGeom>
          <a:noFill/>
        </p:spPr>
        <p:txBody>
          <a:bodyPr wrap="square" rtlCol="0" anchor="ctr">
            <a:spAutoFit/>
          </a:bodyPr>
          <a:lstStyle/>
          <a:p>
            <a:pPr algn="r"/>
            <a:fld id="{56F1D9B9-461A-CA44-AE93-2850E1F95648}" type="datetime3">
              <a:rPr lang="en-US" sz="1200" smtClean="0"/>
              <a:t>11 August 2026</a:t>
            </a:fld>
            <a:endParaRPr lang="en-BE" sz="1200"/>
          </a:p>
        </p:txBody>
      </p:sp>
    </p:spTree>
    <p:extLst>
      <p:ext uri="{BB962C8B-B14F-4D97-AF65-F5344CB8AC3E}">
        <p14:creationId xmlns:p14="http://schemas.microsoft.com/office/powerpoint/2010/main" val="2255197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Dark 01">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528156B-733A-E015-B005-B2352FABCC6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10" name="Vrije vorm: vorm 9">
            <a:extLst>
              <a:ext uri="{FF2B5EF4-FFF2-40B4-BE49-F238E27FC236}">
                <a16:creationId xmlns:a16="http://schemas.microsoft.com/office/drawing/2014/main" id="{052EB2AD-0448-9FA2-2FA3-F449EC1693EF}"/>
              </a:ext>
            </a:extLst>
          </p:cNvPr>
          <p:cNvSpPr/>
          <p:nvPr/>
        </p:nvSpPr>
        <p:spPr>
          <a:xfrm rot="13500000">
            <a:off x="7955931" y="3763779"/>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EE641C"/>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C85976D-EE45-AE2D-287E-345B5F157F96}"/>
              </a:ext>
            </a:extLst>
          </p:cNvPr>
          <p:cNvSpPr/>
          <p:nvPr/>
        </p:nvSpPr>
        <p:spPr>
          <a:xfrm>
            <a:off x="7621148" y="2286742"/>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68398E"/>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5CB21A53-6FB1-525B-E4F0-F59E8EDA975E}"/>
              </a:ext>
            </a:extLst>
          </p:cNvPr>
          <p:cNvSpPr/>
          <p:nvPr/>
        </p:nvSpPr>
        <p:spPr>
          <a:xfrm>
            <a:off x="7621148" y="0"/>
            <a:ext cx="2286025" cy="2286025"/>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00A3A6"/>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7835CE72-ED67-FFB3-4AF2-B219E802D267}"/>
              </a:ext>
            </a:extLst>
          </p:cNvPr>
          <p:cNvSpPr/>
          <p:nvPr/>
        </p:nvSpPr>
        <p:spPr>
          <a:xfrm>
            <a:off x="9907174" y="4571739"/>
            <a:ext cx="2286025" cy="1143013"/>
          </a:xfrm>
          <a:custGeom>
            <a:avLst/>
            <a:gdLst>
              <a:gd name="connsiteX0" fmla="*/ 2286026 w 2286025"/>
              <a:gd name="connsiteY0" fmla="*/ 1143012 h 1143013"/>
              <a:gd name="connsiteX1" fmla="*/ 0 w 2286025"/>
              <a:gd name="connsiteY1" fmla="*/ 1143014 h 1143013"/>
              <a:gd name="connsiteX2" fmla="*/ 1143012 w 2286025"/>
              <a:gd name="connsiteY2" fmla="*/ 0 h 1143013"/>
              <a:gd name="connsiteX3" fmla="*/ 2286026 w 2286025"/>
              <a:gd name="connsiteY3" fmla="*/ 114301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2"/>
                </a:moveTo>
                <a:lnTo>
                  <a:pt x="0" y="1143014"/>
                </a:lnTo>
                <a:cubicBezTo>
                  <a:pt x="-1" y="511785"/>
                  <a:pt x="511783" y="0"/>
                  <a:pt x="1143012" y="0"/>
                </a:cubicBezTo>
                <a:cubicBezTo>
                  <a:pt x="1774241" y="0"/>
                  <a:pt x="2286026" y="511783"/>
                  <a:pt x="2286026" y="1143012"/>
                </a:cubicBezTo>
                <a:close/>
              </a:path>
            </a:pathLst>
          </a:custGeom>
          <a:solidFill>
            <a:srgbClr val="123F93"/>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B0FB8D35-F14F-4A1B-A129-BCD790B43475}"/>
              </a:ext>
            </a:extLst>
          </p:cNvPr>
          <p:cNvSpPr/>
          <p:nvPr/>
        </p:nvSpPr>
        <p:spPr>
          <a:xfrm>
            <a:off x="9907174" y="1142451"/>
            <a:ext cx="2286025" cy="1143013"/>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FBB70C"/>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7E72A2F5-A3A4-2ABF-26F3-A5CDEF0BE5E5}"/>
              </a:ext>
            </a:extLst>
          </p:cNvPr>
          <p:cNvSpPr/>
          <p:nvPr/>
        </p:nvSpPr>
        <p:spPr>
          <a:xfrm>
            <a:off x="6478134" y="-545"/>
            <a:ext cx="1143013" cy="2286025"/>
          </a:xfrm>
          <a:custGeom>
            <a:avLst/>
            <a:gdLst>
              <a:gd name="connsiteX0" fmla="*/ 1143013 w 1143013"/>
              <a:gd name="connsiteY0" fmla="*/ 2286026 h 2286025"/>
              <a:gd name="connsiteX1" fmla="*/ 1143012 w 1143013"/>
              <a:gd name="connsiteY1" fmla="*/ 0 h 2286025"/>
              <a:gd name="connsiteX2" fmla="*/ 0 w 1143013"/>
              <a:gd name="connsiteY2" fmla="*/ 1143014 h 2286025"/>
              <a:gd name="connsiteX3" fmla="*/ 1143013 w 1143013"/>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2286026"/>
                </a:moveTo>
                <a:lnTo>
                  <a:pt x="1143012" y="0"/>
                </a:lnTo>
                <a:lnTo>
                  <a:pt x="0" y="1143014"/>
                </a:lnTo>
                <a:lnTo>
                  <a:pt x="1143013" y="2286026"/>
                </a:lnTo>
                <a:close/>
              </a:path>
            </a:pathLst>
          </a:custGeom>
          <a:solidFill>
            <a:srgbClr val="E82E4F"/>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DC9D5A06-4B5F-5150-061F-8455585C64F0}"/>
              </a:ext>
            </a:extLst>
          </p:cNvPr>
          <p:cNvSpPr/>
          <p:nvPr/>
        </p:nvSpPr>
        <p:spPr>
          <a:xfrm>
            <a:off x="9907168" y="2285706"/>
            <a:ext cx="2286036" cy="2286039"/>
          </a:xfrm>
          <a:custGeom>
            <a:avLst/>
            <a:gdLst>
              <a:gd name="connsiteX0" fmla="*/ 2286033 w 2286036"/>
              <a:gd name="connsiteY0" fmla="*/ 0 h 2286039"/>
              <a:gd name="connsiteX1" fmla="*/ 2286037 w 2286036"/>
              <a:gd name="connsiteY1" fmla="*/ 2286036 h 2286039"/>
              <a:gd name="connsiteX2" fmla="*/ 0 w 2286036"/>
              <a:gd name="connsiteY2" fmla="*/ 2286039 h 2286039"/>
              <a:gd name="connsiteX3" fmla="*/ 2286033 w 2286036"/>
              <a:gd name="connsiteY3" fmla="*/ 0 h 2286039"/>
            </a:gdLst>
            <a:ahLst/>
            <a:cxnLst>
              <a:cxn ang="0">
                <a:pos x="connsiteX0" y="connsiteY0"/>
              </a:cxn>
              <a:cxn ang="0">
                <a:pos x="connsiteX1" y="connsiteY1"/>
              </a:cxn>
              <a:cxn ang="0">
                <a:pos x="connsiteX2" y="connsiteY2"/>
              </a:cxn>
              <a:cxn ang="0">
                <a:pos x="connsiteX3" y="connsiteY3"/>
              </a:cxn>
            </a:cxnLst>
            <a:rect l="l" t="t" r="r" b="b"/>
            <a:pathLst>
              <a:path w="2286036" h="2286039">
                <a:moveTo>
                  <a:pt x="2286033" y="0"/>
                </a:moveTo>
                <a:lnTo>
                  <a:pt x="2286037" y="2286036"/>
                </a:lnTo>
                <a:lnTo>
                  <a:pt x="0" y="2286039"/>
                </a:lnTo>
                <a:lnTo>
                  <a:pt x="2286033" y="0"/>
                </a:lnTo>
                <a:close/>
              </a:path>
            </a:pathLst>
          </a:custGeom>
          <a:solidFill>
            <a:srgbClr val="00A143"/>
          </a:solidFill>
          <a:ln w="0" cap="flat">
            <a:noFill/>
            <a:prstDash val="solid"/>
            <a:miter/>
          </a:ln>
        </p:spPr>
        <p:txBody>
          <a:bodyPr rtlCol="0" anchor="ctr"/>
          <a:lstStyle/>
          <a:p>
            <a:endParaRPr lang="nl-NL"/>
          </a:p>
        </p:txBody>
      </p:sp>
      <p:sp>
        <p:nvSpPr>
          <p:cNvPr id="27" name="Text Placeholder 2">
            <a:extLst>
              <a:ext uri="{FF2B5EF4-FFF2-40B4-BE49-F238E27FC236}">
                <a16:creationId xmlns:a16="http://schemas.microsoft.com/office/drawing/2014/main" id="{61F9A396-0EEA-2B0B-8AA0-DE358108E800}"/>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28" name="Title 1">
            <a:extLst>
              <a:ext uri="{FF2B5EF4-FFF2-40B4-BE49-F238E27FC236}">
                <a16:creationId xmlns:a16="http://schemas.microsoft.com/office/drawing/2014/main" id="{3CADEFD4-6B11-AE69-9A08-71FC23F98508}"/>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sp>
        <p:nvSpPr>
          <p:cNvPr id="29" name="Tijdelijke aanduiding voor tekst 26">
            <a:extLst>
              <a:ext uri="{FF2B5EF4-FFF2-40B4-BE49-F238E27FC236}">
                <a16:creationId xmlns:a16="http://schemas.microsoft.com/office/drawing/2014/main" id="{40A5C408-5E3E-D255-18F2-1071AD120DE0}"/>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
        <p:nvSpPr>
          <p:cNvPr id="2" name="Tijdelijke aanduiding voor tekst 26">
            <a:extLst>
              <a:ext uri="{FF2B5EF4-FFF2-40B4-BE49-F238E27FC236}">
                <a16:creationId xmlns:a16="http://schemas.microsoft.com/office/drawing/2014/main" id="{5F4B7A6B-4044-14D4-784F-331FC19D9EC4}"/>
              </a:ext>
            </a:extLst>
          </p:cNvPr>
          <p:cNvSpPr>
            <a:spLocks noGrp="1"/>
          </p:cNvSpPr>
          <p:nvPr>
            <p:ph type="body" sz="quarter" idx="11"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4" name="TextBox 3">
            <a:extLst>
              <a:ext uri="{FF2B5EF4-FFF2-40B4-BE49-F238E27FC236}">
                <a16:creationId xmlns:a16="http://schemas.microsoft.com/office/drawing/2014/main" id="{3F5C48F7-BB2C-E74C-C1B2-C65E8B1B3383}"/>
              </a:ext>
            </a:extLst>
          </p:cNvPr>
          <p:cNvSpPr txBox="1"/>
          <p:nvPr userDrawn="1"/>
        </p:nvSpPr>
        <p:spPr>
          <a:xfrm>
            <a:off x="7422078" y="6284426"/>
            <a:ext cx="2351314" cy="276999"/>
          </a:xfrm>
          <a:prstGeom prst="rect">
            <a:avLst/>
          </a:prstGeom>
          <a:noFill/>
        </p:spPr>
        <p:txBody>
          <a:bodyPr wrap="square" rtlCol="0" anchor="ctr">
            <a:spAutoFit/>
          </a:bodyPr>
          <a:lstStyle/>
          <a:p>
            <a:pPr algn="r"/>
            <a:fld id="{81BE72E1-A7D6-DB40-9E4F-BB9483D61517}" type="datetime3">
              <a:rPr lang="en-US" sz="1200" smtClean="0"/>
              <a:t>11 August 2026</a:t>
            </a:fld>
            <a:endParaRPr lang="en-BE" sz="1200"/>
          </a:p>
        </p:txBody>
      </p:sp>
    </p:spTree>
    <p:extLst>
      <p:ext uri="{BB962C8B-B14F-4D97-AF65-F5344CB8AC3E}">
        <p14:creationId xmlns:p14="http://schemas.microsoft.com/office/powerpoint/2010/main" val="160268372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Dark 02">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528156B-733A-E015-B005-B2352FABCC6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grpSp>
        <p:nvGrpSpPr>
          <p:cNvPr id="2" name="Groep 1">
            <a:extLst>
              <a:ext uri="{FF2B5EF4-FFF2-40B4-BE49-F238E27FC236}">
                <a16:creationId xmlns:a16="http://schemas.microsoft.com/office/drawing/2014/main" id="{3CAE82DC-C843-24AF-7C4F-F73308DBB9C8}"/>
              </a:ext>
            </a:extLst>
          </p:cNvPr>
          <p:cNvGrpSpPr/>
          <p:nvPr/>
        </p:nvGrpSpPr>
        <p:grpSpPr>
          <a:xfrm>
            <a:off x="7619944" y="0"/>
            <a:ext cx="4572056" cy="6858000"/>
            <a:chOff x="7621146" y="-5"/>
            <a:chExt cx="4572058" cy="6858004"/>
          </a:xfrm>
        </p:grpSpPr>
        <p:sp>
          <p:nvSpPr>
            <p:cNvPr id="6" name="Vrije vorm: vorm 5">
              <a:extLst>
                <a:ext uri="{FF2B5EF4-FFF2-40B4-BE49-F238E27FC236}">
                  <a16:creationId xmlns:a16="http://schemas.microsoft.com/office/drawing/2014/main" id="{C563F611-38B1-2032-B456-83619E58A643}"/>
                </a:ext>
              </a:extLst>
            </p:cNvPr>
            <p:cNvSpPr/>
            <p:nvPr/>
          </p:nvSpPr>
          <p:spPr>
            <a:xfrm>
              <a:off x="9907174" y="4571974"/>
              <a:ext cx="2286025" cy="2286025"/>
            </a:xfrm>
            <a:custGeom>
              <a:avLst/>
              <a:gdLst>
                <a:gd name="connsiteX0" fmla="*/ 2286026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1" y="1774282"/>
                    <a:pt x="-1" y="1143013"/>
                  </a:cubicBezTo>
                  <a:cubicBezTo>
                    <a:pt x="-1" y="511745"/>
                    <a:pt x="511743" y="0"/>
                    <a:pt x="1143013" y="0"/>
                  </a:cubicBezTo>
                  <a:cubicBezTo>
                    <a:pt x="1774281" y="0"/>
                    <a:pt x="2286026" y="511745"/>
                    <a:pt x="2286026" y="1143013"/>
                  </a:cubicBezTo>
                  <a:close/>
                </a:path>
              </a:pathLst>
            </a:custGeom>
            <a:solidFill>
              <a:srgbClr val="00A143"/>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E47D3D4E-9ACE-D283-BCDD-03C00B56B5AE}"/>
                </a:ext>
              </a:extLst>
            </p:cNvPr>
            <p:cNvSpPr/>
            <p:nvPr/>
          </p:nvSpPr>
          <p:spPr>
            <a:xfrm rot="2700000">
              <a:off x="10241959" y="2620804"/>
              <a:ext cx="1616455" cy="1616455"/>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E82E4F"/>
            </a:solidFill>
            <a:ln w="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B023998D-C006-A129-B939-66EBA515E1C8}"/>
                </a:ext>
              </a:extLst>
            </p:cNvPr>
            <p:cNvSpPr/>
            <p:nvPr/>
          </p:nvSpPr>
          <p:spPr>
            <a:xfrm>
              <a:off x="7621148" y="2285714"/>
              <a:ext cx="2286025" cy="2286025"/>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0DDE395E-B364-D37D-5FD1-2B830CBC2632}"/>
                </a:ext>
              </a:extLst>
            </p:cNvPr>
            <p:cNvSpPr/>
            <p:nvPr/>
          </p:nvSpPr>
          <p:spPr>
            <a:xfrm>
              <a:off x="7621146" y="0"/>
              <a:ext cx="2286025" cy="2286025"/>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5" y="2286026"/>
                    <a:pt x="0" y="1774282"/>
                    <a:pt x="0" y="1143013"/>
                  </a:cubicBezTo>
                  <a:cubicBezTo>
                    <a:pt x="0" y="511744"/>
                    <a:pt x="511744" y="0"/>
                    <a:pt x="1143013" y="0"/>
                  </a:cubicBezTo>
                  <a:cubicBezTo>
                    <a:pt x="1774281" y="0"/>
                    <a:pt x="2286026" y="511744"/>
                    <a:pt x="2286026" y="1143013"/>
                  </a:cubicBezTo>
                  <a:close/>
                </a:path>
              </a:pathLst>
            </a:custGeom>
            <a:solidFill>
              <a:srgbClr val="00A3A6"/>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233AE839-8025-3840-0C31-EB8B5332C5D6}"/>
                </a:ext>
              </a:extLst>
            </p:cNvPr>
            <p:cNvSpPr/>
            <p:nvPr/>
          </p:nvSpPr>
          <p:spPr>
            <a:xfrm>
              <a:off x="7621147" y="4571739"/>
              <a:ext cx="2286025" cy="1143013"/>
            </a:xfrm>
            <a:custGeom>
              <a:avLst/>
              <a:gdLst>
                <a:gd name="connsiteX0" fmla="*/ 2286026 w 2286025"/>
                <a:gd name="connsiteY0" fmla="*/ 1143013 h 1143013"/>
                <a:gd name="connsiteX1" fmla="*/ 0 w 2286025"/>
                <a:gd name="connsiteY1" fmla="*/ 1143014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4"/>
                  </a:lnTo>
                  <a:cubicBezTo>
                    <a:pt x="0" y="511784"/>
                    <a:pt x="511784" y="0"/>
                    <a:pt x="1143012" y="0"/>
                  </a:cubicBezTo>
                  <a:cubicBezTo>
                    <a:pt x="1774242" y="0"/>
                    <a:pt x="2286026" y="511784"/>
                    <a:pt x="2286026" y="1143013"/>
                  </a:cubicBezTo>
                  <a:close/>
                </a:path>
              </a:pathLst>
            </a:custGeom>
            <a:solidFill>
              <a:srgbClr val="EE641C"/>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C14D20DD-EB8E-D491-50DA-258711D4E711}"/>
                </a:ext>
              </a:extLst>
            </p:cNvPr>
            <p:cNvSpPr/>
            <p:nvPr/>
          </p:nvSpPr>
          <p:spPr>
            <a:xfrm>
              <a:off x="9907168" y="-5"/>
              <a:ext cx="2286036" cy="2286036"/>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rgbClr val="68398E"/>
            </a:solidFill>
            <a:ln w="0" cap="flat">
              <a:noFill/>
              <a:prstDash val="solid"/>
              <a:miter/>
            </a:ln>
          </p:spPr>
          <p:txBody>
            <a:bodyPr rtlCol="0" anchor="ctr"/>
            <a:lstStyle/>
            <a:p>
              <a:endParaRPr lang="nl-NL"/>
            </a:p>
          </p:txBody>
        </p:sp>
      </p:grpSp>
      <p:sp>
        <p:nvSpPr>
          <p:cNvPr id="16" name="Text Placeholder 2">
            <a:extLst>
              <a:ext uri="{FF2B5EF4-FFF2-40B4-BE49-F238E27FC236}">
                <a16:creationId xmlns:a16="http://schemas.microsoft.com/office/drawing/2014/main" id="{D4F9D0E7-B088-7D78-A63B-ED616832FC69}"/>
              </a:ext>
            </a:extLst>
          </p:cNvPr>
          <p:cNvSpPr>
            <a:spLocks noGrp="1"/>
          </p:cNvSpPr>
          <p:nvPr>
            <p:ph idx="1" hasCustomPrompt="1"/>
          </p:nvPr>
        </p:nvSpPr>
        <p:spPr>
          <a:xfrm>
            <a:off x="791995" y="5030067"/>
            <a:ext cx="5616000" cy="963933"/>
          </a:xfrm>
          <a:prstGeom prst="rect">
            <a:avLst/>
          </a:prstGeom>
        </p:spPr>
        <p:txBody>
          <a:bodyPr vert="horz" lIns="91440" tIns="45720" rIns="91440" bIns="45720" rtlCol="0" anchor="t">
            <a:normAutofit/>
          </a:bodyPr>
          <a:lstStyle>
            <a:lvl1pPr marL="0" indent="0" algn="l">
              <a:buNone/>
              <a:defRPr sz="22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17" name="Title 1">
            <a:extLst>
              <a:ext uri="{FF2B5EF4-FFF2-40B4-BE49-F238E27FC236}">
                <a16:creationId xmlns:a16="http://schemas.microsoft.com/office/drawing/2014/main" id="{52C3ED83-C284-DFF3-6178-7D20BDC51356}"/>
              </a:ext>
            </a:extLst>
          </p:cNvPr>
          <p:cNvSpPr>
            <a:spLocks noGrp="1"/>
          </p:cNvSpPr>
          <p:nvPr>
            <p:ph type="title" hasCustomPrompt="1"/>
          </p:nvPr>
        </p:nvSpPr>
        <p:spPr>
          <a:xfrm>
            <a:off x="791996" y="2206486"/>
            <a:ext cx="5616000" cy="2628000"/>
          </a:xfrm>
          <a:prstGeom prst="rect">
            <a:avLst/>
          </a:prstGeom>
        </p:spPr>
        <p:txBody>
          <a:bodyPr anchor="b">
            <a:noAutofit/>
          </a:bodyPr>
          <a:lstStyle>
            <a:lvl1pPr>
              <a:defRPr sz="4600" b="1">
                <a:solidFill>
                  <a:schemeClr val="tx1"/>
                </a:solidFill>
                <a:latin typeface="+mj-lt"/>
                <a:cs typeface="Arial" panose="020B0604020202020204" pitchFamily="34" charset="0"/>
              </a:defRPr>
            </a:lvl1pPr>
          </a:lstStyle>
          <a:p>
            <a:r>
              <a:rPr lang="en-US"/>
              <a:t>Click to edit Master title style</a:t>
            </a:r>
          </a:p>
        </p:txBody>
      </p:sp>
      <p:sp>
        <p:nvSpPr>
          <p:cNvPr id="18" name="Tijdelijke aanduiding voor tekst 26">
            <a:extLst>
              <a:ext uri="{FF2B5EF4-FFF2-40B4-BE49-F238E27FC236}">
                <a16:creationId xmlns:a16="http://schemas.microsoft.com/office/drawing/2014/main" id="{95C72ED6-2C18-B726-B981-B86F2DACCEC6}"/>
              </a:ext>
            </a:extLst>
          </p:cNvPr>
          <p:cNvSpPr>
            <a:spLocks noGrp="1"/>
          </p:cNvSpPr>
          <p:nvPr>
            <p:ph type="body" sz="quarter" idx="10"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
        <p:nvSpPr>
          <p:cNvPr id="4" name="Tijdelijke aanduiding voor tekst 26">
            <a:extLst>
              <a:ext uri="{FF2B5EF4-FFF2-40B4-BE49-F238E27FC236}">
                <a16:creationId xmlns:a16="http://schemas.microsoft.com/office/drawing/2014/main" id="{D9C354AE-094C-0219-0443-23C3FBBD7535}"/>
              </a:ext>
            </a:extLst>
          </p:cNvPr>
          <p:cNvSpPr>
            <a:spLocks noGrp="1"/>
          </p:cNvSpPr>
          <p:nvPr>
            <p:ph type="body" sz="quarter" idx="11" hasCustomPrompt="1"/>
          </p:nvPr>
        </p:nvSpPr>
        <p:spPr>
          <a:xfrm>
            <a:off x="791996" y="6329094"/>
            <a:ext cx="5616000" cy="247021"/>
          </a:xfrm>
          <a:prstGeom prst="rect">
            <a:avLst/>
          </a:prstGeom>
        </p:spPr>
        <p:txBody>
          <a:bodyPr anchor="b">
            <a:norm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nl-NL" err="1"/>
              <a:t>Add</a:t>
            </a:r>
            <a:r>
              <a:rPr lang="nl-NL"/>
              <a:t> name or descriptor</a:t>
            </a:r>
          </a:p>
        </p:txBody>
      </p:sp>
      <p:sp>
        <p:nvSpPr>
          <p:cNvPr id="5" name="TextBox 4">
            <a:extLst>
              <a:ext uri="{FF2B5EF4-FFF2-40B4-BE49-F238E27FC236}">
                <a16:creationId xmlns:a16="http://schemas.microsoft.com/office/drawing/2014/main" id="{EC3F8D0C-DB72-413F-5706-D2E61CEBC58D}"/>
              </a:ext>
            </a:extLst>
          </p:cNvPr>
          <p:cNvSpPr txBox="1"/>
          <p:nvPr userDrawn="1"/>
        </p:nvSpPr>
        <p:spPr>
          <a:xfrm>
            <a:off x="7422078" y="6284426"/>
            <a:ext cx="2351314" cy="276999"/>
          </a:xfrm>
          <a:prstGeom prst="rect">
            <a:avLst/>
          </a:prstGeom>
          <a:noFill/>
        </p:spPr>
        <p:txBody>
          <a:bodyPr wrap="square" rtlCol="0" anchor="ctr">
            <a:spAutoFit/>
          </a:bodyPr>
          <a:lstStyle/>
          <a:p>
            <a:pPr algn="r"/>
            <a:fld id="{0FA17A3D-9CC9-7045-8EDF-CDDBA677654B}" type="datetime3">
              <a:rPr lang="en-US" sz="1200" smtClean="0"/>
              <a:t>11 August 2026</a:t>
            </a:fld>
            <a:endParaRPr lang="en-BE" sz="1200"/>
          </a:p>
        </p:txBody>
      </p:sp>
    </p:spTree>
    <p:extLst>
      <p:ext uri="{BB962C8B-B14F-4D97-AF65-F5344CB8AC3E}">
        <p14:creationId xmlns:p14="http://schemas.microsoft.com/office/powerpoint/2010/main" val="119146960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2000" y="3428996"/>
            <a:ext cx="5616000" cy="2628000"/>
          </a:xfrm>
          <a:prstGeom prst="rect">
            <a:avLst/>
          </a:prstGeom>
        </p:spPr>
        <p:txBody>
          <a:bodyPr anchor="b">
            <a:noAutofit/>
          </a:bodyPr>
          <a:lstStyle>
            <a:lvl1pPr>
              <a:defRPr sz="3600" b="1">
                <a:solidFill>
                  <a:schemeClr val="bg1"/>
                </a:solidFill>
                <a:latin typeface="+mj-lt"/>
                <a:cs typeface="Arial" panose="020B0604020202020204" pitchFamily="34" charset="0"/>
              </a:defRPr>
            </a:lvl1pPr>
          </a:lstStyle>
          <a:p>
            <a:r>
              <a:rPr lang="en-US"/>
              <a:t>01</a:t>
            </a:r>
            <a:br>
              <a:rPr lang="en-US"/>
            </a:br>
            <a:r>
              <a:rPr lang="en-US"/>
              <a:t>Click to edit chapter title</a:t>
            </a:r>
          </a:p>
        </p:txBody>
      </p:sp>
      <p:pic>
        <p:nvPicPr>
          <p:cNvPr id="4" name="Graphic 3">
            <a:extLst>
              <a:ext uri="{FF2B5EF4-FFF2-40B4-BE49-F238E27FC236}">
                <a16:creationId xmlns:a16="http://schemas.microsoft.com/office/drawing/2014/main" id="{3172C627-6B22-1CE4-C94A-AD37FEE634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10" name="Vrije vorm: vorm 9">
            <a:extLst>
              <a:ext uri="{FF2B5EF4-FFF2-40B4-BE49-F238E27FC236}">
                <a16:creationId xmlns:a16="http://schemas.microsoft.com/office/drawing/2014/main" id="{9D7874E6-8F32-E150-BAF7-B511F20500C6}"/>
              </a:ext>
            </a:extLst>
          </p:cNvPr>
          <p:cNvSpPr/>
          <p:nvPr/>
        </p:nvSpPr>
        <p:spPr>
          <a:xfrm>
            <a:off x="6319232" y="979711"/>
            <a:ext cx="1959432" cy="1959432"/>
          </a:xfrm>
          <a:custGeom>
            <a:avLst/>
            <a:gdLst>
              <a:gd name="connsiteX0" fmla="*/ 1959432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2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2" y="979716"/>
                </a:moveTo>
                <a:cubicBezTo>
                  <a:pt x="1959432" y="1520798"/>
                  <a:pt x="1520799" y="1959432"/>
                  <a:pt x="979716" y="1959432"/>
                </a:cubicBezTo>
                <a:cubicBezTo>
                  <a:pt x="438634" y="1959432"/>
                  <a:pt x="0" y="1520798"/>
                  <a:pt x="0" y="979716"/>
                </a:cubicBezTo>
                <a:cubicBezTo>
                  <a:pt x="0" y="438634"/>
                  <a:pt x="438634" y="0"/>
                  <a:pt x="979716" y="0"/>
                </a:cubicBezTo>
                <a:cubicBezTo>
                  <a:pt x="1520799" y="0"/>
                  <a:pt x="1959432" y="438634"/>
                  <a:pt x="1959432"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2086703F-1C6B-9CEE-059F-79D72CC7F7D9}"/>
              </a:ext>
            </a:extLst>
          </p:cNvPr>
          <p:cNvSpPr/>
          <p:nvPr/>
        </p:nvSpPr>
        <p:spPr>
          <a:xfrm rot="18900000">
            <a:off x="10520734" y="5185526"/>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94737E12-FD75-B42D-8730-33325832D72C}"/>
              </a:ext>
            </a:extLst>
          </p:cNvPr>
          <p:cNvSpPr/>
          <p:nvPr/>
        </p:nvSpPr>
        <p:spPr>
          <a:xfrm>
            <a:off x="8278655" y="2939135"/>
            <a:ext cx="1959432" cy="1959432"/>
          </a:xfrm>
          <a:custGeom>
            <a:avLst/>
            <a:gdLst>
              <a:gd name="connsiteX0" fmla="*/ 0 w 1959432"/>
              <a:gd name="connsiteY0" fmla="*/ 0 h 1959432"/>
              <a:gd name="connsiteX1" fmla="*/ 1959433 w 1959432"/>
              <a:gd name="connsiteY1" fmla="*/ 0 h 1959432"/>
              <a:gd name="connsiteX2" fmla="*/ 1959433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3" y="0"/>
                </a:lnTo>
                <a:lnTo>
                  <a:pt x="1959433"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8407AF6D-9000-F733-EA84-FF76C63BD23E}"/>
              </a:ext>
            </a:extLst>
          </p:cNvPr>
          <p:cNvSpPr/>
          <p:nvPr/>
        </p:nvSpPr>
        <p:spPr>
          <a:xfrm>
            <a:off x="8278655" y="4898567"/>
            <a:ext cx="1959432" cy="1959432"/>
          </a:xfrm>
          <a:custGeom>
            <a:avLst/>
            <a:gdLst>
              <a:gd name="connsiteX0" fmla="*/ 1959433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3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3" y="979716"/>
                </a:moveTo>
                <a:cubicBezTo>
                  <a:pt x="1959433" y="1520798"/>
                  <a:pt x="1520799" y="1959432"/>
                  <a:pt x="979716" y="1959432"/>
                </a:cubicBezTo>
                <a:cubicBezTo>
                  <a:pt x="438634" y="1959432"/>
                  <a:pt x="0" y="1520799"/>
                  <a:pt x="0" y="979716"/>
                </a:cubicBezTo>
                <a:cubicBezTo>
                  <a:pt x="0" y="438634"/>
                  <a:pt x="438634" y="0"/>
                  <a:pt x="979716" y="0"/>
                </a:cubicBezTo>
                <a:cubicBezTo>
                  <a:pt x="1520799" y="0"/>
                  <a:pt x="1959433" y="438634"/>
                  <a:pt x="1959433"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514ADAA3-453A-9C26-2FBA-422163CFD1A2}"/>
              </a:ext>
            </a:extLst>
          </p:cNvPr>
          <p:cNvSpPr/>
          <p:nvPr/>
        </p:nvSpPr>
        <p:spPr>
          <a:xfrm>
            <a:off x="8278655" y="1959427"/>
            <a:ext cx="1959432" cy="979716"/>
          </a:xfrm>
          <a:custGeom>
            <a:avLst/>
            <a:gdLst>
              <a:gd name="connsiteX0" fmla="*/ 1959432 w 1959432"/>
              <a:gd name="connsiteY0" fmla="*/ 1 h 979716"/>
              <a:gd name="connsiteX1" fmla="*/ 0 w 1959432"/>
              <a:gd name="connsiteY1" fmla="*/ 0 h 979716"/>
              <a:gd name="connsiteX2" fmla="*/ 979715 w 1959432"/>
              <a:gd name="connsiteY2" fmla="*/ 979717 h 979716"/>
              <a:gd name="connsiteX3" fmla="*/ 1959432 w 1959432"/>
              <a:gd name="connsiteY3" fmla="*/ 1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1"/>
                </a:moveTo>
                <a:lnTo>
                  <a:pt x="0" y="0"/>
                </a:lnTo>
                <a:cubicBezTo>
                  <a:pt x="0" y="541049"/>
                  <a:pt x="438667" y="979716"/>
                  <a:pt x="979715" y="979717"/>
                </a:cubicBezTo>
                <a:cubicBezTo>
                  <a:pt x="1520764" y="979717"/>
                  <a:pt x="1959432" y="541049"/>
                  <a:pt x="1959432" y="1"/>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3A82B70-3E4B-D590-C7AB-B541A730BDE4}"/>
              </a:ext>
            </a:extLst>
          </p:cNvPr>
          <p:cNvSpPr/>
          <p:nvPr/>
        </p:nvSpPr>
        <p:spPr>
          <a:xfrm>
            <a:off x="6319232" y="-4"/>
            <a:ext cx="1959432" cy="979716"/>
          </a:xfrm>
          <a:custGeom>
            <a:avLst/>
            <a:gdLst>
              <a:gd name="connsiteX0" fmla="*/ 0 w 1959432"/>
              <a:gd name="connsiteY0" fmla="*/ 979716 h 979716"/>
              <a:gd name="connsiteX1" fmla="*/ 1959432 w 1959432"/>
              <a:gd name="connsiteY1" fmla="*/ 979716 h 979716"/>
              <a:gd name="connsiteX2" fmla="*/ 979716 w 1959432"/>
              <a:gd name="connsiteY2" fmla="*/ 0 h 979716"/>
              <a:gd name="connsiteX3" fmla="*/ 0 w 1959432"/>
              <a:gd name="connsiteY3" fmla="*/ 979716 h 979716"/>
            </a:gdLst>
            <a:ahLst/>
            <a:cxnLst>
              <a:cxn ang="0">
                <a:pos x="connsiteX0" y="connsiteY0"/>
              </a:cxn>
              <a:cxn ang="0">
                <a:pos x="connsiteX1" y="connsiteY1"/>
              </a:cxn>
              <a:cxn ang="0">
                <a:pos x="connsiteX2" y="connsiteY2"/>
              </a:cxn>
              <a:cxn ang="0">
                <a:pos x="connsiteX3" y="connsiteY3"/>
              </a:cxn>
            </a:cxnLst>
            <a:rect l="l" t="t" r="r" b="b"/>
            <a:pathLst>
              <a:path w="1959432" h="979716">
                <a:moveTo>
                  <a:pt x="0" y="979716"/>
                </a:moveTo>
                <a:lnTo>
                  <a:pt x="1959432" y="979716"/>
                </a:lnTo>
                <a:lnTo>
                  <a:pt x="979716" y="0"/>
                </a:lnTo>
                <a:lnTo>
                  <a:pt x="0" y="9797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BF269EE7-C1AF-3F62-C49F-070358B3ED1D}"/>
              </a:ext>
            </a:extLst>
          </p:cNvPr>
          <p:cNvSpPr/>
          <p:nvPr/>
        </p:nvSpPr>
        <p:spPr>
          <a:xfrm>
            <a:off x="6319241" y="2939143"/>
            <a:ext cx="1959414" cy="979707"/>
          </a:xfrm>
          <a:custGeom>
            <a:avLst/>
            <a:gdLst>
              <a:gd name="connsiteX0" fmla="*/ 1959415 w 1959414"/>
              <a:gd name="connsiteY0" fmla="*/ 0 h 979707"/>
              <a:gd name="connsiteX1" fmla="*/ 0 w 1959414"/>
              <a:gd name="connsiteY1" fmla="*/ 1 h 979707"/>
              <a:gd name="connsiteX2" fmla="*/ 979708 w 1959414"/>
              <a:gd name="connsiteY2" fmla="*/ 979708 h 979707"/>
              <a:gd name="connsiteX3" fmla="*/ 1959415 w 1959414"/>
              <a:gd name="connsiteY3" fmla="*/ 0 h 979707"/>
            </a:gdLst>
            <a:ahLst/>
            <a:cxnLst>
              <a:cxn ang="0">
                <a:pos x="connsiteX0" y="connsiteY0"/>
              </a:cxn>
              <a:cxn ang="0">
                <a:pos x="connsiteX1" y="connsiteY1"/>
              </a:cxn>
              <a:cxn ang="0">
                <a:pos x="connsiteX2" y="connsiteY2"/>
              </a:cxn>
              <a:cxn ang="0">
                <a:pos x="connsiteX3" y="connsiteY3"/>
              </a:cxn>
            </a:cxnLst>
            <a:rect l="l" t="t" r="r" b="b"/>
            <a:pathLst>
              <a:path w="1959414" h="979707">
                <a:moveTo>
                  <a:pt x="1959415" y="0"/>
                </a:moveTo>
                <a:lnTo>
                  <a:pt x="0" y="1"/>
                </a:lnTo>
                <a:lnTo>
                  <a:pt x="979708" y="979708"/>
                </a:lnTo>
                <a:lnTo>
                  <a:pt x="1959415" y="0"/>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BD6879C0-8027-C467-721B-B6EA184AF2D1}"/>
              </a:ext>
            </a:extLst>
          </p:cNvPr>
          <p:cNvSpPr/>
          <p:nvPr/>
        </p:nvSpPr>
        <p:spPr>
          <a:xfrm rot="8100000">
            <a:off x="4646758" y="289739"/>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80F902A1-E45C-814F-FECF-6D8954C7AEB7}"/>
              </a:ext>
            </a:extLst>
          </p:cNvPr>
          <p:cNvSpPr/>
          <p:nvPr/>
        </p:nvSpPr>
        <p:spPr>
          <a:xfrm rot="10800000">
            <a:off x="2400367" y="2781"/>
            <a:ext cx="1959432" cy="1959432"/>
          </a:xfrm>
          <a:custGeom>
            <a:avLst/>
            <a:gdLst>
              <a:gd name="connsiteX0" fmla="*/ 0 w 1959432"/>
              <a:gd name="connsiteY0" fmla="*/ 0 h 1959432"/>
              <a:gd name="connsiteX1" fmla="*/ 1959432 w 1959432"/>
              <a:gd name="connsiteY1" fmla="*/ 0 h 1959432"/>
              <a:gd name="connsiteX2" fmla="*/ 1959432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2" y="0"/>
                </a:lnTo>
                <a:lnTo>
                  <a:pt x="1959432"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ECF82274-B301-1AF4-CC14-71F8F6BD4890}"/>
              </a:ext>
            </a:extLst>
          </p:cNvPr>
          <p:cNvSpPr/>
          <p:nvPr/>
        </p:nvSpPr>
        <p:spPr>
          <a:xfrm>
            <a:off x="4359799" y="1962213"/>
            <a:ext cx="1959432" cy="979716"/>
          </a:xfrm>
          <a:custGeom>
            <a:avLst/>
            <a:gdLst>
              <a:gd name="connsiteX0" fmla="*/ 1959432 w 1959432"/>
              <a:gd name="connsiteY0" fmla="*/ 0 h 979716"/>
              <a:gd name="connsiteX1" fmla="*/ 0 w 1959432"/>
              <a:gd name="connsiteY1" fmla="*/ 1 h 979716"/>
              <a:gd name="connsiteX2" fmla="*/ 979717 w 1959432"/>
              <a:gd name="connsiteY2" fmla="*/ 979716 h 979716"/>
              <a:gd name="connsiteX3" fmla="*/ 1959432 w 1959432"/>
              <a:gd name="connsiteY3" fmla="*/ 0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0"/>
                </a:moveTo>
                <a:lnTo>
                  <a:pt x="0" y="1"/>
                </a:lnTo>
                <a:cubicBezTo>
                  <a:pt x="0" y="541049"/>
                  <a:pt x="438668" y="979717"/>
                  <a:pt x="979717" y="979716"/>
                </a:cubicBezTo>
                <a:cubicBezTo>
                  <a:pt x="1520765" y="979716"/>
                  <a:pt x="1959433" y="541048"/>
                  <a:pt x="1959432" y="0"/>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3" name="Tijdelijke aanduiding voor tekst 26">
            <a:extLst>
              <a:ext uri="{FF2B5EF4-FFF2-40B4-BE49-F238E27FC236}">
                <a16:creationId xmlns:a16="http://schemas.microsoft.com/office/drawing/2014/main" id="{3323596C-789A-A39A-B269-94D693757042}"/>
              </a:ext>
            </a:extLst>
          </p:cNvPr>
          <p:cNvSpPr>
            <a:spLocks noGrp="1"/>
          </p:cNvSpPr>
          <p:nvPr>
            <p:ph type="body" sz="quarter" idx="10" hasCustomPrompt="1"/>
          </p:nvPr>
        </p:nvSpPr>
        <p:spPr>
          <a:xfrm>
            <a:off x="8398655" y="288000"/>
            <a:ext cx="3433345" cy="572327"/>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4239743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13" name="Tijdelijke aanduiding voor titel 1">
            <a:extLst>
              <a:ext uri="{FF2B5EF4-FFF2-40B4-BE49-F238E27FC236}">
                <a16:creationId xmlns:a16="http://schemas.microsoft.com/office/drawing/2014/main" id="{752C6DDF-7D23-2B36-06F0-BF7E049D5935}"/>
              </a:ext>
            </a:extLst>
          </p:cNvPr>
          <p:cNvSpPr>
            <a:spLocks noGrp="1"/>
          </p:cNvSpPr>
          <p:nvPr>
            <p:ph type="title"/>
          </p:nvPr>
        </p:nvSpPr>
        <p:spPr>
          <a:xfrm>
            <a:off x="792000" y="602673"/>
            <a:ext cx="10608000"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16" name="Tijdelijke aanduiding voor inhoud 15">
            <a:extLst>
              <a:ext uri="{FF2B5EF4-FFF2-40B4-BE49-F238E27FC236}">
                <a16:creationId xmlns:a16="http://schemas.microsoft.com/office/drawing/2014/main" id="{125A134B-4472-3C4F-313C-1F720D46F8AD}"/>
              </a:ext>
            </a:extLst>
          </p:cNvPr>
          <p:cNvSpPr>
            <a:spLocks noGrp="1"/>
          </p:cNvSpPr>
          <p:nvPr>
            <p:ph sz="quarter" idx="10" hasCustomPrompt="1"/>
          </p:nvPr>
        </p:nvSpPr>
        <p:spPr>
          <a:xfrm>
            <a:off x="792000" y="1941197"/>
            <a:ext cx="10608000" cy="4605686"/>
          </a:xfrm>
        </p:spPr>
        <p:txBody>
          <a:bodyPr/>
          <a:lstStyle>
            <a:lvl1pPr>
              <a:lnSpc>
                <a:spcPct val="114000"/>
              </a:lnSpc>
              <a:buClr>
                <a:srgbClr val="507AC2"/>
              </a:buClr>
              <a:defRPr/>
            </a:lvl1pPr>
            <a:lvl2pPr>
              <a:lnSpc>
                <a:spcPct val="114000"/>
              </a:lnSpc>
              <a:buClr>
                <a:srgbClr val="507AC2"/>
              </a:buClr>
              <a:defRPr/>
            </a:lvl2pPr>
            <a:lvl3pPr>
              <a:lnSpc>
                <a:spcPct val="114000"/>
              </a:lnSpc>
              <a:buClr>
                <a:srgbClr val="507AC2"/>
              </a:buClr>
              <a:defRPr/>
            </a:lvl3pPr>
            <a:lvl4pPr>
              <a:lnSpc>
                <a:spcPct val="114000"/>
              </a:lnSpc>
              <a:buClr>
                <a:srgbClr val="507AC2"/>
              </a:buClr>
              <a:defRPr/>
            </a:lvl4pPr>
            <a:lvl5pPr>
              <a:lnSpc>
                <a:spcPct val="114000"/>
              </a:lnSpc>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2">
            <a:extLst>
              <a:ext uri="{FF2B5EF4-FFF2-40B4-BE49-F238E27FC236}">
                <a16:creationId xmlns:a16="http://schemas.microsoft.com/office/drawing/2014/main" id="{F4109B49-8E9B-045A-4FF2-6C1EEAF6971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877578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6" name="Tijdelijke aanduiding voor inhoud 15">
            <a:extLst>
              <a:ext uri="{FF2B5EF4-FFF2-40B4-BE49-F238E27FC236}">
                <a16:creationId xmlns:a16="http://schemas.microsoft.com/office/drawing/2014/main" id="{125A134B-4472-3C4F-313C-1F720D46F8AD}"/>
              </a:ext>
            </a:extLst>
          </p:cNvPr>
          <p:cNvSpPr>
            <a:spLocks noGrp="1"/>
          </p:cNvSpPr>
          <p:nvPr>
            <p:ph sz="quarter" idx="10" hasCustomPrompt="1"/>
          </p:nvPr>
        </p:nvSpPr>
        <p:spPr>
          <a:xfrm>
            <a:off x="792000" y="1941197"/>
            <a:ext cx="10608000"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jdelijke aanduiding voor tekst 2">
            <a:extLst>
              <a:ext uri="{FF2B5EF4-FFF2-40B4-BE49-F238E27FC236}">
                <a16:creationId xmlns:a16="http://schemas.microsoft.com/office/drawing/2014/main" id="{454383B9-6827-26F2-8396-DE6E793DD38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 name="Footer Placeholder 2">
            <a:extLst>
              <a:ext uri="{FF2B5EF4-FFF2-40B4-BE49-F238E27FC236}">
                <a16:creationId xmlns:a16="http://schemas.microsoft.com/office/drawing/2014/main" id="{B1DD020A-7C2F-CCE6-2C4C-BE0419E0BCF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titel 1">
            <a:extLst>
              <a:ext uri="{FF2B5EF4-FFF2-40B4-BE49-F238E27FC236}">
                <a16:creationId xmlns:a16="http://schemas.microsoft.com/office/drawing/2014/main" id="{2910A0CA-A2AF-1707-F6C0-C306876B7DA8}"/>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27181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2000" y="1941197"/>
            <a:ext cx="5040000" cy="4605686"/>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inhoud 2">
            <a:extLst>
              <a:ext uri="{FF2B5EF4-FFF2-40B4-BE49-F238E27FC236}">
                <a16:creationId xmlns:a16="http://schemas.microsoft.com/office/drawing/2014/main" id="{5E56D917-8B3E-E3F3-59B6-BFAF8729DE68}"/>
              </a:ext>
            </a:extLst>
          </p:cNvPr>
          <p:cNvSpPr>
            <a:spLocks noGrp="1"/>
          </p:cNvSpPr>
          <p:nvPr>
            <p:ph sz="half" idx="10" hasCustomPrompt="1"/>
          </p:nvPr>
        </p:nvSpPr>
        <p:spPr>
          <a:xfrm>
            <a:off x="6360002" y="1941197"/>
            <a:ext cx="5040000" cy="4605686"/>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a:extLst>
              <a:ext uri="{FF2B5EF4-FFF2-40B4-BE49-F238E27FC236}">
                <a16:creationId xmlns:a16="http://schemas.microsoft.com/office/drawing/2014/main" id="{24A31AAF-BF23-0A37-0AC9-1605529D010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1FF692A7-8273-C9DE-2CF6-2DBE10E989FF}"/>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674283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with subtitle">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791999" y="1382389"/>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ekst 2">
            <a:extLst>
              <a:ext uri="{FF2B5EF4-FFF2-40B4-BE49-F238E27FC236}">
                <a16:creationId xmlns:a16="http://schemas.microsoft.com/office/drawing/2014/main" id="{22B77CE3-A4E3-B4AD-046D-A483AA6B73D5}"/>
              </a:ext>
            </a:extLst>
          </p:cNvPr>
          <p:cNvSpPr>
            <a:spLocks noGrp="1"/>
          </p:cNvSpPr>
          <p:nvPr>
            <p:ph type="body" idx="12" hasCustomPrompt="1"/>
          </p:nvPr>
        </p:nvSpPr>
        <p:spPr>
          <a:xfrm>
            <a:off x="6359998" y="1382388"/>
            <a:ext cx="5040001" cy="322587"/>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Footer Placeholder 2">
            <a:extLst>
              <a:ext uri="{FF2B5EF4-FFF2-40B4-BE49-F238E27FC236}">
                <a16:creationId xmlns:a16="http://schemas.microsoft.com/office/drawing/2014/main" id="{C635C777-7967-B221-E2C1-A813B0BBF7E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2">
            <a:extLst>
              <a:ext uri="{FF2B5EF4-FFF2-40B4-BE49-F238E27FC236}">
                <a16:creationId xmlns:a16="http://schemas.microsoft.com/office/drawing/2014/main" id="{6F14BDDB-A0FC-AA7C-6931-0D2E4744818B}"/>
              </a:ext>
            </a:extLst>
          </p:cNvPr>
          <p:cNvSpPr>
            <a:spLocks noGrp="1"/>
          </p:cNvSpPr>
          <p:nvPr>
            <p:ph sz="half" idx="1" hasCustomPrompt="1"/>
          </p:nvPr>
        </p:nvSpPr>
        <p:spPr>
          <a:xfrm>
            <a:off x="792000" y="1941197"/>
            <a:ext cx="5040000" cy="4605686"/>
          </a:xfrm>
          <a:prstGeom prst="rect">
            <a:avLst/>
          </a:prstGeom>
        </p:spPr>
        <p:txBody>
          <a:bodyPr/>
          <a:lstStyle>
            <a:lvl1pPr>
              <a:buClr>
                <a:srgbClr val="507AC2"/>
              </a:buClr>
              <a:defRPr>
                <a:solidFill>
                  <a:schemeClr val="tx1">
                    <a:alpha val="85000"/>
                  </a:schemeClr>
                </a:solidFill>
              </a:defRPr>
            </a:lvl1pPr>
            <a:lvl2pPr>
              <a:buClr>
                <a:srgbClr val="507AC2"/>
              </a:buClr>
              <a:defRPr>
                <a:solidFill>
                  <a:schemeClr val="tx1">
                    <a:alpha val="85000"/>
                  </a:schemeClr>
                </a:solidFill>
              </a:defRPr>
            </a:lvl2pPr>
            <a:lvl3pPr>
              <a:buClr>
                <a:srgbClr val="507AC2"/>
              </a:buClr>
              <a:defRPr>
                <a:solidFill>
                  <a:schemeClr val="tx1">
                    <a:alpha val="85000"/>
                  </a:schemeClr>
                </a:solidFill>
              </a:defRPr>
            </a:lvl3pPr>
            <a:lvl4pPr>
              <a:buClr>
                <a:srgbClr val="507AC2"/>
              </a:buClr>
              <a:defRPr>
                <a:solidFill>
                  <a:schemeClr val="tx1">
                    <a:alpha val="85000"/>
                  </a:schemeClr>
                </a:solidFill>
              </a:defRPr>
            </a:lvl4pPr>
            <a:lvl5pPr>
              <a:buClr>
                <a:srgbClr val="507AC2"/>
              </a:buClr>
              <a:defRPr>
                <a:solidFill>
                  <a:schemeClr val="tx1">
                    <a:alpha val="8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inhoud 2">
            <a:extLst>
              <a:ext uri="{FF2B5EF4-FFF2-40B4-BE49-F238E27FC236}">
                <a16:creationId xmlns:a16="http://schemas.microsoft.com/office/drawing/2014/main" id="{3467D3E9-DCDF-6EC0-994D-A6933FB3202B}"/>
              </a:ext>
            </a:extLst>
          </p:cNvPr>
          <p:cNvSpPr>
            <a:spLocks noGrp="1"/>
          </p:cNvSpPr>
          <p:nvPr>
            <p:ph sz="half" idx="10" hasCustomPrompt="1"/>
          </p:nvPr>
        </p:nvSpPr>
        <p:spPr>
          <a:xfrm>
            <a:off x="6360002" y="1941197"/>
            <a:ext cx="5040000" cy="4605686"/>
          </a:xfrm>
          <a:prstGeom prst="rect">
            <a:avLst/>
          </a:prstGeom>
        </p:spPr>
        <p:txBody>
          <a:bodyPr/>
          <a:lstStyle>
            <a:lvl1pPr>
              <a:buClr>
                <a:srgbClr val="507AC2"/>
              </a:buClr>
              <a:defRPr>
                <a:solidFill>
                  <a:schemeClr val="tx1">
                    <a:alpha val="85000"/>
                  </a:schemeClr>
                </a:solidFill>
              </a:defRPr>
            </a:lvl1pPr>
            <a:lvl2pPr>
              <a:buClr>
                <a:srgbClr val="507AC2"/>
              </a:buClr>
              <a:defRPr>
                <a:solidFill>
                  <a:schemeClr val="tx1">
                    <a:alpha val="85000"/>
                  </a:schemeClr>
                </a:solidFill>
              </a:defRPr>
            </a:lvl2pPr>
            <a:lvl3pPr>
              <a:buClr>
                <a:srgbClr val="507AC2"/>
              </a:buClr>
              <a:defRPr>
                <a:solidFill>
                  <a:schemeClr val="tx1">
                    <a:alpha val="85000"/>
                  </a:schemeClr>
                </a:solidFill>
              </a:defRPr>
            </a:lvl3pPr>
            <a:lvl4pPr>
              <a:buClr>
                <a:srgbClr val="507AC2"/>
              </a:buClr>
              <a:defRPr>
                <a:solidFill>
                  <a:schemeClr val="tx1">
                    <a:alpha val="85000"/>
                  </a:schemeClr>
                </a:solidFill>
              </a:defRPr>
            </a:lvl4pPr>
            <a:lvl5pPr>
              <a:buClr>
                <a:srgbClr val="507AC2"/>
              </a:buClr>
              <a:defRPr>
                <a:solidFill>
                  <a:schemeClr val="tx1">
                    <a:alpha val="8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jdelijke aanduiding voor titel 1">
            <a:extLst>
              <a:ext uri="{FF2B5EF4-FFF2-40B4-BE49-F238E27FC236}">
                <a16:creationId xmlns:a16="http://schemas.microsoft.com/office/drawing/2014/main" id="{2C08D2FE-85D7-220D-1997-6D3B19D0CA0A}"/>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1603143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with logo's">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2000" y="1941197"/>
            <a:ext cx="5040000" cy="4619176"/>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afbeelding 4">
            <a:extLst>
              <a:ext uri="{FF2B5EF4-FFF2-40B4-BE49-F238E27FC236}">
                <a16:creationId xmlns:a16="http://schemas.microsoft.com/office/drawing/2014/main" id="{6DCB1552-6BA2-5743-9E75-BCEA0A87BB2D}"/>
              </a:ext>
            </a:extLst>
          </p:cNvPr>
          <p:cNvSpPr>
            <a:spLocks noGrp="1"/>
          </p:cNvSpPr>
          <p:nvPr>
            <p:ph type="pic" sz="quarter" idx="13" hasCustomPrompt="1"/>
          </p:nvPr>
        </p:nvSpPr>
        <p:spPr>
          <a:xfrm>
            <a:off x="6359998" y="2032987"/>
            <a:ext cx="720000" cy="720000"/>
          </a:xfrm>
        </p:spPr>
        <p:txBody>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p:txBody>
      </p:sp>
      <p:sp>
        <p:nvSpPr>
          <p:cNvPr id="6" name="Tijdelijke aanduiding voor afbeelding 4">
            <a:extLst>
              <a:ext uri="{FF2B5EF4-FFF2-40B4-BE49-F238E27FC236}">
                <a16:creationId xmlns:a16="http://schemas.microsoft.com/office/drawing/2014/main" id="{CB9A7961-F32D-C953-455F-8511A70229E9}"/>
              </a:ext>
            </a:extLst>
          </p:cNvPr>
          <p:cNvSpPr>
            <a:spLocks noGrp="1"/>
          </p:cNvSpPr>
          <p:nvPr>
            <p:ph type="pic" sz="quarter" idx="14" hasCustomPrompt="1"/>
          </p:nvPr>
        </p:nvSpPr>
        <p:spPr>
          <a:xfrm>
            <a:off x="10583999"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7" name="Tijdelijke aanduiding voor afbeelding 4">
            <a:extLst>
              <a:ext uri="{FF2B5EF4-FFF2-40B4-BE49-F238E27FC236}">
                <a16:creationId xmlns:a16="http://schemas.microsoft.com/office/drawing/2014/main" id="{49B8A7DA-608F-E1F1-3D28-26CAC74AEE79}"/>
              </a:ext>
            </a:extLst>
          </p:cNvPr>
          <p:cNvSpPr>
            <a:spLocks noGrp="1"/>
          </p:cNvSpPr>
          <p:nvPr>
            <p:ph type="pic" sz="quarter" idx="15" hasCustomPrompt="1"/>
          </p:nvPr>
        </p:nvSpPr>
        <p:spPr>
          <a:xfrm>
            <a:off x="7415998"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9" name="Tijdelijke aanduiding voor afbeelding 4">
            <a:extLst>
              <a:ext uri="{FF2B5EF4-FFF2-40B4-BE49-F238E27FC236}">
                <a16:creationId xmlns:a16="http://schemas.microsoft.com/office/drawing/2014/main" id="{46E0DBD1-6B7F-DFCF-0D6D-21B1F6CB82AA}"/>
              </a:ext>
            </a:extLst>
          </p:cNvPr>
          <p:cNvSpPr>
            <a:spLocks noGrp="1"/>
          </p:cNvSpPr>
          <p:nvPr>
            <p:ph type="pic" sz="quarter" idx="16" hasCustomPrompt="1"/>
          </p:nvPr>
        </p:nvSpPr>
        <p:spPr>
          <a:xfrm>
            <a:off x="8471998"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0" name="Tijdelijke aanduiding voor afbeelding 4">
            <a:extLst>
              <a:ext uri="{FF2B5EF4-FFF2-40B4-BE49-F238E27FC236}">
                <a16:creationId xmlns:a16="http://schemas.microsoft.com/office/drawing/2014/main" id="{AB81FC5C-706E-D0C1-7398-256EE2A0A64E}"/>
              </a:ext>
            </a:extLst>
          </p:cNvPr>
          <p:cNvSpPr>
            <a:spLocks noGrp="1"/>
          </p:cNvSpPr>
          <p:nvPr>
            <p:ph type="pic" sz="quarter" idx="17" hasCustomPrompt="1"/>
          </p:nvPr>
        </p:nvSpPr>
        <p:spPr>
          <a:xfrm>
            <a:off x="9527998" y="2032987"/>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3" name="Tijdelijke aanduiding voor afbeelding 4">
            <a:extLst>
              <a:ext uri="{FF2B5EF4-FFF2-40B4-BE49-F238E27FC236}">
                <a16:creationId xmlns:a16="http://schemas.microsoft.com/office/drawing/2014/main" id="{B2399D94-41F0-E023-E634-9E7013CADF3A}"/>
              </a:ext>
            </a:extLst>
          </p:cNvPr>
          <p:cNvSpPr>
            <a:spLocks noGrp="1"/>
          </p:cNvSpPr>
          <p:nvPr>
            <p:ph type="pic" sz="quarter" idx="18" hasCustomPrompt="1"/>
          </p:nvPr>
        </p:nvSpPr>
        <p:spPr>
          <a:xfrm>
            <a:off x="6359998"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4" name="Tijdelijke aanduiding voor afbeelding 4">
            <a:extLst>
              <a:ext uri="{FF2B5EF4-FFF2-40B4-BE49-F238E27FC236}">
                <a16:creationId xmlns:a16="http://schemas.microsoft.com/office/drawing/2014/main" id="{99FFE453-B38A-C4D5-C090-140F6D7B778B}"/>
              </a:ext>
            </a:extLst>
          </p:cNvPr>
          <p:cNvSpPr>
            <a:spLocks noGrp="1"/>
          </p:cNvSpPr>
          <p:nvPr>
            <p:ph type="pic" sz="quarter" idx="19" hasCustomPrompt="1"/>
          </p:nvPr>
        </p:nvSpPr>
        <p:spPr>
          <a:xfrm>
            <a:off x="10583999"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5" name="Tijdelijke aanduiding voor afbeelding 4">
            <a:extLst>
              <a:ext uri="{FF2B5EF4-FFF2-40B4-BE49-F238E27FC236}">
                <a16:creationId xmlns:a16="http://schemas.microsoft.com/office/drawing/2014/main" id="{0A6ED53A-9F4A-5190-97D9-F6B0819D8BFB}"/>
              </a:ext>
            </a:extLst>
          </p:cNvPr>
          <p:cNvSpPr>
            <a:spLocks noGrp="1"/>
          </p:cNvSpPr>
          <p:nvPr>
            <p:ph type="pic" sz="quarter" idx="20" hasCustomPrompt="1"/>
          </p:nvPr>
        </p:nvSpPr>
        <p:spPr>
          <a:xfrm>
            <a:off x="7415998" y="4468045"/>
            <a:ext cx="720000" cy="720000"/>
          </a:xfr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16" name="Tijdelijke aanduiding voor afbeelding 4">
            <a:extLst>
              <a:ext uri="{FF2B5EF4-FFF2-40B4-BE49-F238E27FC236}">
                <a16:creationId xmlns:a16="http://schemas.microsoft.com/office/drawing/2014/main" id="{5C627550-6F75-0716-F947-784C8BC2D531}"/>
              </a:ext>
            </a:extLst>
          </p:cNvPr>
          <p:cNvSpPr>
            <a:spLocks noGrp="1"/>
          </p:cNvSpPr>
          <p:nvPr>
            <p:ph type="pic" sz="quarter" idx="21" hasCustomPrompt="1"/>
          </p:nvPr>
        </p:nvSpPr>
        <p:spPr>
          <a:xfrm>
            <a:off x="8476150"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7" name="Tijdelijke aanduiding voor afbeelding 4">
            <a:extLst>
              <a:ext uri="{FF2B5EF4-FFF2-40B4-BE49-F238E27FC236}">
                <a16:creationId xmlns:a16="http://schemas.microsoft.com/office/drawing/2014/main" id="{A8318F08-255E-E28E-CA0B-DE12226A7793}"/>
              </a:ext>
            </a:extLst>
          </p:cNvPr>
          <p:cNvSpPr>
            <a:spLocks noGrp="1"/>
          </p:cNvSpPr>
          <p:nvPr>
            <p:ph type="pic" sz="quarter" idx="22" hasCustomPrompt="1"/>
          </p:nvPr>
        </p:nvSpPr>
        <p:spPr>
          <a:xfrm>
            <a:off x="9527998" y="4468045"/>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3" name="Tijdelijke aanduiding voor afbeelding 4">
            <a:extLst>
              <a:ext uri="{FF2B5EF4-FFF2-40B4-BE49-F238E27FC236}">
                <a16:creationId xmlns:a16="http://schemas.microsoft.com/office/drawing/2014/main" id="{7E12676C-3873-A993-4AE5-1FAF61ECE24E}"/>
              </a:ext>
            </a:extLst>
          </p:cNvPr>
          <p:cNvSpPr>
            <a:spLocks noGrp="1"/>
          </p:cNvSpPr>
          <p:nvPr>
            <p:ph type="pic" sz="quarter" idx="23" hasCustomPrompt="1"/>
          </p:nvPr>
        </p:nvSpPr>
        <p:spPr>
          <a:xfrm>
            <a:off x="6359998"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4" name="Tijdelijke aanduiding voor afbeelding 4">
            <a:extLst>
              <a:ext uri="{FF2B5EF4-FFF2-40B4-BE49-F238E27FC236}">
                <a16:creationId xmlns:a16="http://schemas.microsoft.com/office/drawing/2014/main" id="{FD50B4E6-85A9-F1F2-6F39-E6CF32493F20}"/>
              </a:ext>
            </a:extLst>
          </p:cNvPr>
          <p:cNvSpPr>
            <a:spLocks noGrp="1"/>
          </p:cNvSpPr>
          <p:nvPr>
            <p:ph type="pic" sz="quarter" idx="24" hasCustomPrompt="1"/>
          </p:nvPr>
        </p:nvSpPr>
        <p:spPr>
          <a:xfrm>
            <a:off x="10583999"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5" name="Tijdelijke aanduiding voor afbeelding 4">
            <a:extLst>
              <a:ext uri="{FF2B5EF4-FFF2-40B4-BE49-F238E27FC236}">
                <a16:creationId xmlns:a16="http://schemas.microsoft.com/office/drawing/2014/main" id="{F3C196DA-4005-DC96-0D43-0776658575F9}"/>
              </a:ext>
            </a:extLst>
          </p:cNvPr>
          <p:cNvSpPr>
            <a:spLocks noGrp="1"/>
          </p:cNvSpPr>
          <p:nvPr>
            <p:ph type="pic" sz="quarter" idx="25" hasCustomPrompt="1"/>
          </p:nvPr>
        </p:nvSpPr>
        <p:spPr>
          <a:xfrm>
            <a:off x="7415998"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6" name="Tijdelijke aanduiding voor afbeelding 4">
            <a:extLst>
              <a:ext uri="{FF2B5EF4-FFF2-40B4-BE49-F238E27FC236}">
                <a16:creationId xmlns:a16="http://schemas.microsoft.com/office/drawing/2014/main" id="{8FDBB679-F75E-40F0-8811-288DB1CB6E19}"/>
              </a:ext>
            </a:extLst>
          </p:cNvPr>
          <p:cNvSpPr>
            <a:spLocks noGrp="1"/>
          </p:cNvSpPr>
          <p:nvPr>
            <p:ph type="pic" sz="quarter" idx="26" hasCustomPrompt="1"/>
          </p:nvPr>
        </p:nvSpPr>
        <p:spPr>
          <a:xfrm>
            <a:off x="8476150"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7" name="Tijdelijke aanduiding voor afbeelding 4">
            <a:extLst>
              <a:ext uri="{FF2B5EF4-FFF2-40B4-BE49-F238E27FC236}">
                <a16:creationId xmlns:a16="http://schemas.microsoft.com/office/drawing/2014/main" id="{94490BF4-7C50-E4CD-1745-F545080F5C72}"/>
              </a:ext>
            </a:extLst>
          </p:cNvPr>
          <p:cNvSpPr>
            <a:spLocks noGrp="1"/>
          </p:cNvSpPr>
          <p:nvPr>
            <p:ph type="pic" sz="quarter" idx="27" hasCustomPrompt="1"/>
          </p:nvPr>
        </p:nvSpPr>
        <p:spPr>
          <a:xfrm>
            <a:off x="9527998" y="3656359"/>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3" name="Tijdelijke aanduiding voor afbeelding 4">
            <a:extLst>
              <a:ext uri="{FF2B5EF4-FFF2-40B4-BE49-F238E27FC236}">
                <a16:creationId xmlns:a16="http://schemas.microsoft.com/office/drawing/2014/main" id="{2EE1009F-5ACA-4126-6A99-FE7F7ABEDDFC}"/>
              </a:ext>
            </a:extLst>
          </p:cNvPr>
          <p:cNvSpPr>
            <a:spLocks noGrp="1"/>
          </p:cNvSpPr>
          <p:nvPr>
            <p:ph type="pic" sz="quarter" idx="28" hasCustomPrompt="1"/>
          </p:nvPr>
        </p:nvSpPr>
        <p:spPr>
          <a:xfrm>
            <a:off x="6359998"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4" name="Tijdelijke aanduiding voor afbeelding 4">
            <a:extLst>
              <a:ext uri="{FF2B5EF4-FFF2-40B4-BE49-F238E27FC236}">
                <a16:creationId xmlns:a16="http://schemas.microsoft.com/office/drawing/2014/main" id="{8881785D-E343-C047-C655-39D0DEAE1B84}"/>
              </a:ext>
            </a:extLst>
          </p:cNvPr>
          <p:cNvSpPr>
            <a:spLocks noGrp="1"/>
          </p:cNvSpPr>
          <p:nvPr>
            <p:ph type="pic" sz="quarter" idx="29" hasCustomPrompt="1"/>
          </p:nvPr>
        </p:nvSpPr>
        <p:spPr>
          <a:xfrm>
            <a:off x="10583999"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5" name="Tijdelijke aanduiding voor afbeelding 4">
            <a:extLst>
              <a:ext uri="{FF2B5EF4-FFF2-40B4-BE49-F238E27FC236}">
                <a16:creationId xmlns:a16="http://schemas.microsoft.com/office/drawing/2014/main" id="{C935BDE4-424E-4501-7F4D-4B3F85DA9D70}"/>
              </a:ext>
            </a:extLst>
          </p:cNvPr>
          <p:cNvSpPr>
            <a:spLocks noGrp="1"/>
          </p:cNvSpPr>
          <p:nvPr>
            <p:ph type="pic" sz="quarter" idx="30" hasCustomPrompt="1"/>
          </p:nvPr>
        </p:nvSpPr>
        <p:spPr>
          <a:xfrm>
            <a:off x="7415998"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6" name="Tijdelijke aanduiding voor afbeelding 4">
            <a:extLst>
              <a:ext uri="{FF2B5EF4-FFF2-40B4-BE49-F238E27FC236}">
                <a16:creationId xmlns:a16="http://schemas.microsoft.com/office/drawing/2014/main" id="{08E04B72-2157-6BA7-4523-FC626B2E4D67}"/>
              </a:ext>
            </a:extLst>
          </p:cNvPr>
          <p:cNvSpPr>
            <a:spLocks noGrp="1"/>
          </p:cNvSpPr>
          <p:nvPr>
            <p:ph type="pic" sz="quarter" idx="31" hasCustomPrompt="1"/>
          </p:nvPr>
        </p:nvSpPr>
        <p:spPr>
          <a:xfrm>
            <a:off x="8476150"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7" name="Tijdelijke aanduiding voor afbeelding 4">
            <a:extLst>
              <a:ext uri="{FF2B5EF4-FFF2-40B4-BE49-F238E27FC236}">
                <a16:creationId xmlns:a16="http://schemas.microsoft.com/office/drawing/2014/main" id="{C8B873D7-32CD-A7F7-90FF-7312B8507F40}"/>
              </a:ext>
            </a:extLst>
          </p:cNvPr>
          <p:cNvSpPr>
            <a:spLocks noGrp="1"/>
          </p:cNvSpPr>
          <p:nvPr>
            <p:ph type="pic" sz="quarter" idx="32" hasCustomPrompt="1"/>
          </p:nvPr>
        </p:nvSpPr>
        <p:spPr>
          <a:xfrm>
            <a:off x="9527998" y="2844673"/>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9" name="Tijdelijke aanduiding voor afbeelding 4">
            <a:extLst>
              <a:ext uri="{FF2B5EF4-FFF2-40B4-BE49-F238E27FC236}">
                <a16:creationId xmlns:a16="http://schemas.microsoft.com/office/drawing/2014/main" id="{04117451-BB96-E9B6-97E9-6A97A0002444}"/>
              </a:ext>
            </a:extLst>
          </p:cNvPr>
          <p:cNvSpPr>
            <a:spLocks noGrp="1"/>
          </p:cNvSpPr>
          <p:nvPr>
            <p:ph type="pic" sz="quarter" idx="33" hasCustomPrompt="1"/>
          </p:nvPr>
        </p:nvSpPr>
        <p:spPr>
          <a:xfrm>
            <a:off x="6359998"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0" name="Tijdelijke aanduiding voor afbeelding 4">
            <a:extLst>
              <a:ext uri="{FF2B5EF4-FFF2-40B4-BE49-F238E27FC236}">
                <a16:creationId xmlns:a16="http://schemas.microsoft.com/office/drawing/2014/main" id="{FE69476D-1624-40C2-DA08-83BEF5716D9E}"/>
              </a:ext>
            </a:extLst>
          </p:cNvPr>
          <p:cNvSpPr>
            <a:spLocks noGrp="1"/>
          </p:cNvSpPr>
          <p:nvPr>
            <p:ph type="pic" sz="quarter" idx="34" hasCustomPrompt="1"/>
          </p:nvPr>
        </p:nvSpPr>
        <p:spPr>
          <a:xfrm>
            <a:off x="10583999"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1" name="Tijdelijke aanduiding voor afbeelding 4">
            <a:extLst>
              <a:ext uri="{FF2B5EF4-FFF2-40B4-BE49-F238E27FC236}">
                <a16:creationId xmlns:a16="http://schemas.microsoft.com/office/drawing/2014/main" id="{81E8399D-88CC-75B0-9B5B-3ECDD1C665E8}"/>
              </a:ext>
            </a:extLst>
          </p:cNvPr>
          <p:cNvSpPr>
            <a:spLocks noGrp="1"/>
          </p:cNvSpPr>
          <p:nvPr>
            <p:ph type="pic" sz="quarter" idx="35" hasCustomPrompt="1"/>
          </p:nvPr>
        </p:nvSpPr>
        <p:spPr>
          <a:xfrm>
            <a:off x="7415998" y="5279731"/>
            <a:ext cx="720000" cy="720000"/>
          </a:xfr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22" name="Tijdelijke aanduiding voor afbeelding 4">
            <a:extLst>
              <a:ext uri="{FF2B5EF4-FFF2-40B4-BE49-F238E27FC236}">
                <a16:creationId xmlns:a16="http://schemas.microsoft.com/office/drawing/2014/main" id="{5A86DE8D-2B18-EC6A-2F90-19613D09B587}"/>
              </a:ext>
            </a:extLst>
          </p:cNvPr>
          <p:cNvSpPr>
            <a:spLocks noGrp="1"/>
          </p:cNvSpPr>
          <p:nvPr>
            <p:ph type="pic" sz="quarter" idx="36" hasCustomPrompt="1"/>
          </p:nvPr>
        </p:nvSpPr>
        <p:spPr>
          <a:xfrm>
            <a:off x="8476150"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8" name="Tijdelijke aanduiding voor afbeelding 4">
            <a:extLst>
              <a:ext uri="{FF2B5EF4-FFF2-40B4-BE49-F238E27FC236}">
                <a16:creationId xmlns:a16="http://schemas.microsoft.com/office/drawing/2014/main" id="{EB8F21E5-E7D0-1935-C2F3-6FC792A34973}"/>
              </a:ext>
            </a:extLst>
          </p:cNvPr>
          <p:cNvSpPr>
            <a:spLocks noGrp="1"/>
          </p:cNvSpPr>
          <p:nvPr>
            <p:ph type="pic" sz="quarter" idx="37" hasCustomPrompt="1"/>
          </p:nvPr>
        </p:nvSpPr>
        <p:spPr>
          <a:xfrm>
            <a:off x="9527998" y="5279731"/>
            <a:ext cx="720000" cy="720000"/>
          </a:xfr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4" name="Footer Placeholder 2">
            <a:extLst>
              <a:ext uri="{FF2B5EF4-FFF2-40B4-BE49-F238E27FC236}">
                <a16:creationId xmlns:a16="http://schemas.microsoft.com/office/drawing/2014/main" id="{B199AC4C-2A8C-563B-9DAB-3E70D8EB22B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0" name="Tijdelijke aanduiding voor tekst 2">
            <a:extLst>
              <a:ext uri="{FF2B5EF4-FFF2-40B4-BE49-F238E27FC236}">
                <a16:creationId xmlns:a16="http://schemas.microsoft.com/office/drawing/2014/main" id="{2FF0FF55-E995-19A7-A927-646856DBAE74}"/>
              </a:ext>
            </a:extLst>
          </p:cNvPr>
          <p:cNvSpPr>
            <a:spLocks noGrp="1"/>
          </p:cNvSpPr>
          <p:nvPr>
            <p:ph type="body" idx="11" hasCustomPrompt="1"/>
          </p:nvPr>
        </p:nvSpPr>
        <p:spPr>
          <a:xfrm>
            <a:off x="791999" y="1382389"/>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1" name="Tijdelijke aanduiding voor tekst 2">
            <a:extLst>
              <a:ext uri="{FF2B5EF4-FFF2-40B4-BE49-F238E27FC236}">
                <a16:creationId xmlns:a16="http://schemas.microsoft.com/office/drawing/2014/main" id="{385B5F98-A464-A53B-AB10-04C602A94E6A}"/>
              </a:ext>
            </a:extLst>
          </p:cNvPr>
          <p:cNvSpPr>
            <a:spLocks noGrp="1"/>
          </p:cNvSpPr>
          <p:nvPr>
            <p:ph type="body" idx="12" hasCustomPrompt="1"/>
          </p:nvPr>
        </p:nvSpPr>
        <p:spPr>
          <a:xfrm>
            <a:off x="6359998" y="1382388"/>
            <a:ext cx="5040001" cy="322587"/>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8" name="Tijdelijke aanduiding voor titel 1">
            <a:extLst>
              <a:ext uri="{FF2B5EF4-FFF2-40B4-BE49-F238E27FC236}">
                <a16:creationId xmlns:a16="http://schemas.microsoft.com/office/drawing/2014/main" id="{DB68BBDB-800C-B4DA-26A4-780E8BD982E2}"/>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44690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s with subtitle and icons">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2000" y="2721714"/>
            <a:ext cx="5040000" cy="3878814"/>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92000"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afbeelding 11">
            <a:extLst>
              <a:ext uri="{FF2B5EF4-FFF2-40B4-BE49-F238E27FC236}">
                <a16:creationId xmlns:a16="http://schemas.microsoft.com/office/drawing/2014/main" id="{FF99C2C0-57DE-865F-6FCB-599C11DF621E}"/>
              </a:ext>
            </a:extLst>
          </p:cNvPr>
          <p:cNvSpPr>
            <a:spLocks noGrp="1" noChangeAspect="1"/>
          </p:cNvSpPr>
          <p:nvPr>
            <p:ph type="pic" sz="quarter" idx="21" hasCustomPrompt="1"/>
          </p:nvPr>
        </p:nvSpPr>
        <p:spPr>
          <a:xfrm>
            <a:off x="6355295"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0" name="Tijdelijke aanduiding voor tekst 2">
            <a:extLst>
              <a:ext uri="{FF2B5EF4-FFF2-40B4-BE49-F238E27FC236}">
                <a16:creationId xmlns:a16="http://schemas.microsoft.com/office/drawing/2014/main" id="{98FA3BDE-BCF0-9867-FFD9-16E5FE7A6B11}"/>
              </a:ext>
            </a:extLst>
          </p:cNvPr>
          <p:cNvSpPr>
            <a:spLocks noGrp="1"/>
          </p:cNvSpPr>
          <p:nvPr>
            <p:ph type="body" idx="11" hasCustomPrompt="1"/>
          </p:nvPr>
        </p:nvSpPr>
        <p:spPr>
          <a:xfrm>
            <a:off x="792000" y="2129961"/>
            <a:ext cx="5040000" cy="322587"/>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Tijdelijke aanduiding voor inhoud 2">
            <a:extLst>
              <a:ext uri="{FF2B5EF4-FFF2-40B4-BE49-F238E27FC236}">
                <a16:creationId xmlns:a16="http://schemas.microsoft.com/office/drawing/2014/main" id="{FC2FF63A-F718-2692-DDB5-CAE2E3D83CB8}"/>
              </a:ext>
            </a:extLst>
          </p:cNvPr>
          <p:cNvSpPr>
            <a:spLocks noGrp="1"/>
          </p:cNvSpPr>
          <p:nvPr>
            <p:ph sz="half" idx="22" hasCustomPrompt="1"/>
          </p:nvPr>
        </p:nvSpPr>
        <p:spPr>
          <a:xfrm>
            <a:off x="6360000" y="2721714"/>
            <a:ext cx="5040000" cy="3878814"/>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ekst 2">
            <a:extLst>
              <a:ext uri="{FF2B5EF4-FFF2-40B4-BE49-F238E27FC236}">
                <a16:creationId xmlns:a16="http://schemas.microsoft.com/office/drawing/2014/main" id="{23D6B2A6-8B82-552B-5C44-65797C081640}"/>
              </a:ext>
            </a:extLst>
          </p:cNvPr>
          <p:cNvSpPr>
            <a:spLocks noGrp="1"/>
          </p:cNvSpPr>
          <p:nvPr>
            <p:ph type="body" idx="23" hasCustomPrompt="1"/>
          </p:nvPr>
        </p:nvSpPr>
        <p:spPr>
          <a:xfrm>
            <a:off x="6355295" y="2129960"/>
            <a:ext cx="5040000" cy="322588"/>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 name="Footer Placeholder 2">
            <a:extLst>
              <a:ext uri="{FF2B5EF4-FFF2-40B4-BE49-F238E27FC236}">
                <a16:creationId xmlns:a16="http://schemas.microsoft.com/office/drawing/2014/main" id="{B6978B2D-7A09-2916-21D0-72FD22A13A8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6" name="Tijdelijke aanduiding voor titel 1">
            <a:extLst>
              <a:ext uri="{FF2B5EF4-FFF2-40B4-BE49-F238E27FC236}">
                <a16:creationId xmlns:a16="http://schemas.microsoft.com/office/drawing/2014/main" id="{DBBD21DB-3DD5-CE29-7471-76FED3ABD5D4}"/>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330311754"/>
      </p:ext>
    </p:extLst>
  </p:cSld>
  <p:clrMapOvr>
    <a:masterClrMapping/>
  </p:clrMapOvr>
  <p:extLst>
    <p:ext uri="{DCECCB84-F9BA-43D5-87BE-67443E8EF086}">
      <p15:sldGuideLst xmlns:p15="http://schemas.microsoft.com/office/powerpoint/2012/main">
        <p15:guide id="1" orient="horz" pos="686" userDrawn="1">
          <p15:clr>
            <a:srgbClr val="FBAE40"/>
          </p15:clr>
        </p15:guide>
        <p15:guide id="2" pos="48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shapes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6F98C765-EEF2-063A-BFDC-407F7481B0D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8" name="Tijdelijke aanduiding voor inhoud 2">
            <a:extLst>
              <a:ext uri="{FF2B5EF4-FFF2-40B4-BE49-F238E27FC236}">
                <a16:creationId xmlns:a16="http://schemas.microsoft.com/office/drawing/2014/main" id="{1324B594-AC8D-D219-CB08-42B70704266A}"/>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jdelijke aanduiding voor titel 1">
            <a:extLst>
              <a:ext uri="{FF2B5EF4-FFF2-40B4-BE49-F238E27FC236}">
                <a16:creationId xmlns:a16="http://schemas.microsoft.com/office/drawing/2014/main" id="{40D11602-1C70-1337-997C-83754B3B787D}"/>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20" name="Tijdelijke aanduiding voor tekst 2">
            <a:extLst>
              <a:ext uri="{FF2B5EF4-FFF2-40B4-BE49-F238E27FC236}">
                <a16:creationId xmlns:a16="http://schemas.microsoft.com/office/drawing/2014/main" id="{3A802CEA-9D0F-2EEA-58FE-0BF167ECDCF6}"/>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459592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multiple images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2" y="3429010"/>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79998" y="3428996"/>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59999" y="909007"/>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79999" y="90900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5" name="Footer Placeholder 2">
            <a:extLst>
              <a:ext uri="{FF2B5EF4-FFF2-40B4-BE49-F238E27FC236}">
                <a16:creationId xmlns:a16="http://schemas.microsoft.com/office/drawing/2014/main" id="{FAFD1609-2092-C496-7D85-0466033B256D}"/>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D5F1B7D4-31AF-A12E-9AD5-F1928B24BC45}"/>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D268542A-8D8A-A5EA-4977-7362927120D2}"/>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A9269AA4-F365-CB63-BF8A-B87006DB48FB}"/>
              </a:ext>
            </a:extLst>
          </p:cNvPr>
          <p:cNvSpPr>
            <a:spLocks noGrp="1"/>
          </p:cNvSpPr>
          <p:nvPr>
            <p:ph type="body" idx="17"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822953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one imag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6348909"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4" name="Footer Placeholder 2">
            <a:extLst>
              <a:ext uri="{FF2B5EF4-FFF2-40B4-BE49-F238E27FC236}">
                <a16:creationId xmlns:a16="http://schemas.microsoft.com/office/drawing/2014/main" id="{A26A45BE-4463-DE4E-0DC7-A786AB28079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A7755E25-7DA8-EBE4-168A-C85FE626B655}"/>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7E4D7A82-28F1-196B-4C97-DAB9467D7CDD}"/>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551CC8C5-C7A1-C525-2823-33DAB4F01F08}"/>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62941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shapes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88C330E6-21C7-BA00-321B-D4E1AADD512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C4196E2B-5CDC-3D30-47CD-D430A40142C4}"/>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F29797D4-C6CC-30E9-81E9-573FC30AE3CF}"/>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5" name="Tijdelijke aanduiding voor tekst 2">
            <a:extLst>
              <a:ext uri="{FF2B5EF4-FFF2-40B4-BE49-F238E27FC236}">
                <a16:creationId xmlns:a16="http://schemas.microsoft.com/office/drawing/2014/main" id="{04B2CB0E-BD8C-F2B3-BA9C-DD21C2BF85EA}"/>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709134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multiple images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8879950" y="3434380"/>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8879937" y="91438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6359962" y="3434369"/>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7619925" y="914373"/>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4" name="Footer Placeholder 2">
            <a:extLst>
              <a:ext uri="{FF2B5EF4-FFF2-40B4-BE49-F238E27FC236}">
                <a16:creationId xmlns:a16="http://schemas.microsoft.com/office/drawing/2014/main" id="{569CA3E9-8AED-7488-33EB-F4BD549A0C7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inhoud 2">
            <a:extLst>
              <a:ext uri="{FF2B5EF4-FFF2-40B4-BE49-F238E27FC236}">
                <a16:creationId xmlns:a16="http://schemas.microsoft.com/office/drawing/2014/main" id="{A3173130-10B8-936F-47F6-63823C9E37DA}"/>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99F8A5BB-643B-9624-CF54-536E6877A4AE}"/>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3" name="Tijdelijke aanduiding voor tekst 2">
            <a:extLst>
              <a:ext uri="{FF2B5EF4-FFF2-40B4-BE49-F238E27FC236}">
                <a16:creationId xmlns:a16="http://schemas.microsoft.com/office/drawing/2014/main" id="{9EB0E9EF-1702-D468-F4BC-255890ECAEEF}"/>
              </a:ext>
            </a:extLst>
          </p:cNvPr>
          <p:cNvSpPr>
            <a:spLocks noGrp="1"/>
          </p:cNvSpPr>
          <p:nvPr>
            <p:ph type="body" idx="16"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37925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one imag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6366222"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4" name="Footer Placeholder 2">
            <a:extLst>
              <a:ext uri="{FF2B5EF4-FFF2-40B4-BE49-F238E27FC236}">
                <a16:creationId xmlns:a16="http://schemas.microsoft.com/office/drawing/2014/main" id="{48E4BD2D-57AD-1E69-0355-6DFBBE91EFB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2">
            <a:extLst>
              <a:ext uri="{FF2B5EF4-FFF2-40B4-BE49-F238E27FC236}">
                <a16:creationId xmlns:a16="http://schemas.microsoft.com/office/drawing/2014/main" id="{A1A5623A-0EB7-35B2-6C66-7A4C703DB403}"/>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CBF9D5D8-42A1-949A-FA29-057160B16B00}"/>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F783E021-65ED-4C7F-899F-811DFA5B7A07}"/>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372368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shap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8453352F-9F90-A96F-6245-6763AFEC9C7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inhoud 2">
            <a:extLst>
              <a:ext uri="{FF2B5EF4-FFF2-40B4-BE49-F238E27FC236}">
                <a16:creationId xmlns:a16="http://schemas.microsoft.com/office/drawing/2014/main" id="{A70221B0-0BF5-7A1C-F299-359A15CB0D2E}"/>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9DA8D749-4150-C7CC-205D-D51985855E08}"/>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3" name="Tijdelijke aanduiding voor tekst 2">
            <a:extLst>
              <a:ext uri="{FF2B5EF4-FFF2-40B4-BE49-F238E27FC236}">
                <a16:creationId xmlns:a16="http://schemas.microsoft.com/office/drawing/2014/main" id="{495CFFE3-7534-99C9-3869-47C083F49651}"/>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310841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multiple imag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8879943" y="344655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8879930" y="929562"/>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6359969" y="935088"/>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7" name="Footer Placeholder 2">
            <a:extLst>
              <a:ext uri="{FF2B5EF4-FFF2-40B4-BE49-F238E27FC236}">
                <a16:creationId xmlns:a16="http://schemas.microsoft.com/office/drawing/2014/main" id="{BA4B9571-DDC2-A53D-F8C4-46A498BF8F55}"/>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4" name="Tijdelijke aanduiding voor inhoud 2">
            <a:extLst>
              <a:ext uri="{FF2B5EF4-FFF2-40B4-BE49-F238E27FC236}">
                <a16:creationId xmlns:a16="http://schemas.microsoft.com/office/drawing/2014/main" id="{72419906-A772-9C62-E56C-C5F1AAFE6450}"/>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itel 1">
            <a:extLst>
              <a:ext uri="{FF2B5EF4-FFF2-40B4-BE49-F238E27FC236}">
                <a16:creationId xmlns:a16="http://schemas.microsoft.com/office/drawing/2014/main" id="{0639D06C-4508-B431-3253-71A36D441A8F}"/>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6" name="Tijdelijke aanduiding voor tekst 2">
            <a:extLst>
              <a:ext uri="{FF2B5EF4-FFF2-40B4-BE49-F238E27FC236}">
                <a16:creationId xmlns:a16="http://schemas.microsoft.com/office/drawing/2014/main" id="{B4C839F1-D2D4-584B-D9E7-2D4471EA7878}"/>
              </a:ext>
            </a:extLst>
          </p:cNvPr>
          <p:cNvSpPr>
            <a:spLocks noGrp="1"/>
          </p:cNvSpPr>
          <p:nvPr>
            <p:ph type="body" idx="15"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617284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one imag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6370051"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4" name="Footer Placeholder 2">
            <a:extLst>
              <a:ext uri="{FF2B5EF4-FFF2-40B4-BE49-F238E27FC236}">
                <a16:creationId xmlns:a16="http://schemas.microsoft.com/office/drawing/2014/main" id="{8D090757-0E39-F2F3-C110-9C7057ADE29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678607A3-402E-7DF7-D41A-131BC04A64B9}"/>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CB7BF335-DEA1-BDBB-F207-30E6EA70FF95}"/>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4568C832-3576-5E7F-B94C-DE7488C6E920}"/>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342569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one image 0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4AC286A-338D-4219-0A98-80D7321BD693}"/>
              </a:ext>
            </a:extLst>
          </p:cNvPr>
          <p:cNvSpPr>
            <a:spLocks noGrp="1"/>
          </p:cNvSpPr>
          <p:nvPr>
            <p:ph type="pic" sz="quarter" idx="15" hasCustomPrompt="1"/>
          </p:nvPr>
        </p:nvSpPr>
        <p:spPr>
          <a:xfrm>
            <a:off x="6359525" y="672286"/>
            <a:ext cx="5832475" cy="5827464"/>
          </a:xfr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5" name="Footer Placeholder 2">
            <a:extLst>
              <a:ext uri="{FF2B5EF4-FFF2-40B4-BE49-F238E27FC236}">
                <a16:creationId xmlns:a16="http://schemas.microsoft.com/office/drawing/2014/main" id="{269286CF-3160-C780-C006-C84560D1C32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2">
            <a:extLst>
              <a:ext uri="{FF2B5EF4-FFF2-40B4-BE49-F238E27FC236}">
                <a16:creationId xmlns:a16="http://schemas.microsoft.com/office/drawing/2014/main" id="{34B3B2A7-2612-D8E7-770B-AF28A1D8C6F6}"/>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8B0EAC23-EB3D-6BBA-44A2-DFD7999B42CC}"/>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CFDD37F5-728C-3667-ECB0-0030D6B0A315}"/>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61238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one image 05">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BAC730FC-3807-86A2-F8F4-1781854F645A}"/>
              </a:ext>
            </a:extLst>
          </p:cNvPr>
          <p:cNvSpPr>
            <a:spLocks noGrp="1"/>
          </p:cNvSpPr>
          <p:nvPr>
            <p:ph sz="quarter" idx="14"/>
          </p:nvPr>
        </p:nvSpPr>
        <p:spPr>
          <a:xfrm>
            <a:off x="6359526" y="358250"/>
            <a:ext cx="5040000" cy="6141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6" name="Footer Placeholder 2">
            <a:extLst>
              <a:ext uri="{FF2B5EF4-FFF2-40B4-BE49-F238E27FC236}">
                <a16:creationId xmlns:a16="http://schemas.microsoft.com/office/drawing/2014/main" id="{70598355-BA9C-263F-C135-AFD6EC16B38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2">
            <a:extLst>
              <a:ext uri="{FF2B5EF4-FFF2-40B4-BE49-F238E27FC236}">
                <a16:creationId xmlns:a16="http://schemas.microsoft.com/office/drawing/2014/main" id="{D200F661-2213-F613-2E25-4CC2D0B202B8}"/>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itel 1">
            <a:extLst>
              <a:ext uri="{FF2B5EF4-FFF2-40B4-BE49-F238E27FC236}">
                <a16:creationId xmlns:a16="http://schemas.microsoft.com/office/drawing/2014/main" id="{EC1FF739-9D0F-14A4-8A04-4EF405E18EBF}"/>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9" name="Tijdelijke aanduiding voor tekst 2">
            <a:extLst>
              <a:ext uri="{FF2B5EF4-FFF2-40B4-BE49-F238E27FC236}">
                <a16:creationId xmlns:a16="http://schemas.microsoft.com/office/drawing/2014/main" id="{10308CD3-8DB0-9B14-6486-0D96B016B914}"/>
              </a:ext>
            </a:extLst>
          </p:cNvPr>
          <p:cNvSpPr>
            <a:spLocks noGrp="1"/>
          </p:cNvSpPr>
          <p:nvPr>
            <p:ph type="body" idx="12"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4256737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apes and title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1161043" y="3798044"/>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3311997" y="909001"/>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791999" y="909001"/>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3311996" y="3428988"/>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4" name="Footer Placeholder 2">
            <a:extLst>
              <a:ext uri="{FF2B5EF4-FFF2-40B4-BE49-F238E27FC236}">
                <a16:creationId xmlns:a16="http://schemas.microsoft.com/office/drawing/2014/main" id="{AF5473E8-E1C9-93DF-5C22-55204ACD112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3" name="Tijdelijke aanduiding voor inhoud 2">
            <a:extLst>
              <a:ext uri="{FF2B5EF4-FFF2-40B4-BE49-F238E27FC236}">
                <a16:creationId xmlns:a16="http://schemas.microsoft.com/office/drawing/2014/main" id="{521E5AA4-3A5A-E62E-FB24-6E89AECE4D1A}"/>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ekst 2">
            <a:extLst>
              <a:ext uri="{FF2B5EF4-FFF2-40B4-BE49-F238E27FC236}">
                <a16:creationId xmlns:a16="http://schemas.microsoft.com/office/drawing/2014/main" id="{FAB43CB0-F5AC-669A-963C-F46B6BA881DC}"/>
              </a:ext>
            </a:extLst>
          </p:cNvPr>
          <p:cNvSpPr>
            <a:spLocks noGrp="1"/>
          </p:cNvSpPr>
          <p:nvPr>
            <p:ph type="body" idx="14"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8" name="Tijdelijke aanduiding voor titel 1">
            <a:extLst>
              <a:ext uri="{FF2B5EF4-FFF2-40B4-BE49-F238E27FC236}">
                <a16:creationId xmlns:a16="http://schemas.microsoft.com/office/drawing/2014/main" id="{8A47CD0A-6D98-2ACC-56EC-51D5F4E6B2C7}"/>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529564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ultiple images and title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1161046"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3312000"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792002"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3311999"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791993"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3311989"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791990"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3311990"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 name="Footer Placeholder 2">
            <a:extLst>
              <a:ext uri="{FF2B5EF4-FFF2-40B4-BE49-F238E27FC236}">
                <a16:creationId xmlns:a16="http://schemas.microsoft.com/office/drawing/2014/main" id="{7F5A9F8E-CB76-FE06-581A-32046AC40A3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2">
            <a:extLst>
              <a:ext uri="{FF2B5EF4-FFF2-40B4-BE49-F238E27FC236}">
                <a16:creationId xmlns:a16="http://schemas.microsoft.com/office/drawing/2014/main" id="{9E3E10C7-DB8F-1DEA-47F5-04AEED1F0ED1}"/>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8B6BE901-FE9C-30D0-447E-3703D7A7A9EE}"/>
              </a:ext>
            </a:extLst>
          </p:cNvPr>
          <p:cNvSpPr>
            <a:spLocks noGrp="1"/>
          </p:cNvSpPr>
          <p:nvPr>
            <p:ph type="body" idx="17"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D151BCFD-6870-D40D-18F2-59F59A63F8F2}"/>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914431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image and titl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792000"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C5E14ACC-E961-C39E-8626-15E7DAC7E2C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F4B10D55-D172-4B12-0A23-7CF43FFC12F3}"/>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93226495-8975-835A-3C9D-E47349D5D158}"/>
              </a:ext>
            </a:extLst>
          </p:cNvPr>
          <p:cNvSpPr>
            <a:spLocks noGrp="1"/>
          </p:cNvSpPr>
          <p:nvPr>
            <p:ph type="body" idx="14"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E7A8F1E1-B017-A0D5-F35A-11EBA0F86F4E}"/>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5464965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hapes and title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791999"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3311986"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3311974"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1421960"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 name="Footer Placeholder 2">
            <a:extLst>
              <a:ext uri="{FF2B5EF4-FFF2-40B4-BE49-F238E27FC236}">
                <a16:creationId xmlns:a16="http://schemas.microsoft.com/office/drawing/2014/main" id="{BA58B76A-CEC7-D85B-0901-05DD3F1D08A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8C2543FC-EAEB-EACC-BCAA-6F7DAA21C90A}"/>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AC3E9E7A-50F5-7585-C78D-4F3093BFE421}"/>
              </a:ext>
            </a:extLst>
          </p:cNvPr>
          <p:cNvSpPr>
            <a:spLocks noGrp="1"/>
          </p:cNvSpPr>
          <p:nvPr>
            <p:ph type="body" idx="14"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A20E4E9F-1DBA-2DCE-8D2B-013837E17BFF}"/>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9735978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ultiple images and title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792025"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3312012"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3312000"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1421986"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3311982" y="342898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3311969" y="908993"/>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791994" y="3428978"/>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2051957" y="908982"/>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 name="Footer Placeholder 2">
            <a:extLst>
              <a:ext uri="{FF2B5EF4-FFF2-40B4-BE49-F238E27FC236}">
                <a16:creationId xmlns:a16="http://schemas.microsoft.com/office/drawing/2014/main" id="{E095324B-4C25-8413-FE7E-B4B6378C592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559F63C7-69F7-424D-3FEC-2F33F2A2F6AC}"/>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8012EDBE-367F-5EDC-615E-6E6C9EC93676}"/>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B7998C29-AE79-CA1A-8C5B-FD957C36B324}"/>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867305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ne image and titl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792000"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DEEC7AAE-2A42-6069-F1A6-C7D21764733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F778F810-5F5A-9B53-5B63-2471BAD49B3B}"/>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BF94D279-3EA0-F099-3F03-98B0B91610FB}"/>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80AF528A-29A4-72B3-8610-67795CB83F6A}"/>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510420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hap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1975"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61"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00"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2" name="Footer Placeholder 2">
            <a:extLst>
              <a:ext uri="{FF2B5EF4-FFF2-40B4-BE49-F238E27FC236}">
                <a16:creationId xmlns:a16="http://schemas.microsoft.com/office/drawing/2014/main" id="{2A3DDEB5-BA75-E7A8-29D1-94C605B39459}"/>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179C683E-45A5-D0DF-F0E7-2C1485107A08}"/>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C8B105F0-881E-7CC1-4DBF-130B442560C7}"/>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F70DBFC1-F6C3-5CEB-B694-DEAF5E02CD4E}"/>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0536904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tiple imag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2000"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86"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25"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3311984" y="3426238"/>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3311923" y="931507"/>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791914" y="927327"/>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1F292111-8DD2-5F05-C2FD-D5BAF8A52BC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2">
            <a:extLst>
              <a:ext uri="{FF2B5EF4-FFF2-40B4-BE49-F238E27FC236}">
                <a16:creationId xmlns:a16="http://schemas.microsoft.com/office/drawing/2014/main" id="{D9F63FB2-78BD-AA49-2F8A-D8D67B4A3FC9}"/>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6BD93634-DF79-2B4C-A0AC-B45C64DC484B}"/>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titel 1">
            <a:extLst>
              <a:ext uri="{FF2B5EF4-FFF2-40B4-BE49-F238E27FC236}">
                <a16:creationId xmlns:a16="http://schemas.microsoft.com/office/drawing/2014/main" id="{80BA31ED-4C10-0765-5857-BE260CB588A7}"/>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3302460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image and titl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802072"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E1DF08E0-4D4E-CB4E-4C39-84817FF01D9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FA1ACD2E-32DD-0D8E-7613-BA7018068FB9}"/>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364FFA6E-08C8-087B-50EE-73652C47CA3D}"/>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itel 1">
            <a:extLst>
              <a:ext uri="{FF2B5EF4-FFF2-40B4-BE49-F238E27FC236}">
                <a16:creationId xmlns:a16="http://schemas.microsoft.com/office/drawing/2014/main" id="{BCDC5DE2-4E4F-9DB2-D6F0-F7C5F06B1B6D}"/>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439462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ne image and title 04">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3DE2C36C-1842-5D38-A346-C055971CC812}"/>
              </a:ext>
            </a:extLst>
          </p:cNvPr>
          <p:cNvSpPr>
            <a:spLocks noGrp="1"/>
          </p:cNvSpPr>
          <p:nvPr>
            <p:ph type="pic" sz="quarter" idx="16" hasCustomPrompt="1"/>
          </p:nvPr>
        </p:nvSpPr>
        <p:spPr>
          <a:xfrm>
            <a:off x="-476" y="672286"/>
            <a:ext cx="5832475" cy="5827464"/>
          </a:xfr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2" name="Footer Placeholder 2">
            <a:extLst>
              <a:ext uri="{FF2B5EF4-FFF2-40B4-BE49-F238E27FC236}">
                <a16:creationId xmlns:a16="http://schemas.microsoft.com/office/drawing/2014/main" id="{5B4A7E5E-B405-6360-C014-8977E49C649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0CF34DC4-D54E-195C-B2CF-2D335853480E}"/>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46862E8F-264C-3CB1-B857-D0D27943A920}"/>
              </a:ext>
            </a:extLst>
          </p:cNvPr>
          <p:cNvSpPr>
            <a:spLocks noGrp="1"/>
          </p:cNvSpPr>
          <p:nvPr>
            <p:ph type="body" idx="17"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246C1439-0008-21B6-699E-C5239F2D1864}"/>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689649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image and title 05">
    <p:spTree>
      <p:nvGrpSpPr>
        <p:cNvPr id="1" name=""/>
        <p:cNvGrpSpPr/>
        <p:nvPr/>
      </p:nvGrpSpPr>
      <p:grpSpPr>
        <a:xfrm>
          <a:off x="0" y="0"/>
          <a:ext cx="0" cy="0"/>
          <a:chOff x="0" y="0"/>
          <a:chExt cx="0" cy="0"/>
        </a:xfrm>
      </p:grpSpPr>
      <p:sp>
        <p:nvSpPr>
          <p:cNvPr id="2" name="Tijdelijke aanduiding voor inhoud 4">
            <a:extLst>
              <a:ext uri="{FF2B5EF4-FFF2-40B4-BE49-F238E27FC236}">
                <a16:creationId xmlns:a16="http://schemas.microsoft.com/office/drawing/2014/main" id="{B08E8BA3-22A1-B274-BF7C-0A8379F109F1}"/>
              </a:ext>
            </a:extLst>
          </p:cNvPr>
          <p:cNvSpPr>
            <a:spLocks noGrp="1"/>
          </p:cNvSpPr>
          <p:nvPr>
            <p:ph sz="quarter" idx="15"/>
          </p:nvPr>
        </p:nvSpPr>
        <p:spPr>
          <a:xfrm>
            <a:off x="791998" y="672286"/>
            <a:ext cx="5040001" cy="57285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3" name="Footer Placeholder 2">
            <a:extLst>
              <a:ext uri="{FF2B5EF4-FFF2-40B4-BE49-F238E27FC236}">
                <a16:creationId xmlns:a16="http://schemas.microsoft.com/office/drawing/2014/main" id="{6406D440-DA56-FFE4-76E0-D0194A360BE6}"/>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2">
            <a:extLst>
              <a:ext uri="{FF2B5EF4-FFF2-40B4-BE49-F238E27FC236}">
                <a16:creationId xmlns:a16="http://schemas.microsoft.com/office/drawing/2014/main" id="{027F6FF1-A5BF-8C75-AC1C-C7761136B250}"/>
              </a:ext>
            </a:extLst>
          </p:cNvPr>
          <p:cNvSpPr>
            <a:spLocks noGrp="1"/>
          </p:cNvSpPr>
          <p:nvPr>
            <p:ph sz="half" idx="1" hasCustomPrompt="1"/>
          </p:nvPr>
        </p:nvSpPr>
        <p:spPr>
          <a:xfrm>
            <a:off x="6360003"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ekst 2">
            <a:extLst>
              <a:ext uri="{FF2B5EF4-FFF2-40B4-BE49-F238E27FC236}">
                <a16:creationId xmlns:a16="http://schemas.microsoft.com/office/drawing/2014/main" id="{050EF383-B21F-3969-4945-3BEF216CC5EF}"/>
              </a:ext>
            </a:extLst>
          </p:cNvPr>
          <p:cNvSpPr>
            <a:spLocks noGrp="1"/>
          </p:cNvSpPr>
          <p:nvPr>
            <p:ph type="body" idx="16" hasCustomPrompt="1"/>
          </p:nvPr>
        </p:nvSpPr>
        <p:spPr>
          <a:xfrm>
            <a:off x="6359999"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393EFEB5-1AC8-8F4E-8864-1D7221119FB8}"/>
              </a:ext>
            </a:extLst>
          </p:cNvPr>
          <p:cNvSpPr>
            <a:spLocks noGrp="1"/>
          </p:cNvSpPr>
          <p:nvPr>
            <p:ph type="title"/>
          </p:nvPr>
        </p:nvSpPr>
        <p:spPr>
          <a:xfrm>
            <a:off x="6360004"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5622391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6D6E3BA9-5D4F-477A-7630-0A89A6E8DDE1}"/>
              </a:ext>
            </a:extLst>
          </p:cNvPr>
          <p:cNvSpPr>
            <a:spLocks noGrp="1"/>
          </p:cNvSpPr>
          <p:nvPr>
            <p:ph sz="half" idx="11"/>
          </p:nvPr>
        </p:nvSpPr>
        <p:spPr>
          <a:xfrm>
            <a:off x="8340000" y="1941196"/>
            <a:ext cx="3060000" cy="4619541"/>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4" name="Tijdelijke aanduiding voor inhoud 2">
            <a:extLst>
              <a:ext uri="{FF2B5EF4-FFF2-40B4-BE49-F238E27FC236}">
                <a16:creationId xmlns:a16="http://schemas.microsoft.com/office/drawing/2014/main" id="{20830080-413E-0A95-15AD-BB4C1A590A2A}"/>
              </a:ext>
            </a:extLst>
          </p:cNvPr>
          <p:cNvSpPr>
            <a:spLocks noGrp="1"/>
          </p:cNvSpPr>
          <p:nvPr>
            <p:ph sz="half" idx="12"/>
          </p:nvPr>
        </p:nvSpPr>
        <p:spPr>
          <a:xfrm>
            <a:off x="4566000" y="1941197"/>
            <a:ext cx="3060000" cy="461954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5" name="Footer Placeholder 2">
            <a:extLst>
              <a:ext uri="{FF2B5EF4-FFF2-40B4-BE49-F238E27FC236}">
                <a16:creationId xmlns:a16="http://schemas.microsoft.com/office/drawing/2014/main" id="{E2633E96-CEEC-DB34-B341-FE1E6330984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itel 1">
            <a:extLst>
              <a:ext uri="{FF2B5EF4-FFF2-40B4-BE49-F238E27FC236}">
                <a16:creationId xmlns:a16="http://schemas.microsoft.com/office/drawing/2014/main" id="{189026D8-42BD-BEE2-A3C2-DA71714FB7A1}"/>
              </a:ext>
            </a:extLst>
          </p:cNvPr>
          <p:cNvSpPr>
            <a:spLocks noGrp="1"/>
          </p:cNvSpPr>
          <p:nvPr>
            <p:ph type="title"/>
          </p:nvPr>
        </p:nvSpPr>
        <p:spPr>
          <a:xfrm>
            <a:off x="792000" y="602673"/>
            <a:ext cx="10608000"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inhoud 15">
            <a:extLst>
              <a:ext uri="{FF2B5EF4-FFF2-40B4-BE49-F238E27FC236}">
                <a16:creationId xmlns:a16="http://schemas.microsoft.com/office/drawing/2014/main" id="{B4B04029-F7CA-403E-7FA4-4E8D57B5266E}"/>
              </a:ext>
            </a:extLst>
          </p:cNvPr>
          <p:cNvSpPr>
            <a:spLocks noGrp="1"/>
          </p:cNvSpPr>
          <p:nvPr>
            <p:ph sz="quarter" idx="10"/>
          </p:nvPr>
        </p:nvSpPr>
        <p:spPr>
          <a:xfrm>
            <a:off x="792000" y="1941197"/>
            <a:ext cx="3060000" cy="4605686"/>
          </a:xfrm>
        </p:spPr>
        <p:txBody>
          <a:bodyPr/>
          <a:lstStyle>
            <a:lvl1pPr>
              <a:lnSpc>
                <a:spcPct val="114000"/>
              </a:lnSpc>
              <a:buClr>
                <a:srgbClr val="507AC2"/>
              </a:buClr>
              <a:defRPr/>
            </a:lvl1pPr>
            <a:lvl2pPr>
              <a:lnSpc>
                <a:spcPct val="114000"/>
              </a:lnSpc>
              <a:buClr>
                <a:srgbClr val="507AC2"/>
              </a:buClr>
              <a:defRPr/>
            </a:lvl2pPr>
            <a:lvl3pPr>
              <a:lnSpc>
                <a:spcPct val="114000"/>
              </a:lnSpc>
              <a:buClr>
                <a:srgbClr val="507AC2"/>
              </a:buClr>
              <a:defRPr/>
            </a:lvl3pPr>
            <a:lvl4pPr>
              <a:lnSpc>
                <a:spcPct val="114000"/>
              </a:lnSpc>
              <a:buClr>
                <a:srgbClr val="507AC2"/>
              </a:buClr>
              <a:defRPr/>
            </a:lvl4pPr>
            <a:lvl5pPr>
              <a:lnSpc>
                <a:spcPct val="114000"/>
              </a:lnSpc>
              <a:buClr>
                <a:srgbClr val="507AC2"/>
              </a:buCl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64402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s with subtitle">
    <p:spTree>
      <p:nvGrpSpPr>
        <p:cNvPr id="1" name=""/>
        <p:cNvGrpSpPr/>
        <p:nvPr/>
      </p:nvGrpSpPr>
      <p:grpSpPr>
        <a:xfrm>
          <a:off x="0" y="0"/>
          <a:ext cx="0" cy="0"/>
          <a:chOff x="0" y="0"/>
          <a:chExt cx="0" cy="0"/>
        </a:xfrm>
      </p:grpSpPr>
      <p:sp>
        <p:nvSpPr>
          <p:cNvPr id="11" name="Tijdelijke aanduiding voor tekst 2">
            <a:extLst>
              <a:ext uri="{FF2B5EF4-FFF2-40B4-BE49-F238E27FC236}">
                <a16:creationId xmlns:a16="http://schemas.microsoft.com/office/drawing/2014/main" id="{22B77CE3-A4E3-B4AD-046D-A483AA6B73D5}"/>
              </a:ext>
            </a:extLst>
          </p:cNvPr>
          <p:cNvSpPr>
            <a:spLocks noGrp="1"/>
          </p:cNvSpPr>
          <p:nvPr>
            <p:ph type="body" idx="12" hasCustomPrompt="1"/>
          </p:nvPr>
        </p:nvSpPr>
        <p:spPr>
          <a:xfrm>
            <a:off x="8340000" y="1367611"/>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5" name="Tijdelijke aanduiding voor inhoud 2">
            <a:extLst>
              <a:ext uri="{FF2B5EF4-FFF2-40B4-BE49-F238E27FC236}">
                <a16:creationId xmlns:a16="http://schemas.microsoft.com/office/drawing/2014/main" id="{7CDCF746-2943-E637-5E77-2C4617C7AC5C}"/>
              </a:ext>
            </a:extLst>
          </p:cNvPr>
          <p:cNvSpPr>
            <a:spLocks noGrp="1"/>
          </p:cNvSpPr>
          <p:nvPr>
            <p:ph sz="half" idx="14"/>
          </p:nvPr>
        </p:nvSpPr>
        <p:spPr>
          <a:xfrm>
            <a:off x="8340000" y="2296065"/>
            <a:ext cx="3060000" cy="4264671"/>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6" name="Tijdelijke aanduiding voor inhoud 2">
            <a:extLst>
              <a:ext uri="{FF2B5EF4-FFF2-40B4-BE49-F238E27FC236}">
                <a16:creationId xmlns:a16="http://schemas.microsoft.com/office/drawing/2014/main" id="{C8BEBC18-33D0-B4CD-D712-FEED06A6CE26}"/>
              </a:ext>
            </a:extLst>
          </p:cNvPr>
          <p:cNvSpPr>
            <a:spLocks noGrp="1"/>
          </p:cNvSpPr>
          <p:nvPr>
            <p:ph sz="half" idx="15"/>
          </p:nvPr>
        </p:nvSpPr>
        <p:spPr>
          <a:xfrm>
            <a:off x="4565999" y="2296065"/>
            <a:ext cx="3060000" cy="4264672"/>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9B305156-A30B-593D-1F31-8BBB645BA4DF}"/>
              </a:ext>
            </a:extLst>
          </p:cNvPr>
          <p:cNvSpPr>
            <a:spLocks noGrp="1"/>
          </p:cNvSpPr>
          <p:nvPr>
            <p:ph type="body" idx="16" hasCustomPrompt="1"/>
          </p:nvPr>
        </p:nvSpPr>
        <p:spPr>
          <a:xfrm>
            <a:off x="4551947" y="1367611"/>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 name="Footer Placeholder 2">
            <a:extLst>
              <a:ext uri="{FF2B5EF4-FFF2-40B4-BE49-F238E27FC236}">
                <a16:creationId xmlns:a16="http://schemas.microsoft.com/office/drawing/2014/main" id="{46EC7A56-BF58-9680-C477-7330DC3B053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noAutofit/>
          </a:bodyPr>
          <a:lstStyle>
            <a:lvl1pPr algn="r">
              <a:defRPr sz="800">
                <a:solidFill>
                  <a:schemeClr val="tx2"/>
                </a:solidFill>
              </a:defRPr>
            </a:lvl1pPr>
          </a:lstStyle>
          <a:p>
            <a:endParaRPr lang="en-BE"/>
          </a:p>
        </p:txBody>
      </p:sp>
      <p:sp>
        <p:nvSpPr>
          <p:cNvPr id="15" name="Tijdelijke aanduiding voor titel 1">
            <a:extLst>
              <a:ext uri="{FF2B5EF4-FFF2-40B4-BE49-F238E27FC236}">
                <a16:creationId xmlns:a16="http://schemas.microsoft.com/office/drawing/2014/main" id="{1842910E-0410-2671-3E93-FA52B1D03D82}"/>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16" name="Tijdelijke aanduiding voor inhoud 2">
            <a:extLst>
              <a:ext uri="{FF2B5EF4-FFF2-40B4-BE49-F238E27FC236}">
                <a16:creationId xmlns:a16="http://schemas.microsoft.com/office/drawing/2014/main" id="{1FE3268C-5820-384C-3954-6AD5B05CD5C1}"/>
              </a:ext>
            </a:extLst>
          </p:cNvPr>
          <p:cNvSpPr>
            <a:spLocks noGrp="1"/>
          </p:cNvSpPr>
          <p:nvPr>
            <p:ph sz="half" idx="1"/>
          </p:nvPr>
        </p:nvSpPr>
        <p:spPr>
          <a:xfrm>
            <a:off x="792000" y="2296065"/>
            <a:ext cx="3059998" cy="4304463"/>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p:txBody>
      </p:sp>
      <p:sp>
        <p:nvSpPr>
          <p:cNvPr id="17" name="Tijdelijke aanduiding voor tekst 2">
            <a:extLst>
              <a:ext uri="{FF2B5EF4-FFF2-40B4-BE49-F238E27FC236}">
                <a16:creationId xmlns:a16="http://schemas.microsoft.com/office/drawing/2014/main" id="{0F9DD1B5-A367-2C79-133D-FD00390CF1F4}"/>
              </a:ext>
            </a:extLst>
          </p:cNvPr>
          <p:cNvSpPr>
            <a:spLocks noGrp="1"/>
          </p:cNvSpPr>
          <p:nvPr>
            <p:ph type="body" idx="11" hasCustomPrompt="1"/>
          </p:nvPr>
        </p:nvSpPr>
        <p:spPr>
          <a:xfrm>
            <a:off x="792000" y="1373085"/>
            <a:ext cx="3059998" cy="649380"/>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9506172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lumns with subtitle and icons">
    <p:spTree>
      <p:nvGrpSpPr>
        <p:cNvPr id="1" name=""/>
        <p:cNvGrpSpPr/>
        <p:nvPr/>
      </p:nvGrpSpPr>
      <p:grpSpPr>
        <a:xfrm>
          <a:off x="0" y="0"/>
          <a:ext cx="0" cy="0"/>
          <a:chOff x="0" y="0"/>
          <a:chExt cx="0" cy="0"/>
        </a:xfrm>
      </p:grpSpPr>
      <p:sp>
        <p:nvSpPr>
          <p:cNvPr id="10" name="Tijdelijke aanduiding voor afbeelding 11">
            <a:extLst>
              <a:ext uri="{FF2B5EF4-FFF2-40B4-BE49-F238E27FC236}">
                <a16:creationId xmlns:a16="http://schemas.microsoft.com/office/drawing/2014/main" id="{E35C547B-B4BF-4085-F2F7-F49423D37359}"/>
              </a:ext>
            </a:extLst>
          </p:cNvPr>
          <p:cNvSpPr>
            <a:spLocks noGrp="1" noChangeAspect="1"/>
          </p:cNvSpPr>
          <p:nvPr>
            <p:ph type="pic" sz="quarter" idx="17" hasCustomPrompt="1"/>
          </p:nvPr>
        </p:nvSpPr>
        <p:spPr>
          <a:xfrm>
            <a:off x="791999"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6" name="Tijdelijke aanduiding voor inhoud 2">
            <a:extLst>
              <a:ext uri="{FF2B5EF4-FFF2-40B4-BE49-F238E27FC236}">
                <a16:creationId xmlns:a16="http://schemas.microsoft.com/office/drawing/2014/main" id="{9C06964A-D75D-F437-9459-608E0179C5A2}"/>
              </a:ext>
            </a:extLst>
          </p:cNvPr>
          <p:cNvSpPr>
            <a:spLocks noGrp="1"/>
          </p:cNvSpPr>
          <p:nvPr>
            <p:ph sz="half" idx="19"/>
          </p:nvPr>
        </p:nvSpPr>
        <p:spPr>
          <a:xfrm>
            <a:off x="4566000" y="2907156"/>
            <a:ext cx="3060000" cy="368644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7" name="Tijdelijke aanduiding voor afbeelding 11">
            <a:extLst>
              <a:ext uri="{FF2B5EF4-FFF2-40B4-BE49-F238E27FC236}">
                <a16:creationId xmlns:a16="http://schemas.microsoft.com/office/drawing/2014/main" id="{201E4377-2235-84C2-FC02-72F2B706A401}"/>
              </a:ext>
            </a:extLst>
          </p:cNvPr>
          <p:cNvSpPr>
            <a:spLocks noGrp="1" noChangeAspect="1"/>
          </p:cNvSpPr>
          <p:nvPr>
            <p:ph type="pic" sz="quarter" idx="20" hasCustomPrompt="1"/>
          </p:nvPr>
        </p:nvSpPr>
        <p:spPr>
          <a:xfrm>
            <a:off x="4559999"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8" name="Tijdelijke aanduiding voor tekst 2">
            <a:extLst>
              <a:ext uri="{FF2B5EF4-FFF2-40B4-BE49-F238E27FC236}">
                <a16:creationId xmlns:a16="http://schemas.microsoft.com/office/drawing/2014/main" id="{2038A719-4684-1AF6-E808-A697C1826D7E}"/>
              </a:ext>
            </a:extLst>
          </p:cNvPr>
          <p:cNvSpPr>
            <a:spLocks noGrp="1"/>
          </p:cNvSpPr>
          <p:nvPr>
            <p:ph type="body" idx="21" hasCustomPrompt="1"/>
          </p:nvPr>
        </p:nvSpPr>
        <p:spPr>
          <a:xfrm>
            <a:off x="4557978" y="2162263"/>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9" name="Tijdelijke aanduiding voor inhoud 2">
            <a:extLst>
              <a:ext uri="{FF2B5EF4-FFF2-40B4-BE49-F238E27FC236}">
                <a16:creationId xmlns:a16="http://schemas.microsoft.com/office/drawing/2014/main" id="{E56C67B9-C50C-7996-650A-2A8A49A13E68}"/>
              </a:ext>
            </a:extLst>
          </p:cNvPr>
          <p:cNvSpPr>
            <a:spLocks noGrp="1"/>
          </p:cNvSpPr>
          <p:nvPr>
            <p:ph sz="half" idx="22"/>
          </p:nvPr>
        </p:nvSpPr>
        <p:spPr>
          <a:xfrm>
            <a:off x="8339999" y="2900231"/>
            <a:ext cx="3060000" cy="3693371"/>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0" name="Tijdelijke aanduiding voor afbeelding 11">
            <a:extLst>
              <a:ext uri="{FF2B5EF4-FFF2-40B4-BE49-F238E27FC236}">
                <a16:creationId xmlns:a16="http://schemas.microsoft.com/office/drawing/2014/main" id="{1027939B-B513-C8EC-176F-51066ACB1FDA}"/>
              </a:ext>
            </a:extLst>
          </p:cNvPr>
          <p:cNvSpPr>
            <a:spLocks noGrp="1" noChangeAspect="1"/>
          </p:cNvSpPr>
          <p:nvPr>
            <p:ph type="pic" sz="quarter" idx="23" hasCustomPrompt="1"/>
          </p:nvPr>
        </p:nvSpPr>
        <p:spPr>
          <a:xfrm>
            <a:off x="8327999" y="135367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21E6B8D1-AC29-336A-2790-76BAD33C7974}"/>
              </a:ext>
            </a:extLst>
          </p:cNvPr>
          <p:cNvSpPr>
            <a:spLocks noGrp="1"/>
          </p:cNvSpPr>
          <p:nvPr>
            <p:ph type="body" idx="24" hasCustomPrompt="1"/>
          </p:nvPr>
        </p:nvSpPr>
        <p:spPr>
          <a:xfrm>
            <a:off x="8331977" y="2162263"/>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 name="Footer Placeholder 2">
            <a:extLst>
              <a:ext uri="{FF2B5EF4-FFF2-40B4-BE49-F238E27FC236}">
                <a16:creationId xmlns:a16="http://schemas.microsoft.com/office/drawing/2014/main" id="{334DBB6F-DE0F-A98E-04DA-8A51658D7BD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8A095902-A0E3-AC89-ED44-3FFF0DA2DCEC}"/>
              </a:ext>
            </a:extLst>
          </p:cNvPr>
          <p:cNvSpPr>
            <a:spLocks noGrp="1"/>
          </p:cNvSpPr>
          <p:nvPr>
            <p:ph sz="half" idx="1"/>
          </p:nvPr>
        </p:nvSpPr>
        <p:spPr>
          <a:xfrm>
            <a:off x="792000" y="2907156"/>
            <a:ext cx="3060000" cy="3693371"/>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p:txBody>
      </p:sp>
      <p:sp>
        <p:nvSpPr>
          <p:cNvPr id="5" name="Tijdelijke aanduiding voor tekst 2">
            <a:extLst>
              <a:ext uri="{FF2B5EF4-FFF2-40B4-BE49-F238E27FC236}">
                <a16:creationId xmlns:a16="http://schemas.microsoft.com/office/drawing/2014/main" id="{329E23EE-232E-DABC-27F4-7CDD43A72612}"/>
              </a:ext>
            </a:extLst>
          </p:cNvPr>
          <p:cNvSpPr>
            <a:spLocks noGrp="1"/>
          </p:cNvSpPr>
          <p:nvPr>
            <p:ph type="body" idx="11" hasCustomPrompt="1"/>
          </p:nvPr>
        </p:nvSpPr>
        <p:spPr>
          <a:xfrm>
            <a:off x="792000" y="2129961"/>
            <a:ext cx="3060000" cy="64938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6" name="Tijdelijke aanduiding voor titel 1">
            <a:extLst>
              <a:ext uri="{FF2B5EF4-FFF2-40B4-BE49-F238E27FC236}">
                <a16:creationId xmlns:a16="http://schemas.microsoft.com/office/drawing/2014/main" id="{3DB5CAFE-BAEC-648E-A08F-E1C7D14B994F}"/>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6755994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79717"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5" name="Tijdelijke aanduiding voor tekst 2">
            <a:extLst>
              <a:ext uri="{FF2B5EF4-FFF2-40B4-BE49-F238E27FC236}">
                <a16:creationId xmlns:a16="http://schemas.microsoft.com/office/drawing/2014/main" id="{AF720514-2DA9-A3E3-533A-FDABFABB3391}"/>
              </a:ext>
            </a:extLst>
          </p:cNvPr>
          <p:cNvSpPr>
            <a:spLocks noGrp="1"/>
          </p:cNvSpPr>
          <p:nvPr>
            <p:ph type="body" idx="24" hasCustomPrompt="1"/>
          </p:nvPr>
        </p:nvSpPr>
        <p:spPr>
          <a:xfrm>
            <a:off x="779717" y="236108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0" name="Tijdelijke aanduiding voor afbeelding 11">
            <a:extLst>
              <a:ext uri="{FF2B5EF4-FFF2-40B4-BE49-F238E27FC236}">
                <a16:creationId xmlns:a16="http://schemas.microsoft.com/office/drawing/2014/main" id="{FFCC68A0-53D2-1B44-E49C-2CE4C5F224CE}"/>
              </a:ext>
            </a:extLst>
          </p:cNvPr>
          <p:cNvSpPr>
            <a:spLocks noGrp="1" noChangeAspect="1"/>
          </p:cNvSpPr>
          <p:nvPr>
            <p:ph type="pic" sz="quarter" idx="27" hasCustomPrompt="1"/>
          </p:nvPr>
        </p:nvSpPr>
        <p:spPr>
          <a:xfrm>
            <a:off x="779717"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1355AA58-F9DC-987E-7213-E9E3D7CB0681}"/>
              </a:ext>
            </a:extLst>
          </p:cNvPr>
          <p:cNvSpPr>
            <a:spLocks noGrp="1"/>
          </p:cNvSpPr>
          <p:nvPr>
            <p:ph type="body" idx="28" hasCustomPrompt="1"/>
          </p:nvPr>
        </p:nvSpPr>
        <p:spPr>
          <a:xfrm>
            <a:off x="779717" y="493780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2" name="Tijdelijke aanduiding voor afbeelding 11">
            <a:extLst>
              <a:ext uri="{FF2B5EF4-FFF2-40B4-BE49-F238E27FC236}">
                <a16:creationId xmlns:a16="http://schemas.microsoft.com/office/drawing/2014/main" id="{712685E4-30F9-6D89-8E70-AE3193211938}"/>
              </a:ext>
            </a:extLst>
          </p:cNvPr>
          <p:cNvSpPr>
            <a:spLocks noGrp="1" noChangeAspect="1"/>
          </p:cNvSpPr>
          <p:nvPr>
            <p:ph type="pic" sz="quarter" idx="29" hasCustomPrompt="1"/>
          </p:nvPr>
        </p:nvSpPr>
        <p:spPr>
          <a:xfrm>
            <a:off x="9125860"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3" name="Tijdelijke aanduiding voor tekst 2">
            <a:extLst>
              <a:ext uri="{FF2B5EF4-FFF2-40B4-BE49-F238E27FC236}">
                <a16:creationId xmlns:a16="http://schemas.microsoft.com/office/drawing/2014/main" id="{5311EC53-2248-2A66-F1C1-5B94F2ECEDF0}"/>
              </a:ext>
            </a:extLst>
          </p:cNvPr>
          <p:cNvSpPr>
            <a:spLocks noGrp="1"/>
          </p:cNvSpPr>
          <p:nvPr>
            <p:ph type="body" idx="30" hasCustomPrompt="1"/>
          </p:nvPr>
        </p:nvSpPr>
        <p:spPr>
          <a:xfrm>
            <a:off x="9125860" y="236108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4" name="Tijdelijke aanduiding voor afbeelding 11">
            <a:extLst>
              <a:ext uri="{FF2B5EF4-FFF2-40B4-BE49-F238E27FC236}">
                <a16:creationId xmlns:a16="http://schemas.microsoft.com/office/drawing/2014/main" id="{83CC1ECD-EF86-1349-73E5-A725AB1DE3B7}"/>
              </a:ext>
            </a:extLst>
          </p:cNvPr>
          <p:cNvSpPr>
            <a:spLocks noGrp="1" noChangeAspect="1"/>
          </p:cNvSpPr>
          <p:nvPr>
            <p:ph type="pic" sz="quarter" idx="31" hasCustomPrompt="1"/>
          </p:nvPr>
        </p:nvSpPr>
        <p:spPr>
          <a:xfrm>
            <a:off x="9131999"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5" name="Tijdelijke aanduiding voor tekst 2">
            <a:extLst>
              <a:ext uri="{FF2B5EF4-FFF2-40B4-BE49-F238E27FC236}">
                <a16:creationId xmlns:a16="http://schemas.microsoft.com/office/drawing/2014/main" id="{3C79AACC-C249-315C-0CA7-B3FA0BEDD5CD}"/>
              </a:ext>
            </a:extLst>
          </p:cNvPr>
          <p:cNvSpPr>
            <a:spLocks noGrp="1"/>
          </p:cNvSpPr>
          <p:nvPr>
            <p:ph type="body" idx="32" hasCustomPrompt="1"/>
          </p:nvPr>
        </p:nvSpPr>
        <p:spPr>
          <a:xfrm>
            <a:off x="9131999" y="493780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6" name="Tijdelijke aanduiding voor tekst 2">
            <a:extLst>
              <a:ext uri="{FF2B5EF4-FFF2-40B4-BE49-F238E27FC236}">
                <a16:creationId xmlns:a16="http://schemas.microsoft.com/office/drawing/2014/main" id="{DC4F5955-7C55-1875-F542-E779D4814A54}"/>
              </a:ext>
            </a:extLst>
          </p:cNvPr>
          <p:cNvSpPr>
            <a:spLocks noGrp="1"/>
          </p:cNvSpPr>
          <p:nvPr>
            <p:ph type="body" idx="33" hasCustomPrompt="1"/>
          </p:nvPr>
        </p:nvSpPr>
        <p:spPr>
          <a:xfrm>
            <a:off x="3561765" y="236665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7" name="Tijdelijke aanduiding voor tekst 2">
            <a:extLst>
              <a:ext uri="{FF2B5EF4-FFF2-40B4-BE49-F238E27FC236}">
                <a16:creationId xmlns:a16="http://schemas.microsoft.com/office/drawing/2014/main" id="{1979BA03-58C3-AFA9-71D6-65EF0E58EA55}"/>
              </a:ext>
            </a:extLst>
          </p:cNvPr>
          <p:cNvSpPr>
            <a:spLocks noGrp="1"/>
          </p:cNvSpPr>
          <p:nvPr>
            <p:ph type="body" idx="34" hasCustomPrompt="1"/>
          </p:nvPr>
        </p:nvSpPr>
        <p:spPr>
          <a:xfrm>
            <a:off x="6343813" y="2361080"/>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8" name="Tijdelijke aanduiding voor afbeelding 11">
            <a:extLst>
              <a:ext uri="{FF2B5EF4-FFF2-40B4-BE49-F238E27FC236}">
                <a16:creationId xmlns:a16="http://schemas.microsoft.com/office/drawing/2014/main" id="{77188F4C-D701-5057-80E1-CA76354680D2}"/>
              </a:ext>
            </a:extLst>
          </p:cNvPr>
          <p:cNvSpPr>
            <a:spLocks noGrp="1" noChangeAspect="1"/>
          </p:cNvSpPr>
          <p:nvPr>
            <p:ph type="pic" sz="quarter" idx="35" hasCustomPrompt="1"/>
          </p:nvPr>
        </p:nvSpPr>
        <p:spPr>
          <a:xfrm>
            <a:off x="3561765"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9" name="Tijdelijke aanduiding voor afbeelding 11">
            <a:extLst>
              <a:ext uri="{FF2B5EF4-FFF2-40B4-BE49-F238E27FC236}">
                <a16:creationId xmlns:a16="http://schemas.microsoft.com/office/drawing/2014/main" id="{D03E763F-CF9B-6393-AA49-8D5EC865B570}"/>
              </a:ext>
            </a:extLst>
          </p:cNvPr>
          <p:cNvSpPr>
            <a:spLocks noGrp="1" noChangeAspect="1"/>
          </p:cNvSpPr>
          <p:nvPr>
            <p:ph type="pic" sz="quarter" idx="36" hasCustomPrompt="1"/>
          </p:nvPr>
        </p:nvSpPr>
        <p:spPr>
          <a:xfrm>
            <a:off x="6343812" y="1517642"/>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0" name="Tijdelijke aanduiding voor tekst 2">
            <a:extLst>
              <a:ext uri="{FF2B5EF4-FFF2-40B4-BE49-F238E27FC236}">
                <a16:creationId xmlns:a16="http://schemas.microsoft.com/office/drawing/2014/main" id="{CD8CFC07-6AD3-93CC-F135-6DFFBF3D4FE5}"/>
              </a:ext>
            </a:extLst>
          </p:cNvPr>
          <p:cNvSpPr>
            <a:spLocks noGrp="1"/>
          </p:cNvSpPr>
          <p:nvPr>
            <p:ph type="body" idx="37" hasCustomPrompt="1"/>
          </p:nvPr>
        </p:nvSpPr>
        <p:spPr>
          <a:xfrm>
            <a:off x="3567904" y="494337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1" name="Tijdelijke aanduiding voor tekst 2">
            <a:extLst>
              <a:ext uri="{FF2B5EF4-FFF2-40B4-BE49-F238E27FC236}">
                <a16:creationId xmlns:a16="http://schemas.microsoft.com/office/drawing/2014/main" id="{6118ECD9-CADD-7002-E8AA-7DC59744A9ED}"/>
              </a:ext>
            </a:extLst>
          </p:cNvPr>
          <p:cNvSpPr>
            <a:spLocks noGrp="1"/>
          </p:cNvSpPr>
          <p:nvPr>
            <p:ph type="body" idx="38" hasCustomPrompt="1"/>
          </p:nvPr>
        </p:nvSpPr>
        <p:spPr>
          <a:xfrm>
            <a:off x="6349952" y="4937804"/>
            <a:ext cx="2268000" cy="1037838"/>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2" name="Tijdelijke aanduiding voor afbeelding 11">
            <a:extLst>
              <a:ext uri="{FF2B5EF4-FFF2-40B4-BE49-F238E27FC236}">
                <a16:creationId xmlns:a16="http://schemas.microsoft.com/office/drawing/2014/main" id="{DE06DA71-E943-B85A-95BD-F5C0872AB390}"/>
              </a:ext>
            </a:extLst>
          </p:cNvPr>
          <p:cNvSpPr>
            <a:spLocks noGrp="1" noChangeAspect="1"/>
          </p:cNvSpPr>
          <p:nvPr>
            <p:ph type="pic" sz="quarter" idx="39" hasCustomPrompt="1"/>
          </p:nvPr>
        </p:nvSpPr>
        <p:spPr>
          <a:xfrm>
            <a:off x="3567904"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3" name="Tijdelijke aanduiding voor afbeelding 11">
            <a:extLst>
              <a:ext uri="{FF2B5EF4-FFF2-40B4-BE49-F238E27FC236}">
                <a16:creationId xmlns:a16="http://schemas.microsoft.com/office/drawing/2014/main" id="{993FF0C5-3F6B-AF46-E2D4-CEC4D022DAA8}"/>
              </a:ext>
            </a:extLst>
          </p:cNvPr>
          <p:cNvSpPr>
            <a:spLocks noGrp="1" noChangeAspect="1"/>
          </p:cNvSpPr>
          <p:nvPr>
            <p:ph type="pic" sz="quarter" idx="40" hasCustomPrompt="1"/>
          </p:nvPr>
        </p:nvSpPr>
        <p:spPr>
          <a:xfrm>
            <a:off x="6349951" y="4094366"/>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Footer Placeholder 2">
            <a:extLst>
              <a:ext uri="{FF2B5EF4-FFF2-40B4-BE49-F238E27FC236}">
                <a16:creationId xmlns:a16="http://schemas.microsoft.com/office/drawing/2014/main" id="{D2F3BEC6-8378-4EF7-3696-84DB42DD462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0EF3785B-55A2-41B6-BE27-1EBA391FE196}"/>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441233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collaboration">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p:nvPr>
        </p:nvSpPr>
        <p:spPr>
          <a:xfrm>
            <a:off x="1728000" y="240605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1728001" y="191731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afbeelding 11">
            <a:extLst>
              <a:ext uri="{FF2B5EF4-FFF2-40B4-BE49-F238E27FC236}">
                <a16:creationId xmlns:a16="http://schemas.microsoft.com/office/drawing/2014/main" id="{19DFDCEC-23F1-BAA2-8558-0667B6353E57}"/>
              </a:ext>
            </a:extLst>
          </p:cNvPr>
          <p:cNvSpPr>
            <a:spLocks noGrp="1" noChangeAspect="1"/>
          </p:cNvSpPr>
          <p:nvPr>
            <p:ph type="pic" sz="quarter" idx="15" hasCustomPrompt="1"/>
          </p:nvPr>
        </p:nvSpPr>
        <p:spPr>
          <a:xfrm>
            <a:off x="792000" y="191731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inhoud 2">
            <a:extLst>
              <a:ext uri="{FF2B5EF4-FFF2-40B4-BE49-F238E27FC236}">
                <a16:creationId xmlns:a16="http://schemas.microsoft.com/office/drawing/2014/main" id="{349754CD-8EBC-DF8E-3858-56F080C2D214}"/>
              </a:ext>
            </a:extLst>
          </p:cNvPr>
          <p:cNvSpPr>
            <a:spLocks noGrp="1"/>
          </p:cNvSpPr>
          <p:nvPr>
            <p:ph sz="half" idx="16"/>
          </p:nvPr>
        </p:nvSpPr>
        <p:spPr>
          <a:xfrm>
            <a:off x="1728000" y="508509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CD8C3440-F8E0-0630-A20A-69914CC0135E}"/>
              </a:ext>
            </a:extLst>
          </p:cNvPr>
          <p:cNvSpPr>
            <a:spLocks noGrp="1"/>
          </p:cNvSpPr>
          <p:nvPr>
            <p:ph type="body" idx="17" hasCustomPrompt="1"/>
          </p:nvPr>
        </p:nvSpPr>
        <p:spPr>
          <a:xfrm>
            <a:off x="1728001" y="459635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afbeelding 11">
            <a:extLst>
              <a:ext uri="{FF2B5EF4-FFF2-40B4-BE49-F238E27FC236}">
                <a16:creationId xmlns:a16="http://schemas.microsoft.com/office/drawing/2014/main" id="{B226CB9E-D4E5-AE4E-73B6-2BBEC2A32CDA}"/>
              </a:ext>
            </a:extLst>
          </p:cNvPr>
          <p:cNvSpPr>
            <a:spLocks noGrp="1" noChangeAspect="1"/>
          </p:cNvSpPr>
          <p:nvPr>
            <p:ph type="pic" sz="quarter" idx="18" hasCustomPrompt="1"/>
          </p:nvPr>
        </p:nvSpPr>
        <p:spPr>
          <a:xfrm>
            <a:off x="792000" y="459635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0" name="Tijdelijke aanduiding voor inhoud 2">
            <a:extLst>
              <a:ext uri="{FF2B5EF4-FFF2-40B4-BE49-F238E27FC236}">
                <a16:creationId xmlns:a16="http://schemas.microsoft.com/office/drawing/2014/main" id="{0FEEFAE7-E168-8EA6-A661-DDACC6AE2EFA}"/>
              </a:ext>
            </a:extLst>
          </p:cNvPr>
          <p:cNvSpPr>
            <a:spLocks noGrp="1"/>
          </p:cNvSpPr>
          <p:nvPr>
            <p:ph sz="half" idx="19"/>
          </p:nvPr>
        </p:nvSpPr>
        <p:spPr>
          <a:xfrm>
            <a:off x="7285199" y="240605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3" name="Tijdelijke aanduiding voor tekst 2">
            <a:extLst>
              <a:ext uri="{FF2B5EF4-FFF2-40B4-BE49-F238E27FC236}">
                <a16:creationId xmlns:a16="http://schemas.microsoft.com/office/drawing/2014/main" id="{34C86145-1AA9-AE5B-AFBE-BAD3FE11D42E}"/>
              </a:ext>
            </a:extLst>
          </p:cNvPr>
          <p:cNvSpPr>
            <a:spLocks noGrp="1"/>
          </p:cNvSpPr>
          <p:nvPr>
            <p:ph type="body" idx="20" hasCustomPrompt="1"/>
          </p:nvPr>
        </p:nvSpPr>
        <p:spPr>
          <a:xfrm>
            <a:off x="7285200" y="191731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Tijdelijke aanduiding voor afbeelding 11">
            <a:extLst>
              <a:ext uri="{FF2B5EF4-FFF2-40B4-BE49-F238E27FC236}">
                <a16:creationId xmlns:a16="http://schemas.microsoft.com/office/drawing/2014/main" id="{34A393B7-10AF-FE63-2C17-6BBE08CA1C4F}"/>
              </a:ext>
            </a:extLst>
          </p:cNvPr>
          <p:cNvSpPr>
            <a:spLocks noGrp="1" noChangeAspect="1"/>
          </p:cNvSpPr>
          <p:nvPr>
            <p:ph type="pic" sz="quarter" idx="21" hasCustomPrompt="1"/>
          </p:nvPr>
        </p:nvSpPr>
        <p:spPr>
          <a:xfrm>
            <a:off x="6349199" y="191731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5" name="Tijdelijke aanduiding voor inhoud 2">
            <a:extLst>
              <a:ext uri="{FF2B5EF4-FFF2-40B4-BE49-F238E27FC236}">
                <a16:creationId xmlns:a16="http://schemas.microsoft.com/office/drawing/2014/main" id="{03832344-2804-093A-8959-22B21B9C221B}"/>
              </a:ext>
            </a:extLst>
          </p:cNvPr>
          <p:cNvSpPr>
            <a:spLocks noGrp="1"/>
          </p:cNvSpPr>
          <p:nvPr>
            <p:ph sz="half" idx="22"/>
          </p:nvPr>
        </p:nvSpPr>
        <p:spPr>
          <a:xfrm>
            <a:off x="7285199" y="5085097"/>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6" name="Tijdelijke aanduiding voor tekst 2">
            <a:extLst>
              <a:ext uri="{FF2B5EF4-FFF2-40B4-BE49-F238E27FC236}">
                <a16:creationId xmlns:a16="http://schemas.microsoft.com/office/drawing/2014/main" id="{29AA61CD-50DC-B9BA-B540-B4500647824F}"/>
              </a:ext>
            </a:extLst>
          </p:cNvPr>
          <p:cNvSpPr>
            <a:spLocks noGrp="1"/>
          </p:cNvSpPr>
          <p:nvPr>
            <p:ph type="body" idx="23" hasCustomPrompt="1"/>
          </p:nvPr>
        </p:nvSpPr>
        <p:spPr>
          <a:xfrm>
            <a:off x="7285200" y="4596353"/>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7" name="Tijdelijke aanduiding voor afbeelding 11">
            <a:extLst>
              <a:ext uri="{FF2B5EF4-FFF2-40B4-BE49-F238E27FC236}">
                <a16:creationId xmlns:a16="http://schemas.microsoft.com/office/drawing/2014/main" id="{AD2568B5-CEDD-F520-762C-92CA4B3E9AB9}"/>
              </a:ext>
            </a:extLst>
          </p:cNvPr>
          <p:cNvSpPr>
            <a:spLocks noGrp="1" noChangeAspect="1"/>
          </p:cNvSpPr>
          <p:nvPr>
            <p:ph type="pic" sz="quarter" idx="24" hasCustomPrompt="1"/>
          </p:nvPr>
        </p:nvSpPr>
        <p:spPr>
          <a:xfrm>
            <a:off x="6349199" y="4596353"/>
            <a:ext cx="720000" cy="720000"/>
          </a:xfr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1" name="Footer Placeholder 2">
            <a:extLst>
              <a:ext uri="{FF2B5EF4-FFF2-40B4-BE49-F238E27FC236}">
                <a16:creationId xmlns:a16="http://schemas.microsoft.com/office/drawing/2014/main" id="{84C7B233-BF52-AE82-7728-54FB974F973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itel 1">
            <a:extLst>
              <a:ext uri="{FF2B5EF4-FFF2-40B4-BE49-F238E27FC236}">
                <a16:creationId xmlns:a16="http://schemas.microsoft.com/office/drawing/2014/main" id="{8E73B912-66C1-D8D1-715D-DFCF211E47D2}"/>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6670151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outlook">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1999" y="3940876"/>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1999" y="4696876"/>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 name="Group 1">
            <a:extLst>
              <a:ext uri="{FF2B5EF4-FFF2-40B4-BE49-F238E27FC236}">
                <a16:creationId xmlns:a16="http://schemas.microsoft.com/office/drawing/2014/main" id="{109ABA90-4D41-0166-C754-DB63FD17E451}"/>
              </a:ext>
            </a:extLst>
          </p:cNvPr>
          <p:cNvGrpSpPr/>
          <p:nvPr userDrawn="1"/>
        </p:nvGrpSpPr>
        <p:grpSpPr>
          <a:xfrm>
            <a:off x="1637999" y="3760876"/>
            <a:ext cx="360000" cy="676893"/>
            <a:chOff x="1638000" y="4200658"/>
            <a:chExt cx="360000" cy="676893"/>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638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7999" y="24513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4" name="Group 23">
            <a:extLst>
              <a:ext uri="{FF2B5EF4-FFF2-40B4-BE49-F238E27FC236}">
                <a16:creationId xmlns:a16="http://schemas.microsoft.com/office/drawing/2014/main" id="{DDD5D59E-FEAB-1D52-68ED-0524DBB98F20}"/>
              </a:ext>
            </a:extLst>
          </p:cNvPr>
          <p:cNvGrpSpPr/>
          <p:nvPr userDrawn="1"/>
        </p:nvGrpSpPr>
        <p:grpSpPr>
          <a:xfrm>
            <a:off x="10193999" y="3431556"/>
            <a:ext cx="360000" cy="689320"/>
            <a:chOff x="10194000" y="3871338"/>
            <a:chExt cx="360000" cy="689320"/>
          </a:xfrm>
        </p:grpSpPr>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sp>
          <p:nvSpPr>
            <p:cNvPr id="4" name="Ovaal 3">
              <a:extLst>
                <a:ext uri="{FF2B5EF4-FFF2-40B4-BE49-F238E27FC236}">
                  <a16:creationId xmlns:a16="http://schemas.microsoft.com/office/drawing/2014/main" id="{75D82B48-485F-7C9A-C23F-3D3DB4B26A17}"/>
                </a:ext>
              </a:extLst>
            </p:cNvPr>
            <p:cNvSpPr>
              <a:spLocks noChangeAspect="1"/>
            </p:cNvSpPr>
            <p:nvPr/>
          </p:nvSpPr>
          <p:spPr>
            <a:xfrm>
              <a:off x="10194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2" name="Group 21">
            <a:extLst>
              <a:ext uri="{FF2B5EF4-FFF2-40B4-BE49-F238E27FC236}">
                <a16:creationId xmlns:a16="http://schemas.microsoft.com/office/drawing/2014/main" id="{7D4EB7EB-6FCC-34AE-EC9B-CD54089CA779}"/>
              </a:ext>
            </a:extLst>
          </p:cNvPr>
          <p:cNvGrpSpPr/>
          <p:nvPr userDrawn="1"/>
        </p:nvGrpSpPr>
        <p:grpSpPr>
          <a:xfrm>
            <a:off x="6771599" y="3431556"/>
            <a:ext cx="360000" cy="689320"/>
            <a:chOff x="6771600" y="3871338"/>
            <a:chExt cx="360000" cy="689320"/>
          </a:xfrm>
        </p:grpSpPr>
        <p:sp>
          <p:nvSpPr>
            <p:cNvPr id="7" name="Ovaal 6">
              <a:extLst>
                <a:ext uri="{FF2B5EF4-FFF2-40B4-BE49-F238E27FC236}">
                  <a16:creationId xmlns:a16="http://schemas.microsoft.com/office/drawing/2014/main" id="{673BEDDF-9CE7-8FAC-8DDC-92E9C20FDB6A}"/>
                </a:ext>
              </a:extLst>
            </p:cNvPr>
            <p:cNvSpPr>
              <a:spLocks noChangeAspect="1"/>
            </p:cNvSpPr>
            <p:nvPr/>
          </p:nvSpPr>
          <p:spPr>
            <a:xfrm>
              <a:off x="67716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Vrije vorm: vorm 10">
              <a:extLst>
                <a:ext uri="{FF2B5EF4-FFF2-40B4-BE49-F238E27FC236}">
                  <a16:creationId xmlns:a16="http://schemas.microsoft.com/office/drawing/2014/main" id="{11386AD5-E509-BE10-938D-01B03CC450C1}"/>
                </a:ext>
              </a:extLst>
            </p:cNvPr>
            <p:cNvSpPr>
              <a:spLocks noChangeAspect="1"/>
            </p:cNvSpPr>
            <p:nvPr/>
          </p:nvSpPr>
          <p:spPr>
            <a:xfrm rot="13500000">
              <a:off x="6840313"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3" name="Tijdelijke aanduiding voor inhoud 2">
            <a:extLst>
              <a:ext uri="{FF2B5EF4-FFF2-40B4-BE49-F238E27FC236}">
                <a16:creationId xmlns:a16="http://schemas.microsoft.com/office/drawing/2014/main" id="{925F631E-495F-1D02-14FA-1B44DD3E38D3}"/>
              </a:ext>
            </a:extLst>
          </p:cNvPr>
          <p:cNvSpPr>
            <a:spLocks noGrp="1"/>
          </p:cNvSpPr>
          <p:nvPr>
            <p:ph sz="half" idx="15"/>
          </p:nvPr>
        </p:nvSpPr>
        <p:spPr>
          <a:xfrm>
            <a:off x="5922312" y="24513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FDDD13A5-31B7-55E2-4C49-1F87608C4044}"/>
              </a:ext>
            </a:extLst>
          </p:cNvPr>
          <p:cNvGrpSpPr/>
          <p:nvPr userDrawn="1"/>
        </p:nvGrpSpPr>
        <p:grpSpPr>
          <a:xfrm>
            <a:off x="3349199" y="3431556"/>
            <a:ext cx="360000" cy="689320"/>
            <a:chOff x="3349200" y="3871338"/>
            <a:chExt cx="360000" cy="689320"/>
          </a:xfrm>
        </p:grpSpPr>
        <p:sp>
          <p:nvSpPr>
            <p:cNvPr id="5" name="Ovaal 4">
              <a:extLst>
                <a:ext uri="{FF2B5EF4-FFF2-40B4-BE49-F238E27FC236}">
                  <a16:creationId xmlns:a16="http://schemas.microsoft.com/office/drawing/2014/main" id="{B117B797-85C3-3501-6174-FAF758DA09A3}"/>
                </a:ext>
              </a:extLst>
            </p:cNvPr>
            <p:cNvSpPr>
              <a:spLocks noChangeAspect="1"/>
            </p:cNvSpPr>
            <p:nvPr/>
          </p:nvSpPr>
          <p:spPr>
            <a:xfrm>
              <a:off x="33492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Vrije vorm: vorm 13">
              <a:extLst>
                <a:ext uri="{FF2B5EF4-FFF2-40B4-BE49-F238E27FC236}">
                  <a16:creationId xmlns:a16="http://schemas.microsoft.com/office/drawing/2014/main" id="{93C08ED7-2AC5-7AD5-28ED-A91A2FC075BD}"/>
                </a:ext>
              </a:extLst>
            </p:cNvPr>
            <p:cNvSpPr>
              <a:spLocks noChangeAspect="1"/>
            </p:cNvSpPr>
            <p:nvPr/>
          </p:nvSpPr>
          <p:spPr>
            <a:xfrm rot="13500000">
              <a:off x="3414626"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5" name="Tijdelijke aanduiding voor inhoud 2">
            <a:extLst>
              <a:ext uri="{FF2B5EF4-FFF2-40B4-BE49-F238E27FC236}">
                <a16:creationId xmlns:a16="http://schemas.microsoft.com/office/drawing/2014/main" id="{FAC42D74-5726-5BAD-C772-84DE58C4D5DA}"/>
              </a:ext>
            </a:extLst>
          </p:cNvPr>
          <p:cNvSpPr>
            <a:spLocks noGrp="1"/>
          </p:cNvSpPr>
          <p:nvPr>
            <p:ph sz="half" idx="16"/>
          </p:nvPr>
        </p:nvSpPr>
        <p:spPr>
          <a:xfrm>
            <a:off x="2496625" y="24513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ijdelijke aanduiding voor inhoud 2">
            <a:extLst>
              <a:ext uri="{FF2B5EF4-FFF2-40B4-BE49-F238E27FC236}">
                <a16:creationId xmlns:a16="http://schemas.microsoft.com/office/drawing/2014/main" id="{4F2289ED-FD1F-353D-0967-EEF2A65901E7}"/>
              </a:ext>
            </a:extLst>
          </p:cNvPr>
          <p:cNvSpPr>
            <a:spLocks noGrp="1"/>
          </p:cNvSpPr>
          <p:nvPr>
            <p:ph sz="half" idx="17"/>
          </p:nvPr>
        </p:nvSpPr>
        <p:spPr>
          <a:xfrm>
            <a:off x="4213489" y="4696876"/>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10" name="Group 9">
            <a:extLst>
              <a:ext uri="{FF2B5EF4-FFF2-40B4-BE49-F238E27FC236}">
                <a16:creationId xmlns:a16="http://schemas.microsoft.com/office/drawing/2014/main" id="{15C8E060-978A-BE0E-2996-4293B25FEE05}"/>
              </a:ext>
            </a:extLst>
          </p:cNvPr>
          <p:cNvGrpSpPr/>
          <p:nvPr userDrawn="1"/>
        </p:nvGrpSpPr>
        <p:grpSpPr>
          <a:xfrm>
            <a:off x="5060399" y="3760876"/>
            <a:ext cx="360000" cy="676893"/>
            <a:chOff x="5060400" y="4200658"/>
            <a:chExt cx="360000" cy="676893"/>
          </a:xfrm>
        </p:grpSpPr>
        <p:sp>
          <p:nvSpPr>
            <p:cNvPr id="6" name="Ovaal 5">
              <a:extLst>
                <a:ext uri="{FF2B5EF4-FFF2-40B4-BE49-F238E27FC236}">
                  <a16:creationId xmlns:a16="http://schemas.microsoft.com/office/drawing/2014/main" id="{24EE4E28-B65B-8072-A6E7-30D0997407A6}"/>
                </a:ext>
              </a:extLst>
            </p:cNvPr>
            <p:cNvSpPr>
              <a:spLocks noChangeAspect="1"/>
            </p:cNvSpPr>
            <p:nvPr/>
          </p:nvSpPr>
          <p:spPr>
            <a:xfrm>
              <a:off x="50604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Vrije vorm: vorm 16">
              <a:extLst>
                <a:ext uri="{FF2B5EF4-FFF2-40B4-BE49-F238E27FC236}">
                  <a16:creationId xmlns:a16="http://schemas.microsoft.com/office/drawing/2014/main" id="{1E9E52D7-03BB-B58A-D59A-370837D679F4}"/>
                </a:ext>
              </a:extLst>
            </p:cNvPr>
            <p:cNvSpPr>
              <a:spLocks noChangeAspect="1"/>
            </p:cNvSpPr>
            <p:nvPr/>
          </p:nvSpPr>
          <p:spPr>
            <a:xfrm rot="2700000">
              <a:off x="513149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0" name="Tijdelijke aanduiding voor inhoud 2">
            <a:extLst>
              <a:ext uri="{FF2B5EF4-FFF2-40B4-BE49-F238E27FC236}">
                <a16:creationId xmlns:a16="http://schemas.microsoft.com/office/drawing/2014/main" id="{661E78CF-706A-9D3A-80AB-21B6128EE8C8}"/>
              </a:ext>
            </a:extLst>
          </p:cNvPr>
          <p:cNvSpPr>
            <a:spLocks noGrp="1"/>
          </p:cNvSpPr>
          <p:nvPr>
            <p:ph sz="half" idx="18"/>
          </p:nvPr>
        </p:nvSpPr>
        <p:spPr>
          <a:xfrm>
            <a:off x="7634979" y="4696876"/>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3" name="Group 22">
            <a:extLst>
              <a:ext uri="{FF2B5EF4-FFF2-40B4-BE49-F238E27FC236}">
                <a16:creationId xmlns:a16="http://schemas.microsoft.com/office/drawing/2014/main" id="{D3630844-7D2B-045E-375D-7EB7C19014B2}"/>
              </a:ext>
            </a:extLst>
          </p:cNvPr>
          <p:cNvGrpSpPr/>
          <p:nvPr userDrawn="1"/>
        </p:nvGrpSpPr>
        <p:grpSpPr>
          <a:xfrm>
            <a:off x="8482799" y="3760876"/>
            <a:ext cx="360000" cy="676893"/>
            <a:chOff x="8482800" y="4200658"/>
            <a:chExt cx="360000" cy="676893"/>
          </a:xfrm>
        </p:grpSpPr>
        <p:sp>
          <p:nvSpPr>
            <p:cNvPr id="9" name="Ovaal 8">
              <a:extLst>
                <a:ext uri="{FF2B5EF4-FFF2-40B4-BE49-F238E27FC236}">
                  <a16:creationId xmlns:a16="http://schemas.microsoft.com/office/drawing/2014/main" id="{00FA3CBD-E88A-71C0-8555-D24BD776C901}"/>
                </a:ext>
              </a:extLst>
            </p:cNvPr>
            <p:cNvSpPr>
              <a:spLocks noChangeAspect="1"/>
            </p:cNvSpPr>
            <p:nvPr/>
          </p:nvSpPr>
          <p:spPr>
            <a:xfrm>
              <a:off x="84828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Vrije vorm: vorm 29">
              <a:extLst>
                <a:ext uri="{FF2B5EF4-FFF2-40B4-BE49-F238E27FC236}">
                  <a16:creationId xmlns:a16="http://schemas.microsoft.com/office/drawing/2014/main" id="{2C1B84D8-AFAD-6DEC-1829-4E5E01D46951}"/>
                </a:ext>
              </a:extLst>
            </p:cNvPr>
            <p:cNvSpPr>
              <a:spLocks noChangeAspect="1"/>
            </p:cNvSpPr>
            <p:nvPr/>
          </p:nvSpPr>
          <p:spPr>
            <a:xfrm rot="2700000">
              <a:off x="855298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7" name="Footer Placeholder 2">
            <a:extLst>
              <a:ext uri="{FF2B5EF4-FFF2-40B4-BE49-F238E27FC236}">
                <a16:creationId xmlns:a16="http://schemas.microsoft.com/office/drawing/2014/main" id="{4B1619E7-F2E5-228D-32A2-F881646D69F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2A2196B7-3672-3704-4A51-57C994A8AD0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8" name="Tijdelijke aanduiding voor titel 1">
            <a:extLst>
              <a:ext uri="{FF2B5EF4-FFF2-40B4-BE49-F238E27FC236}">
                <a16:creationId xmlns:a16="http://schemas.microsoft.com/office/drawing/2014/main" id="{5143EE90-5A69-1CF3-6FA4-4A251264B88F}"/>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2121840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outlook with icons">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1999" y="4186786"/>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1999" y="5282629"/>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4" name="Group 3">
            <a:extLst>
              <a:ext uri="{FF2B5EF4-FFF2-40B4-BE49-F238E27FC236}">
                <a16:creationId xmlns:a16="http://schemas.microsoft.com/office/drawing/2014/main" id="{043B2FE1-D3B3-3FAF-EBB9-8C08262ACAE1}"/>
              </a:ext>
            </a:extLst>
          </p:cNvPr>
          <p:cNvGrpSpPr/>
          <p:nvPr userDrawn="1"/>
        </p:nvGrpSpPr>
        <p:grpSpPr>
          <a:xfrm>
            <a:off x="1241999" y="3610786"/>
            <a:ext cx="1152000" cy="1412736"/>
            <a:chOff x="1242000" y="3804658"/>
            <a:chExt cx="1152000" cy="1412736"/>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242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5" name="Group 4">
            <a:extLst>
              <a:ext uri="{FF2B5EF4-FFF2-40B4-BE49-F238E27FC236}">
                <a16:creationId xmlns:a16="http://schemas.microsoft.com/office/drawing/2014/main" id="{B523D2C2-9BC4-4445-9517-130BDB629E13}"/>
              </a:ext>
            </a:extLst>
          </p:cNvPr>
          <p:cNvGrpSpPr/>
          <p:nvPr userDrawn="1"/>
        </p:nvGrpSpPr>
        <p:grpSpPr>
          <a:xfrm>
            <a:off x="4093999" y="3357357"/>
            <a:ext cx="1152000" cy="1405429"/>
            <a:chOff x="4094000" y="3551229"/>
            <a:chExt cx="1152000" cy="1405429"/>
          </a:xfrm>
        </p:grpSpPr>
        <p:sp>
          <p:nvSpPr>
            <p:cNvPr id="24" name="Ovaal 23">
              <a:extLst>
                <a:ext uri="{FF2B5EF4-FFF2-40B4-BE49-F238E27FC236}">
                  <a16:creationId xmlns:a16="http://schemas.microsoft.com/office/drawing/2014/main" id="{8E95C17D-A4BC-D6B7-4189-F6BC524521F2}"/>
                </a:ext>
              </a:extLst>
            </p:cNvPr>
            <p:cNvSpPr>
              <a:spLocks noChangeAspect="1"/>
            </p:cNvSpPr>
            <p:nvPr/>
          </p:nvSpPr>
          <p:spPr>
            <a:xfrm>
              <a:off x="4094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Vrije vorm: vorm 24">
              <a:extLst>
                <a:ext uri="{FF2B5EF4-FFF2-40B4-BE49-F238E27FC236}">
                  <a16:creationId xmlns:a16="http://schemas.microsoft.com/office/drawing/2014/main" id="{051C1596-1BCD-2AC7-E0B0-9B0D446283D0}"/>
                </a:ext>
              </a:extLst>
            </p:cNvPr>
            <p:cNvSpPr>
              <a:spLocks noChangeAspect="1"/>
            </p:cNvSpPr>
            <p:nvPr/>
          </p:nvSpPr>
          <p:spPr>
            <a:xfrm rot="13500000">
              <a:off x="4562000" y="3551229"/>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7" name="Group 6">
            <a:extLst>
              <a:ext uri="{FF2B5EF4-FFF2-40B4-BE49-F238E27FC236}">
                <a16:creationId xmlns:a16="http://schemas.microsoft.com/office/drawing/2014/main" id="{7AEE76FD-EC1D-5C2C-A853-8E2B8943B704}"/>
              </a:ext>
            </a:extLst>
          </p:cNvPr>
          <p:cNvGrpSpPr/>
          <p:nvPr userDrawn="1"/>
        </p:nvGrpSpPr>
        <p:grpSpPr>
          <a:xfrm>
            <a:off x="9797999" y="3350050"/>
            <a:ext cx="1152000" cy="1412736"/>
            <a:chOff x="9798000" y="3543922"/>
            <a:chExt cx="1152000" cy="1412736"/>
          </a:xfrm>
        </p:grpSpPr>
        <p:sp>
          <p:nvSpPr>
            <p:cNvPr id="23" name="Ovaal 22">
              <a:extLst>
                <a:ext uri="{FF2B5EF4-FFF2-40B4-BE49-F238E27FC236}">
                  <a16:creationId xmlns:a16="http://schemas.microsoft.com/office/drawing/2014/main" id="{36F1C3C4-AFC0-9931-5AA9-3DA4715EC1D6}"/>
                </a:ext>
              </a:extLst>
            </p:cNvPr>
            <p:cNvSpPr>
              <a:spLocks noChangeAspect="1"/>
            </p:cNvSpPr>
            <p:nvPr/>
          </p:nvSpPr>
          <p:spPr>
            <a:xfrm>
              <a:off x="9798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543922"/>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6" name="Group 5">
            <a:extLst>
              <a:ext uri="{FF2B5EF4-FFF2-40B4-BE49-F238E27FC236}">
                <a16:creationId xmlns:a16="http://schemas.microsoft.com/office/drawing/2014/main" id="{777B6836-EF16-F9D7-ED25-D8A3D83AF617}"/>
              </a:ext>
            </a:extLst>
          </p:cNvPr>
          <p:cNvGrpSpPr/>
          <p:nvPr userDrawn="1"/>
        </p:nvGrpSpPr>
        <p:grpSpPr>
          <a:xfrm>
            <a:off x="6945999" y="3610786"/>
            <a:ext cx="1152000" cy="1412736"/>
            <a:chOff x="6946000" y="3804658"/>
            <a:chExt cx="1152000" cy="1412736"/>
          </a:xfrm>
        </p:grpSpPr>
        <p:sp>
          <p:nvSpPr>
            <p:cNvPr id="22" name="Ovaal 21">
              <a:extLst>
                <a:ext uri="{FF2B5EF4-FFF2-40B4-BE49-F238E27FC236}">
                  <a16:creationId xmlns:a16="http://schemas.microsoft.com/office/drawing/2014/main" id="{3FDA66EC-C187-BD38-95C5-E822B2C7A1BC}"/>
                </a:ext>
              </a:extLst>
            </p:cNvPr>
            <p:cNvSpPr>
              <a:spLocks noChangeAspect="1"/>
            </p:cNvSpPr>
            <p:nvPr/>
          </p:nvSpPr>
          <p:spPr>
            <a:xfrm>
              <a:off x="6946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Vrije vorm: vorm 26">
              <a:extLst>
                <a:ext uri="{FF2B5EF4-FFF2-40B4-BE49-F238E27FC236}">
                  <a16:creationId xmlns:a16="http://schemas.microsoft.com/office/drawing/2014/main" id="{EB417611-24B4-04B9-054A-ACAC914B8EC4}"/>
                </a:ext>
              </a:extLst>
            </p:cNvPr>
            <p:cNvSpPr>
              <a:spLocks noChangeAspect="1"/>
            </p:cNvSpPr>
            <p:nvPr/>
          </p:nvSpPr>
          <p:spPr>
            <a:xfrm rot="2700000">
              <a:off x="7413999"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8" name="Tijdelijke aanduiding voor inhoud 2">
            <a:extLst>
              <a:ext uri="{FF2B5EF4-FFF2-40B4-BE49-F238E27FC236}">
                <a16:creationId xmlns:a16="http://schemas.microsoft.com/office/drawing/2014/main" id="{3F614B74-3D6E-A426-1F20-F15A22B436BF}"/>
              </a:ext>
            </a:extLst>
          </p:cNvPr>
          <p:cNvSpPr>
            <a:spLocks noGrp="1"/>
          </p:cNvSpPr>
          <p:nvPr>
            <p:ph sz="half" idx="12"/>
          </p:nvPr>
        </p:nvSpPr>
        <p:spPr>
          <a:xfrm>
            <a:off x="6495998" y="5282629"/>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9" name="Tijdelijke aanduiding voor inhoud 2">
            <a:extLst>
              <a:ext uri="{FF2B5EF4-FFF2-40B4-BE49-F238E27FC236}">
                <a16:creationId xmlns:a16="http://schemas.microsoft.com/office/drawing/2014/main" id="{784FACF8-2444-E7F6-0612-E217B8A7399F}"/>
              </a:ext>
            </a:extLst>
          </p:cNvPr>
          <p:cNvSpPr>
            <a:spLocks noGrp="1"/>
          </p:cNvSpPr>
          <p:nvPr>
            <p:ph sz="half" idx="13"/>
          </p:nvPr>
        </p:nvSpPr>
        <p:spPr>
          <a:xfrm>
            <a:off x="3643999" y="2377179"/>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7999" y="2369873"/>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ijdelijke aanduiding voor afbeelding 11">
            <a:extLst>
              <a:ext uri="{FF2B5EF4-FFF2-40B4-BE49-F238E27FC236}">
                <a16:creationId xmlns:a16="http://schemas.microsoft.com/office/drawing/2014/main" id="{9F8C217F-A0D9-24B2-DB17-B1A5D1C206AE}"/>
              </a:ext>
            </a:extLst>
          </p:cNvPr>
          <p:cNvSpPr>
            <a:spLocks noGrp="1" noChangeAspect="1"/>
          </p:cNvSpPr>
          <p:nvPr>
            <p:ph type="pic" sz="quarter" idx="15" hasCustomPrompt="1"/>
          </p:nvPr>
        </p:nvSpPr>
        <p:spPr>
          <a:xfrm>
            <a:off x="1547999" y="3916786"/>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3" name="Tijdelijke aanduiding voor afbeelding 11">
            <a:extLst>
              <a:ext uri="{FF2B5EF4-FFF2-40B4-BE49-F238E27FC236}">
                <a16:creationId xmlns:a16="http://schemas.microsoft.com/office/drawing/2014/main" id="{43214054-B3D8-CAA5-5FCC-1D1BE982753B}"/>
              </a:ext>
            </a:extLst>
          </p:cNvPr>
          <p:cNvSpPr>
            <a:spLocks noGrp="1" noChangeAspect="1"/>
          </p:cNvSpPr>
          <p:nvPr>
            <p:ph type="pic" sz="quarter" idx="16" hasCustomPrompt="1"/>
          </p:nvPr>
        </p:nvSpPr>
        <p:spPr>
          <a:xfrm>
            <a:off x="4399999" y="3916258"/>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4" name="Tijdelijke aanduiding voor afbeelding 11">
            <a:extLst>
              <a:ext uri="{FF2B5EF4-FFF2-40B4-BE49-F238E27FC236}">
                <a16:creationId xmlns:a16="http://schemas.microsoft.com/office/drawing/2014/main" id="{FBF549D7-72EB-30A9-7D1E-963A85694C93}"/>
              </a:ext>
            </a:extLst>
          </p:cNvPr>
          <p:cNvSpPr>
            <a:spLocks noGrp="1" noChangeAspect="1"/>
          </p:cNvSpPr>
          <p:nvPr>
            <p:ph type="pic" sz="quarter" idx="17" hasCustomPrompt="1"/>
          </p:nvPr>
        </p:nvSpPr>
        <p:spPr>
          <a:xfrm>
            <a:off x="7251998" y="3916258"/>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5" name="Tijdelijke aanduiding voor afbeelding 11">
            <a:extLst>
              <a:ext uri="{FF2B5EF4-FFF2-40B4-BE49-F238E27FC236}">
                <a16:creationId xmlns:a16="http://schemas.microsoft.com/office/drawing/2014/main" id="{02C3DAA6-DDC6-34DE-FCAF-3B03A8B5BC1B}"/>
              </a:ext>
            </a:extLst>
          </p:cNvPr>
          <p:cNvSpPr>
            <a:spLocks noGrp="1" noChangeAspect="1"/>
          </p:cNvSpPr>
          <p:nvPr>
            <p:ph type="pic" sz="quarter" idx="18" hasCustomPrompt="1"/>
          </p:nvPr>
        </p:nvSpPr>
        <p:spPr>
          <a:xfrm>
            <a:off x="10103999" y="3916258"/>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10" name="Footer Placeholder 2">
            <a:extLst>
              <a:ext uri="{FF2B5EF4-FFF2-40B4-BE49-F238E27FC236}">
                <a16:creationId xmlns:a16="http://schemas.microsoft.com/office/drawing/2014/main" id="{ED76B70B-6414-A226-D03F-D41099FF076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9AC239BB-626F-AE33-D8A2-EFB463732F31}"/>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2FCAFAB5-5899-06D3-7B70-AFEBBBF55CDA}"/>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7319925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low/pipeline">
    <p:spTree>
      <p:nvGrpSpPr>
        <p:cNvPr id="1" name=""/>
        <p:cNvGrpSpPr/>
        <p:nvPr/>
      </p:nvGrpSpPr>
      <p:grpSpPr>
        <a:xfrm>
          <a:off x="0" y="0"/>
          <a:ext cx="0" cy="0"/>
          <a:chOff x="0" y="0"/>
          <a:chExt cx="0" cy="0"/>
        </a:xfrm>
      </p:grpSpPr>
      <p:sp>
        <p:nvSpPr>
          <p:cNvPr id="2" name="Vrije vorm: vorm 39">
            <a:extLst>
              <a:ext uri="{FF2B5EF4-FFF2-40B4-BE49-F238E27FC236}">
                <a16:creationId xmlns:a16="http://schemas.microsoft.com/office/drawing/2014/main" id="{5D8A4730-6B7E-6106-2DFB-E9D1804153D0}"/>
              </a:ext>
            </a:extLst>
          </p:cNvPr>
          <p:cNvSpPr/>
          <p:nvPr userDrawn="1"/>
        </p:nvSpPr>
        <p:spPr>
          <a:xfrm>
            <a:off x="791999"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1" name="Vrije vorm: vorm 40">
            <a:extLst>
              <a:ext uri="{FF2B5EF4-FFF2-40B4-BE49-F238E27FC236}">
                <a16:creationId xmlns:a16="http://schemas.microsoft.com/office/drawing/2014/main" id="{1242CF8C-FE64-F67B-8E13-603B740EC680}"/>
              </a:ext>
            </a:extLst>
          </p:cNvPr>
          <p:cNvSpPr/>
          <p:nvPr/>
        </p:nvSpPr>
        <p:spPr>
          <a:xfrm>
            <a:off x="3428591"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2" name="Vrije vorm: vorm 41">
            <a:extLst>
              <a:ext uri="{FF2B5EF4-FFF2-40B4-BE49-F238E27FC236}">
                <a16:creationId xmlns:a16="http://schemas.microsoft.com/office/drawing/2014/main" id="{092F404F-46A1-B061-7586-E469230C5C3A}"/>
              </a:ext>
            </a:extLst>
          </p:cNvPr>
          <p:cNvSpPr/>
          <p:nvPr/>
        </p:nvSpPr>
        <p:spPr>
          <a:xfrm>
            <a:off x="6085727"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3" name="Vrije vorm: vorm 42">
            <a:extLst>
              <a:ext uri="{FF2B5EF4-FFF2-40B4-BE49-F238E27FC236}">
                <a16:creationId xmlns:a16="http://schemas.microsoft.com/office/drawing/2014/main" id="{7840A372-D611-17A9-9EF8-AC666BA2B350}"/>
              </a:ext>
            </a:extLst>
          </p:cNvPr>
          <p:cNvSpPr/>
          <p:nvPr/>
        </p:nvSpPr>
        <p:spPr>
          <a:xfrm>
            <a:off x="8742863" y="2963057"/>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5" name="Tijdelijke aanduiding voor afbeelding 11">
            <a:extLst>
              <a:ext uri="{FF2B5EF4-FFF2-40B4-BE49-F238E27FC236}">
                <a16:creationId xmlns:a16="http://schemas.microsoft.com/office/drawing/2014/main" id="{789114B8-2EE2-19A9-C6EA-0FDAFDD48404}"/>
              </a:ext>
            </a:extLst>
          </p:cNvPr>
          <p:cNvSpPr>
            <a:spLocks noGrp="1" noChangeAspect="1"/>
          </p:cNvSpPr>
          <p:nvPr>
            <p:ph type="pic" sz="quarter" idx="15" hasCustomPrompt="1"/>
          </p:nvPr>
        </p:nvSpPr>
        <p:spPr>
          <a:xfrm>
            <a:off x="771455"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6" name="Tijdelijke aanduiding voor afbeelding 11">
            <a:extLst>
              <a:ext uri="{FF2B5EF4-FFF2-40B4-BE49-F238E27FC236}">
                <a16:creationId xmlns:a16="http://schemas.microsoft.com/office/drawing/2014/main" id="{699DF17B-CFA2-AE03-4127-C14EFF930FB6}"/>
              </a:ext>
            </a:extLst>
          </p:cNvPr>
          <p:cNvSpPr>
            <a:spLocks noGrp="1" noChangeAspect="1"/>
          </p:cNvSpPr>
          <p:nvPr>
            <p:ph type="pic" sz="quarter" idx="16" hasCustomPrompt="1"/>
          </p:nvPr>
        </p:nvSpPr>
        <p:spPr>
          <a:xfrm>
            <a:off x="3428591"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7" name="Tijdelijke aanduiding voor afbeelding 11">
            <a:extLst>
              <a:ext uri="{FF2B5EF4-FFF2-40B4-BE49-F238E27FC236}">
                <a16:creationId xmlns:a16="http://schemas.microsoft.com/office/drawing/2014/main" id="{9ADCABCD-048D-74B4-18F0-5D9920DC8B2B}"/>
              </a:ext>
            </a:extLst>
          </p:cNvPr>
          <p:cNvSpPr>
            <a:spLocks noGrp="1" noChangeAspect="1"/>
          </p:cNvSpPr>
          <p:nvPr>
            <p:ph type="pic" sz="quarter" idx="17" hasCustomPrompt="1"/>
          </p:nvPr>
        </p:nvSpPr>
        <p:spPr>
          <a:xfrm>
            <a:off x="6085727"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8" name="Tijdelijke aanduiding voor afbeelding 11">
            <a:extLst>
              <a:ext uri="{FF2B5EF4-FFF2-40B4-BE49-F238E27FC236}">
                <a16:creationId xmlns:a16="http://schemas.microsoft.com/office/drawing/2014/main" id="{C67166B8-6BF0-7B3E-6863-01013C8D1068}"/>
              </a:ext>
            </a:extLst>
          </p:cNvPr>
          <p:cNvSpPr>
            <a:spLocks noGrp="1" noChangeAspect="1"/>
          </p:cNvSpPr>
          <p:nvPr>
            <p:ph type="pic" sz="quarter" idx="18" hasCustomPrompt="1"/>
          </p:nvPr>
        </p:nvSpPr>
        <p:spPr>
          <a:xfrm>
            <a:off x="8742863" y="2332750"/>
            <a:ext cx="540000" cy="540000"/>
          </a:xfr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9" name="Tijdelijke aanduiding voor inhoud 2">
            <a:extLst>
              <a:ext uri="{FF2B5EF4-FFF2-40B4-BE49-F238E27FC236}">
                <a16:creationId xmlns:a16="http://schemas.microsoft.com/office/drawing/2014/main" id="{90D3F3DD-F47F-E476-9517-5A39B1D3DBAD}"/>
              </a:ext>
            </a:extLst>
          </p:cNvPr>
          <p:cNvSpPr>
            <a:spLocks noGrp="1"/>
          </p:cNvSpPr>
          <p:nvPr>
            <p:ph sz="half" idx="1"/>
          </p:nvPr>
        </p:nvSpPr>
        <p:spPr>
          <a:xfrm>
            <a:off x="771457"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ijdelijke aanduiding voor inhoud 2">
            <a:extLst>
              <a:ext uri="{FF2B5EF4-FFF2-40B4-BE49-F238E27FC236}">
                <a16:creationId xmlns:a16="http://schemas.microsoft.com/office/drawing/2014/main" id="{16977658-13FB-8EC7-4EA1-25FD80943881}"/>
              </a:ext>
            </a:extLst>
          </p:cNvPr>
          <p:cNvSpPr>
            <a:spLocks noGrp="1"/>
          </p:cNvSpPr>
          <p:nvPr>
            <p:ph sz="half" idx="19"/>
          </p:nvPr>
        </p:nvSpPr>
        <p:spPr>
          <a:xfrm>
            <a:off x="3428591"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1" name="Tijdelijke aanduiding voor inhoud 2">
            <a:extLst>
              <a:ext uri="{FF2B5EF4-FFF2-40B4-BE49-F238E27FC236}">
                <a16:creationId xmlns:a16="http://schemas.microsoft.com/office/drawing/2014/main" id="{EA4E512D-B9E8-F03A-59AA-FF7649F9422F}"/>
              </a:ext>
            </a:extLst>
          </p:cNvPr>
          <p:cNvSpPr>
            <a:spLocks noGrp="1"/>
          </p:cNvSpPr>
          <p:nvPr>
            <p:ph sz="half" idx="20"/>
          </p:nvPr>
        </p:nvSpPr>
        <p:spPr>
          <a:xfrm>
            <a:off x="6075456"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ijdelijke aanduiding voor inhoud 2">
            <a:extLst>
              <a:ext uri="{FF2B5EF4-FFF2-40B4-BE49-F238E27FC236}">
                <a16:creationId xmlns:a16="http://schemas.microsoft.com/office/drawing/2014/main" id="{D384CD8F-5DE6-8863-678B-6D0486A84107}"/>
              </a:ext>
            </a:extLst>
          </p:cNvPr>
          <p:cNvSpPr>
            <a:spLocks noGrp="1"/>
          </p:cNvSpPr>
          <p:nvPr>
            <p:ph sz="half" idx="21"/>
          </p:nvPr>
        </p:nvSpPr>
        <p:spPr>
          <a:xfrm>
            <a:off x="8742863" y="4915880"/>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3" name="Tijdelijke aanduiding voor inhoud 2">
            <a:extLst>
              <a:ext uri="{FF2B5EF4-FFF2-40B4-BE49-F238E27FC236}">
                <a16:creationId xmlns:a16="http://schemas.microsoft.com/office/drawing/2014/main" id="{E642989E-DE44-4894-7750-1DD449AC9221}"/>
              </a:ext>
            </a:extLst>
          </p:cNvPr>
          <p:cNvSpPr>
            <a:spLocks noGrp="1"/>
          </p:cNvSpPr>
          <p:nvPr>
            <p:ph sz="half" idx="22"/>
          </p:nvPr>
        </p:nvSpPr>
        <p:spPr>
          <a:xfrm>
            <a:off x="1041457"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5" name="Tijdelijke aanduiding voor tekst 2">
            <a:extLst>
              <a:ext uri="{FF2B5EF4-FFF2-40B4-BE49-F238E27FC236}">
                <a16:creationId xmlns:a16="http://schemas.microsoft.com/office/drawing/2014/main" id="{20FEA36A-A464-7C06-6FEE-DB9493D6B303}"/>
              </a:ext>
            </a:extLst>
          </p:cNvPr>
          <p:cNvSpPr>
            <a:spLocks noGrp="1"/>
          </p:cNvSpPr>
          <p:nvPr>
            <p:ph type="body" idx="24"/>
          </p:nvPr>
        </p:nvSpPr>
        <p:spPr>
          <a:xfrm>
            <a:off x="1041455"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6" name="Tijdelijke aanduiding voor inhoud 2">
            <a:extLst>
              <a:ext uri="{FF2B5EF4-FFF2-40B4-BE49-F238E27FC236}">
                <a16:creationId xmlns:a16="http://schemas.microsoft.com/office/drawing/2014/main" id="{E04D0D86-EBE9-8FFB-D1A4-26B6271E142D}"/>
              </a:ext>
            </a:extLst>
          </p:cNvPr>
          <p:cNvSpPr>
            <a:spLocks noGrp="1"/>
          </p:cNvSpPr>
          <p:nvPr>
            <p:ph sz="half" idx="25"/>
          </p:nvPr>
        </p:nvSpPr>
        <p:spPr>
          <a:xfrm>
            <a:off x="3698593"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7" name="Tijdelijke aanduiding voor tekst 2">
            <a:extLst>
              <a:ext uri="{FF2B5EF4-FFF2-40B4-BE49-F238E27FC236}">
                <a16:creationId xmlns:a16="http://schemas.microsoft.com/office/drawing/2014/main" id="{34E6405E-8F80-A270-0712-FB808A3A111E}"/>
              </a:ext>
            </a:extLst>
          </p:cNvPr>
          <p:cNvSpPr>
            <a:spLocks noGrp="1"/>
          </p:cNvSpPr>
          <p:nvPr>
            <p:ph type="body" idx="26"/>
          </p:nvPr>
        </p:nvSpPr>
        <p:spPr>
          <a:xfrm>
            <a:off x="3698591"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8" name="Tijdelijke aanduiding voor inhoud 2">
            <a:extLst>
              <a:ext uri="{FF2B5EF4-FFF2-40B4-BE49-F238E27FC236}">
                <a16:creationId xmlns:a16="http://schemas.microsoft.com/office/drawing/2014/main" id="{10A28B7B-58CD-6033-22B2-8324277371A9}"/>
              </a:ext>
            </a:extLst>
          </p:cNvPr>
          <p:cNvSpPr>
            <a:spLocks noGrp="1"/>
          </p:cNvSpPr>
          <p:nvPr>
            <p:ph sz="half" idx="27"/>
          </p:nvPr>
        </p:nvSpPr>
        <p:spPr>
          <a:xfrm>
            <a:off x="6355729"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9" name="Tijdelijke aanduiding voor tekst 2">
            <a:extLst>
              <a:ext uri="{FF2B5EF4-FFF2-40B4-BE49-F238E27FC236}">
                <a16:creationId xmlns:a16="http://schemas.microsoft.com/office/drawing/2014/main" id="{B3C78F7C-312A-653C-120E-8FDE0C8A2C9F}"/>
              </a:ext>
            </a:extLst>
          </p:cNvPr>
          <p:cNvSpPr>
            <a:spLocks noGrp="1"/>
          </p:cNvSpPr>
          <p:nvPr>
            <p:ph type="body" idx="28"/>
          </p:nvPr>
        </p:nvSpPr>
        <p:spPr>
          <a:xfrm>
            <a:off x="6355727"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60" name="Tijdelijke aanduiding voor inhoud 2">
            <a:extLst>
              <a:ext uri="{FF2B5EF4-FFF2-40B4-BE49-F238E27FC236}">
                <a16:creationId xmlns:a16="http://schemas.microsoft.com/office/drawing/2014/main" id="{4A8F8FE8-95BD-F9E8-5446-5C7CDBC03AC9}"/>
              </a:ext>
            </a:extLst>
          </p:cNvPr>
          <p:cNvSpPr>
            <a:spLocks noGrp="1"/>
          </p:cNvSpPr>
          <p:nvPr>
            <p:ph sz="half" idx="29"/>
          </p:nvPr>
        </p:nvSpPr>
        <p:spPr>
          <a:xfrm>
            <a:off x="9012865" y="3724631"/>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1" name="Tijdelijke aanduiding voor tekst 2">
            <a:extLst>
              <a:ext uri="{FF2B5EF4-FFF2-40B4-BE49-F238E27FC236}">
                <a16:creationId xmlns:a16="http://schemas.microsoft.com/office/drawing/2014/main" id="{787109C5-A656-6FE8-5E16-A84CC347657E}"/>
              </a:ext>
            </a:extLst>
          </p:cNvPr>
          <p:cNvSpPr>
            <a:spLocks noGrp="1"/>
          </p:cNvSpPr>
          <p:nvPr>
            <p:ph type="body" idx="30"/>
          </p:nvPr>
        </p:nvSpPr>
        <p:spPr>
          <a:xfrm>
            <a:off x="9012863" y="3391477"/>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10" name="Footer Placeholder 2">
            <a:extLst>
              <a:ext uri="{FF2B5EF4-FFF2-40B4-BE49-F238E27FC236}">
                <a16:creationId xmlns:a16="http://schemas.microsoft.com/office/drawing/2014/main" id="{4FBE26A0-46C5-3F55-0743-AD05D2B9ABD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tekst 2">
            <a:extLst>
              <a:ext uri="{FF2B5EF4-FFF2-40B4-BE49-F238E27FC236}">
                <a16:creationId xmlns:a16="http://schemas.microsoft.com/office/drawing/2014/main" id="{AEB876D7-5CE5-BEE8-DC79-8C92DA69ADB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titel 1">
            <a:extLst>
              <a:ext uri="{FF2B5EF4-FFF2-40B4-BE49-F238E27FC236}">
                <a16:creationId xmlns:a16="http://schemas.microsoft.com/office/drawing/2014/main" id="{86A55488-06A5-3F57-2519-A6B56E446DDA}"/>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915757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meline/outlook/pipeline (custom)">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6E3FDF5C-4505-7A01-12B4-F76BA9CFBB0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tekst 2">
            <a:extLst>
              <a:ext uri="{FF2B5EF4-FFF2-40B4-BE49-F238E27FC236}">
                <a16:creationId xmlns:a16="http://schemas.microsoft.com/office/drawing/2014/main" id="{687D09AE-149D-3FE9-9197-DEA084CFB6A8}"/>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5" name="Tijdelijke aanduiding voor titel 1">
            <a:extLst>
              <a:ext uri="{FF2B5EF4-FFF2-40B4-BE49-F238E27FC236}">
                <a16:creationId xmlns:a16="http://schemas.microsoft.com/office/drawing/2014/main" id="{91E6ACAD-F622-69C1-E3AA-0B85F14E1A1E}"/>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9753199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ighlight text">
    <p:bg>
      <p:bgPr>
        <a:solidFill>
          <a:srgbClr val="D1E3F7"/>
        </a:solidFill>
        <a:effectLst/>
      </p:bgPr>
    </p:bg>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57D19F31-F478-66B2-8D50-64352DC642D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titel 1">
            <a:extLst>
              <a:ext uri="{FF2B5EF4-FFF2-40B4-BE49-F238E27FC236}">
                <a16:creationId xmlns:a16="http://schemas.microsoft.com/office/drawing/2014/main" id="{CC003F0F-3F0C-0022-D81C-18FC0EE0E0F2}"/>
              </a:ext>
            </a:extLst>
          </p:cNvPr>
          <p:cNvSpPr>
            <a:spLocks noGrp="1"/>
          </p:cNvSpPr>
          <p:nvPr>
            <p:ph type="title"/>
          </p:nvPr>
        </p:nvSpPr>
        <p:spPr>
          <a:xfrm>
            <a:off x="792000" y="602673"/>
            <a:ext cx="10608000"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4" name="Tijdelijke aanduiding voor inhoud 15">
            <a:extLst>
              <a:ext uri="{FF2B5EF4-FFF2-40B4-BE49-F238E27FC236}">
                <a16:creationId xmlns:a16="http://schemas.microsoft.com/office/drawing/2014/main" id="{0C6D1AAC-1AEA-BA50-C740-249C46FBAE9A}"/>
              </a:ext>
            </a:extLst>
          </p:cNvPr>
          <p:cNvSpPr>
            <a:spLocks noGrp="1"/>
          </p:cNvSpPr>
          <p:nvPr>
            <p:ph sz="quarter" idx="10" hasCustomPrompt="1"/>
          </p:nvPr>
        </p:nvSpPr>
        <p:spPr>
          <a:xfrm>
            <a:off x="792000" y="1941197"/>
            <a:ext cx="10608000" cy="4605686"/>
          </a:xfrm>
        </p:spPr>
        <p:txBody>
          <a:bodyPr/>
          <a:lstStyle>
            <a:lvl1pPr>
              <a:lnSpc>
                <a:spcPct val="114000"/>
              </a:lnSpc>
              <a:buClr>
                <a:srgbClr val="507AC2"/>
              </a:buClr>
              <a:defRPr/>
            </a:lvl1pPr>
            <a:lvl2pPr>
              <a:lnSpc>
                <a:spcPct val="114000"/>
              </a:lnSpc>
              <a:buClr>
                <a:srgbClr val="507AC2"/>
              </a:buClr>
              <a:defRPr/>
            </a:lvl2pPr>
            <a:lvl3pPr>
              <a:lnSpc>
                <a:spcPct val="114000"/>
              </a:lnSpc>
              <a:buClr>
                <a:srgbClr val="507AC2"/>
              </a:buClr>
              <a:defRPr/>
            </a:lvl3pPr>
            <a:lvl4pPr>
              <a:lnSpc>
                <a:spcPct val="114000"/>
              </a:lnSpc>
              <a:buClr>
                <a:srgbClr val="507AC2"/>
              </a:buClr>
              <a:defRPr/>
            </a:lvl4pPr>
            <a:lvl5pPr>
              <a:lnSpc>
                <a:spcPct val="114000"/>
              </a:lnSpc>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31095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ighlight with shapes/images">
    <p:bg>
      <p:bgPr>
        <a:solidFill>
          <a:srgbClr val="D1E3F7"/>
        </a:solidFill>
        <a:effectLst/>
      </p:bgPr>
    </p:bg>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chemeClr val="bg1"/>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chemeClr val="bg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4"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80000"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60001"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80001"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 name="Footer Placeholder 2">
            <a:extLst>
              <a:ext uri="{FF2B5EF4-FFF2-40B4-BE49-F238E27FC236}">
                <a16:creationId xmlns:a16="http://schemas.microsoft.com/office/drawing/2014/main" id="{561A2334-6839-AE2A-C48D-EE8977FB4DC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33D4AE3B-588D-0373-D098-1C8578A18FAF}"/>
              </a:ext>
            </a:extLst>
          </p:cNvPr>
          <p:cNvSpPr>
            <a:spLocks noGrp="1"/>
          </p:cNvSpPr>
          <p:nvPr>
            <p:ph sz="half" idx="1" hasCustomPrompt="1"/>
          </p:nvPr>
        </p:nvSpPr>
        <p:spPr>
          <a:xfrm>
            <a:off x="792000" y="2314362"/>
            <a:ext cx="5040000" cy="4185388"/>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titel 1">
            <a:extLst>
              <a:ext uri="{FF2B5EF4-FFF2-40B4-BE49-F238E27FC236}">
                <a16:creationId xmlns:a16="http://schemas.microsoft.com/office/drawing/2014/main" id="{3CAFDB6F-B44F-9247-086E-556425D37B59}"/>
              </a:ext>
            </a:extLst>
          </p:cNvPr>
          <p:cNvSpPr>
            <a:spLocks noGrp="1"/>
          </p:cNvSpPr>
          <p:nvPr>
            <p:ph type="title"/>
          </p:nvPr>
        </p:nvSpPr>
        <p:spPr>
          <a:xfrm>
            <a:off x="791998" y="672286"/>
            <a:ext cx="5039999" cy="1016410"/>
          </a:xfrm>
          <a:prstGeom prst="rect">
            <a:avLst/>
          </a:prstGeom>
        </p:spPr>
        <p:txBody>
          <a:bodyPr vert="horz" lIns="91440" tIns="45720" rIns="91440" bIns="45720" rtlCol="0" anchor="ctr">
            <a:noAutofit/>
          </a:bodyPr>
          <a:lstStyle/>
          <a:p>
            <a:r>
              <a:rPr lang="en-US"/>
              <a:t>Click to edit Master title style</a:t>
            </a:r>
            <a:endParaRPr lang="nl-NL"/>
          </a:p>
        </p:txBody>
      </p:sp>
      <p:sp>
        <p:nvSpPr>
          <p:cNvPr id="5" name="Tijdelijke aanduiding voor tekst 2">
            <a:extLst>
              <a:ext uri="{FF2B5EF4-FFF2-40B4-BE49-F238E27FC236}">
                <a16:creationId xmlns:a16="http://schemas.microsoft.com/office/drawing/2014/main" id="{E5C46247-B509-9DA0-39B1-A7E9B1E4FA93}"/>
              </a:ext>
            </a:extLst>
          </p:cNvPr>
          <p:cNvSpPr>
            <a:spLocks noGrp="1"/>
          </p:cNvSpPr>
          <p:nvPr>
            <p:ph type="body" idx="13" hasCustomPrompt="1"/>
          </p:nvPr>
        </p:nvSpPr>
        <p:spPr>
          <a:xfrm>
            <a:off x="791996" y="1712704"/>
            <a:ext cx="5040001" cy="322586"/>
          </a:xfrm>
          <a:prstGeom prst="rect">
            <a:avLst/>
          </a:prstGeom>
        </p:spPr>
        <p:txBody>
          <a:bodyPr anchor="ctr">
            <a:noAutofit/>
          </a:bodyPr>
          <a:lstStyle>
            <a:lvl1pPr marL="0" indent="0">
              <a:buNone/>
              <a:defRPr sz="20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905943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Highlight quote with(out) image">
    <p:bg>
      <p:bgPr>
        <a:solidFill>
          <a:srgbClr val="D1E3F7"/>
        </a:solidFill>
        <a:effectLst/>
      </p:bgPr>
    </p:bg>
    <p:spTree>
      <p:nvGrpSpPr>
        <p:cNvPr id="1" name=""/>
        <p:cNvGrpSpPr/>
        <p:nvPr/>
      </p:nvGrpSpPr>
      <p:grpSpPr>
        <a:xfrm>
          <a:off x="0" y="0"/>
          <a:ext cx="0" cy="0"/>
          <a:chOff x="0" y="0"/>
          <a:chExt cx="0" cy="0"/>
        </a:xfrm>
      </p:grpSpPr>
      <p:sp>
        <p:nvSpPr>
          <p:cNvPr id="3" name="Graphic 4">
            <a:extLst>
              <a:ext uri="{FF2B5EF4-FFF2-40B4-BE49-F238E27FC236}">
                <a16:creationId xmlns:a16="http://schemas.microsoft.com/office/drawing/2014/main" id="{9568D642-E0AF-1256-7D80-D64CC573F4D1}"/>
              </a:ext>
            </a:extLst>
          </p:cNvPr>
          <p:cNvSpPr>
            <a:spLocks noChangeAspect="1"/>
          </p:cNvSpPr>
          <p:nvPr/>
        </p:nvSpPr>
        <p:spPr>
          <a:xfrm>
            <a:off x="791988" y="647999"/>
            <a:ext cx="1719415" cy="3420000"/>
          </a:xfrm>
          <a:custGeom>
            <a:avLst/>
            <a:gdLst>
              <a:gd name="connsiteX0" fmla="*/ 1302942 w 1302941"/>
              <a:gd name="connsiteY0" fmla="*/ 0 h 2591609"/>
              <a:gd name="connsiteX1" fmla="*/ 1302942 w 1302941"/>
              <a:gd name="connsiteY1" fmla="*/ 1288668 h 2591609"/>
              <a:gd name="connsiteX2" fmla="*/ 1302815 w 1302941"/>
              <a:gd name="connsiteY2" fmla="*/ 1302983 h 2591609"/>
              <a:gd name="connsiteX3" fmla="*/ 0 w 1302941"/>
              <a:gd name="connsiteY3" fmla="*/ 2591610 h 2591609"/>
              <a:gd name="connsiteX4" fmla="*/ 0 w 1302941"/>
              <a:gd name="connsiteY4" fmla="*/ 0 h 2591609"/>
              <a:gd name="connsiteX5" fmla="*/ 1302942 w 1302941"/>
              <a:gd name="connsiteY5" fmla="*/ 0 h 25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941" h="2591609">
                <a:moveTo>
                  <a:pt x="1302942" y="0"/>
                </a:moveTo>
                <a:lnTo>
                  <a:pt x="1302942" y="1288668"/>
                </a:lnTo>
                <a:cubicBezTo>
                  <a:pt x="1302942" y="1293468"/>
                  <a:pt x="1302900" y="1298227"/>
                  <a:pt x="1302815" y="1302983"/>
                </a:cubicBezTo>
                <a:cubicBezTo>
                  <a:pt x="1295167" y="2015951"/>
                  <a:pt x="714751" y="2591610"/>
                  <a:pt x="0" y="2591610"/>
                </a:cubicBezTo>
                <a:lnTo>
                  <a:pt x="0" y="0"/>
                </a:lnTo>
                <a:lnTo>
                  <a:pt x="1302942" y="0"/>
                </a:lnTo>
                <a:close/>
              </a:path>
            </a:pathLst>
          </a:custGeom>
          <a:solidFill>
            <a:srgbClr val="FFFFFF"/>
          </a:solidFill>
          <a:ln w="0" cap="flat">
            <a:noFill/>
            <a:prstDash val="solid"/>
            <a:miter/>
          </a:ln>
        </p:spPr>
        <p:txBody>
          <a:bodyPr rtlCol="0" anchor="ctr"/>
          <a:lstStyle/>
          <a:p>
            <a:endParaRPr lang="nl-NL"/>
          </a:p>
        </p:txBody>
      </p:sp>
      <p:sp>
        <p:nvSpPr>
          <p:cNvPr id="2" name="Vrije vorm: vorm 1">
            <a:extLst>
              <a:ext uri="{FF2B5EF4-FFF2-40B4-BE49-F238E27FC236}">
                <a16:creationId xmlns:a16="http://schemas.microsoft.com/office/drawing/2014/main" id="{99F02519-812C-D1A8-DED2-EE86DB240349}"/>
              </a:ext>
            </a:extLst>
          </p:cNvPr>
          <p:cNvSpPr>
            <a:spLocks noGrp="1"/>
          </p:cNvSpPr>
          <p:nvPr>
            <p:ph type="pic" sz="quarter" idx="27" hasCustomPrompt="1"/>
          </p:nvPr>
        </p:nvSpPr>
        <p:spPr>
          <a:xfrm>
            <a:off x="791988" y="648000"/>
            <a:ext cx="1719417" cy="3420001"/>
          </a:xfrm>
          <a:custGeom>
            <a:avLst/>
            <a:gdLst>
              <a:gd name="connsiteX0" fmla="*/ 0 w 1719417"/>
              <a:gd name="connsiteY0" fmla="*/ 0 h 3420001"/>
              <a:gd name="connsiteX1" fmla="*/ 1719417 w 1719417"/>
              <a:gd name="connsiteY1" fmla="*/ 0 h 3420001"/>
              <a:gd name="connsiteX2" fmla="*/ 1719417 w 1719417"/>
              <a:gd name="connsiteY2" fmla="*/ 1700583 h 3420001"/>
              <a:gd name="connsiteX3" fmla="*/ 1719249 w 1719417"/>
              <a:gd name="connsiteY3" fmla="*/ 1719473 h 3420001"/>
              <a:gd name="connsiteX4" fmla="*/ 0 w 1719417"/>
              <a:gd name="connsiteY4" fmla="*/ 3420001 h 342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17" h="3420001">
                <a:moveTo>
                  <a:pt x="0" y="0"/>
                </a:moveTo>
                <a:lnTo>
                  <a:pt x="1719417" y="0"/>
                </a:lnTo>
                <a:lnTo>
                  <a:pt x="1719417" y="1700583"/>
                </a:lnTo>
                <a:cubicBezTo>
                  <a:pt x="1719417" y="1706917"/>
                  <a:pt x="1719361" y="1713197"/>
                  <a:pt x="1719249" y="1719473"/>
                </a:cubicBezTo>
                <a:cubicBezTo>
                  <a:pt x="1709156" y="2660337"/>
                  <a:pt x="943215" y="3420001"/>
                  <a:pt x="0" y="3420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3" name="Tijdelijke aanduiding voor titel 1">
            <a:extLst>
              <a:ext uri="{FF2B5EF4-FFF2-40B4-BE49-F238E27FC236}">
                <a16:creationId xmlns:a16="http://schemas.microsoft.com/office/drawing/2014/main" id="{752C6DDF-7D23-2B36-06F0-BF7E049D5935}"/>
              </a:ext>
            </a:extLst>
          </p:cNvPr>
          <p:cNvSpPr>
            <a:spLocks noGrp="1"/>
          </p:cNvSpPr>
          <p:nvPr>
            <p:ph type="title"/>
          </p:nvPr>
        </p:nvSpPr>
        <p:spPr>
          <a:xfrm>
            <a:off x="2867999" y="1629000"/>
            <a:ext cx="8532000" cy="3600000"/>
          </a:xfrm>
          <a:prstGeom prst="rect">
            <a:avLst/>
          </a:prstGeom>
        </p:spPr>
        <p:txBody>
          <a:bodyPr vert="horz" lIns="91440" tIns="45720" rIns="91440" bIns="45720" rtlCol="0" anchor="b">
            <a:noAutofit/>
          </a:bodyPr>
          <a:lstStyle>
            <a:lvl1pPr>
              <a:defRPr>
                <a:solidFill>
                  <a:srgbClr val="2D4C95"/>
                </a:solidFill>
              </a:defRPr>
            </a:lvl1pPr>
          </a:lstStyle>
          <a:p>
            <a:r>
              <a:rPr lang="en-US"/>
              <a:t>Click to edit Master title style</a:t>
            </a:r>
            <a:endParaRPr lang="nl-NL"/>
          </a:p>
        </p:txBody>
      </p:sp>
      <p:sp>
        <p:nvSpPr>
          <p:cNvPr id="7" name="Tijdelijke aanduiding voor tekst 2">
            <a:extLst>
              <a:ext uri="{FF2B5EF4-FFF2-40B4-BE49-F238E27FC236}">
                <a16:creationId xmlns:a16="http://schemas.microsoft.com/office/drawing/2014/main" id="{BB519B53-9B81-64FE-7762-38714A792863}"/>
              </a:ext>
            </a:extLst>
          </p:cNvPr>
          <p:cNvSpPr>
            <a:spLocks noGrp="1"/>
          </p:cNvSpPr>
          <p:nvPr>
            <p:ph type="body" idx="26" hasCustomPrompt="1"/>
          </p:nvPr>
        </p:nvSpPr>
        <p:spPr>
          <a:xfrm>
            <a:off x="3191999" y="5687368"/>
            <a:ext cx="8208000" cy="522632"/>
          </a:xfrm>
          <a:prstGeom prst="rect">
            <a:avLst/>
          </a:prstGeom>
        </p:spPr>
        <p:txBody>
          <a:bodyPr anchor="t">
            <a:noAutofit/>
          </a:bodyPr>
          <a:lstStyle>
            <a:lvl1pPr marL="0" indent="0">
              <a:buNone/>
              <a:defRPr sz="1600" b="0">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and function</a:t>
            </a:r>
            <a:endParaRPr lang="nl-NL"/>
          </a:p>
        </p:txBody>
      </p:sp>
      <p:sp>
        <p:nvSpPr>
          <p:cNvPr id="8" name="Vrije vorm: vorm 7">
            <a:extLst>
              <a:ext uri="{FF2B5EF4-FFF2-40B4-BE49-F238E27FC236}">
                <a16:creationId xmlns:a16="http://schemas.microsoft.com/office/drawing/2014/main" id="{BE592584-23BE-BE07-65B6-40EEFBF0940C}"/>
              </a:ext>
            </a:extLst>
          </p:cNvPr>
          <p:cNvSpPr>
            <a:spLocks noChangeAspect="1"/>
          </p:cNvSpPr>
          <p:nvPr/>
        </p:nvSpPr>
        <p:spPr>
          <a:xfrm rot="5400000">
            <a:off x="2759999" y="5840684"/>
            <a:ext cx="432000" cy="21600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rgbClr val="507AC2"/>
          </a:solidFill>
          <a:ln w="0" cap="flat">
            <a:noFill/>
            <a:prstDash val="solid"/>
            <a:miter/>
          </a:ln>
        </p:spPr>
        <p:txBody>
          <a:bodyPr rtlCol="0" anchor="ctr"/>
          <a:lstStyle/>
          <a:p>
            <a:endParaRPr lang="nl-NL">
              <a:solidFill>
                <a:srgbClr val="507AC2"/>
              </a:solidFill>
            </a:endParaRPr>
          </a:p>
        </p:txBody>
      </p:sp>
    </p:spTree>
    <p:extLst>
      <p:ext uri="{BB962C8B-B14F-4D97-AF65-F5344CB8AC3E}">
        <p14:creationId xmlns:p14="http://schemas.microsoft.com/office/powerpoint/2010/main" val="2674434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hoto/shapes with text">
    <p:bg>
      <p:bgRef idx="1001">
        <a:schemeClr val="bg1"/>
      </p:bgRef>
    </p:bg>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6AE6DAC3-7D13-5877-FC87-5046D58CECDF}"/>
              </a:ext>
            </a:extLst>
          </p:cNvPr>
          <p:cNvSpPr/>
          <p:nvPr/>
        </p:nvSpPr>
        <p:spPr>
          <a:xfrm>
            <a:off x="7048500" y="0"/>
            <a:ext cx="3429000" cy="3429000"/>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CA06132A-FAF1-6E85-EB1C-74FA8FD08A5D}"/>
              </a:ext>
            </a:extLst>
          </p:cNvPr>
          <p:cNvSpPr/>
          <p:nvPr/>
        </p:nvSpPr>
        <p:spPr>
          <a:xfrm rot="10800000">
            <a:off x="7048500" y="3429000"/>
            <a:ext cx="3429000" cy="342900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CF0267B9-CCD0-6867-0B0C-C0F2EEE330EA}"/>
              </a:ext>
            </a:extLst>
          </p:cNvPr>
          <p:cNvSpPr/>
          <p:nvPr/>
        </p:nvSpPr>
        <p:spPr>
          <a:xfrm rot="16200000">
            <a:off x="9620249" y="857255"/>
            <a:ext cx="3429000" cy="1714500"/>
          </a:xfrm>
          <a:custGeom>
            <a:avLst/>
            <a:gdLst>
              <a:gd name="connsiteX0" fmla="*/ 0 w 2286025"/>
              <a:gd name="connsiteY0" fmla="*/ 2 h 1143013"/>
              <a:gd name="connsiteX1" fmla="*/ 2286026 w 2286025"/>
              <a:gd name="connsiteY1" fmla="*/ 0 h 1143013"/>
              <a:gd name="connsiteX2" fmla="*/ 1143013 w 2286025"/>
              <a:gd name="connsiteY2" fmla="*/ 1143014 h 1143013"/>
              <a:gd name="connsiteX3" fmla="*/ 0 w 2286025"/>
              <a:gd name="connsiteY3" fmla="*/ 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0" y="2"/>
                </a:moveTo>
                <a:lnTo>
                  <a:pt x="2286026" y="0"/>
                </a:lnTo>
                <a:cubicBezTo>
                  <a:pt x="2286026" y="631229"/>
                  <a:pt x="1774242" y="1143014"/>
                  <a:pt x="1143013" y="1143014"/>
                </a:cubicBezTo>
                <a:cubicBezTo>
                  <a:pt x="511784" y="1143014"/>
                  <a:pt x="0" y="631231"/>
                  <a:pt x="0" y="2"/>
                </a:cubicBez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E9B228B-07DF-83BE-DAB9-801A335B56B7}"/>
              </a:ext>
            </a:extLst>
          </p:cNvPr>
          <p:cNvSpPr/>
          <p:nvPr/>
        </p:nvSpPr>
        <p:spPr>
          <a:xfrm rot="5400000">
            <a:off x="2767212" y="-852280"/>
            <a:ext cx="3429006" cy="5133567"/>
          </a:xfrm>
          <a:custGeom>
            <a:avLst/>
            <a:gdLst>
              <a:gd name="connsiteX0" fmla="*/ 0 w 2286029"/>
              <a:gd name="connsiteY0" fmla="*/ 2279403 h 3422415"/>
              <a:gd name="connsiteX1" fmla="*/ 3 w 2286029"/>
              <a:gd name="connsiteY1" fmla="*/ 2279403 h 3422415"/>
              <a:gd name="connsiteX2" fmla="*/ 3 w 2286029"/>
              <a:gd name="connsiteY2" fmla="*/ 0 h 3422415"/>
              <a:gd name="connsiteX3" fmla="*/ 2286029 w 2286029"/>
              <a:gd name="connsiteY3" fmla="*/ 0 h 3422415"/>
              <a:gd name="connsiteX4" fmla="*/ 2286029 w 2286029"/>
              <a:gd name="connsiteY4" fmla="*/ 2286026 h 3422415"/>
              <a:gd name="connsiteX5" fmla="*/ 2285692 w 2286029"/>
              <a:gd name="connsiteY5" fmla="*/ 2286026 h 3422415"/>
              <a:gd name="connsiteX6" fmla="*/ 2280125 w 2286029"/>
              <a:gd name="connsiteY6" fmla="*/ 2396261 h 3422415"/>
              <a:gd name="connsiteX7" fmla="*/ 1143013 w 2286029"/>
              <a:gd name="connsiteY7" fmla="*/ 3422415 h 3422415"/>
              <a:gd name="connsiteX8" fmla="*/ 5902 w 2286029"/>
              <a:gd name="connsiteY8" fmla="*/ 2396263 h 3422415"/>
              <a:gd name="connsiteX9" fmla="*/ 335 w 2286029"/>
              <a:gd name="connsiteY9" fmla="*/ 2286026 h 3422415"/>
              <a:gd name="connsiteX10" fmla="*/ 3 w 2286029"/>
              <a:gd name="connsiteY10" fmla="*/ 2286026 h 3422415"/>
              <a:gd name="connsiteX11" fmla="*/ 3 w 2286029"/>
              <a:gd name="connsiteY11" fmla="*/ 2279462 h 342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6029" h="3422415">
                <a:moveTo>
                  <a:pt x="0" y="2279403"/>
                </a:moveTo>
                <a:lnTo>
                  <a:pt x="3" y="2279403"/>
                </a:lnTo>
                <a:lnTo>
                  <a:pt x="3" y="0"/>
                </a:lnTo>
                <a:lnTo>
                  <a:pt x="2286029" y="0"/>
                </a:lnTo>
                <a:lnTo>
                  <a:pt x="2286029" y="2286026"/>
                </a:lnTo>
                <a:lnTo>
                  <a:pt x="2285692" y="2286026"/>
                </a:lnTo>
                <a:lnTo>
                  <a:pt x="2280125" y="2396261"/>
                </a:lnTo>
                <a:cubicBezTo>
                  <a:pt x="2221587" y="2972604"/>
                  <a:pt x="1734790" y="3422415"/>
                  <a:pt x="1143013" y="3422415"/>
                </a:cubicBezTo>
                <a:cubicBezTo>
                  <a:pt x="551236" y="3422415"/>
                  <a:pt x="64440" y="2972606"/>
                  <a:pt x="5902" y="2396263"/>
                </a:cubicBezTo>
                <a:lnTo>
                  <a:pt x="335" y="2286026"/>
                </a:lnTo>
                <a:lnTo>
                  <a:pt x="3" y="2286026"/>
                </a:lnTo>
                <a:lnTo>
                  <a:pt x="3" y="2279462"/>
                </a:lnTo>
                <a:close/>
              </a:path>
            </a:pathLst>
          </a:custGeom>
          <a:solidFill>
            <a:srgbClr val="D1E3F7"/>
          </a:solidFill>
          <a:ln w="0" cap="flat">
            <a:noFill/>
            <a:prstDash val="solid"/>
            <a:miter/>
          </a:ln>
        </p:spPr>
        <p:txBody>
          <a:bodyPr wrap="square" rtlCol="0" anchor="ctr">
            <a:noAutofit/>
          </a:bodyPr>
          <a:lstStyle/>
          <a:p>
            <a:endParaRPr lang="nl-NL"/>
          </a:p>
        </p:txBody>
      </p:sp>
      <p:sp>
        <p:nvSpPr>
          <p:cNvPr id="19" name="Vrije vorm: vorm 18">
            <a:extLst>
              <a:ext uri="{FF2B5EF4-FFF2-40B4-BE49-F238E27FC236}">
                <a16:creationId xmlns:a16="http://schemas.microsoft.com/office/drawing/2014/main" id="{A211D5EF-9E81-EE58-5B11-3DCC4F372BE1}"/>
              </a:ext>
            </a:extLst>
          </p:cNvPr>
          <p:cNvSpPr>
            <a:spLocks noGrp="1"/>
          </p:cNvSpPr>
          <p:nvPr>
            <p:ph type="pic" sz="quarter" idx="15" hasCustomPrompt="1"/>
          </p:nvPr>
        </p:nvSpPr>
        <p:spPr>
          <a:xfrm>
            <a:off x="10477498" y="4725"/>
            <a:ext cx="1704976" cy="3429001"/>
          </a:xfrm>
          <a:custGeom>
            <a:avLst/>
            <a:gdLst>
              <a:gd name="connsiteX0" fmla="*/ 0 w 1704976"/>
              <a:gd name="connsiteY0" fmla="*/ 0 h 3429001"/>
              <a:gd name="connsiteX1" fmla="*/ 1679666 w 1704976"/>
              <a:gd name="connsiteY1" fmla="*/ 1368986 h 3429001"/>
              <a:gd name="connsiteX2" fmla="*/ 1704976 w 1704976"/>
              <a:gd name="connsiteY2" fmla="*/ 1534806 h 3429001"/>
              <a:gd name="connsiteX3" fmla="*/ 1704976 w 1704976"/>
              <a:gd name="connsiteY3" fmla="*/ 1894195 h 3429001"/>
              <a:gd name="connsiteX4" fmla="*/ 1679666 w 1704976"/>
              <a:gd name="connsiteY4" fmla="*/ 2060015 h 3429001"/>
              <a:gd name="connsiteX5" fmla="*/ 3 w 1704976"/>
              <a:gd name="connsiteY5" fmla="*/ 3429001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4976" h="3429001">
                <a:moveTo>
                  <a:pt x="0" y="0"/>
                </a:moveTo>
                <a:cubicBezTo>
                  <a:pt x="828479" y="0"/>
                  <a:pt x="1519785" y="587745"/>
                  <a:pt x="1679666" y="1368986"/>
                </a:cubicBezTo>
                <a:lnTo>
                  <a:pt x="1704976" y="1534806"/>
                </a:lnTo>
                <a:lnTo>
                  <a:pt x="1704976" y="1894195"/>
                </a:lnTo>
                <a:lnTo>
                  <a:pt x="1679666" y="2060015"/>
                </a:lnTo>
                <a:cubicBezTo>
                  <a:pt x="1519785" y="2841256"/>
                  <a:pt x="828482" y="3429001"/>
                  <a:pt x="3" y="3429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4" name="Vrije vorm: vorm 13">
            <a:extLst>
              <a:ext uri="{FF2B5EF4-FFF2-40B4-BE49-F238E27FC236}">
                <a16:creationId xmlns:a16="http://schemas.microsoft.com/office/drawing/2014/main" id="{9B6C4C7F-AF8F-2BA9-3C21-C8A93BBD1FD8}"/>
              </a:ext>
            </a:extLst>
          </p:cNvPr>
          <p:cNvSpPr>
            <a:spLocks noGrp="1"/>
          </p:cNvSpPr>
          <p:nvPr>
            <p:ph type="pic" sz="quarter" idx="14" hasCustomPrompt="1"/>
          </p:nvPr>
        </p:nvSpPr>
        <p:spPr>
          <a:xfrm>
            <a:off x="7058024" y="4731"/>
            <a:ext cx="3429002" cy="3429002"/>
          </a:xfrm>
          <a:custGeom>
            <a:avLst/>
            <a:gdLst>
              <a:gd name="connsiteX0" fmla="*/ 1714501 w 3429002"/>
              <a:gd name="connsiteY0" fmla="*/ 0 h 3429002"/>
              <a:gd name="connsiteX1" fmla="*/ 3429002 w 3429002"/>
              <a:gd name="connsiteY1" fmla="*/ 1714501 h 3429002"/>
              <a:gd name="connsiteX2" fmla="*/ 1714501 w 3429002"/>
              <a:gd name="connsiteY2" fmla="*/ 3429002 h 3429002"/>
              <a:gd name="connsiteX3" fmla="*/ 0 w 3429002"/>
              <a:gd name="connsiteY3" fmla="*/ 1714501 h 3429002"/>
              <a:gd name="connsiteX4" fmla="*/ 1714501 w 3429002"/>
              <a:gd name="connsiteY4" fmla="*/ 0 h 342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2" h="3429002">
                <a:moveTo>
                  <a:pt x="1714501" y="0"/>
                </a:moveTo>
                <a:cubicBezTo>
                  <a:pt x="2661392" y="0"/>
                  <a:pt x="3429002" y="767608"/>
                  <a:pt x="3429002" y="1714501"/>
                </a:cubicBezTo>
                <a:cubicBezTo>
                  <a:pt x="3429002" y="2661394"/>
                  <a:pt x="2661394" y="3429002"/>
                  <a:pt x="1714501" y="3429002"/>
                </a:cubicBezTo>
                <a:cubicBezTo>
                  <a:pt x="767608" y="3429002"/>
                  <a:pt x="0" y="2661394"/>
                  <a:pt x="0" y="1714501"/>
                </a:cubicBezTo>
                <a:cubicBezTo>
                  <a:pt x="0" y="767608"/>
                  <a:pt x="767608" y="0"/>
                  <a:pt x="1714501"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1" name="Vrije vorm: vorm 10">
            <a:extLst>
              <a:ext uri="{FF2B5EF4-FFF2-40B4-BE49-F238E27FC236}">
                <a16:creationId xmlns:a16="http://schemas.microsoft.com/office/drawing/2014/main" id="{0F2DE8FB-2BF0-F165-BCDC-10AA98EC3DB6}"/>
              </a:ext>
            </a:extLst>
          </p:cNvPr>
          <p:cNvSpPr>
            <a:spLocks noGrp="1"/>
          </p:cNvSpPr>
          <p:nvPr>
            <p:ph type="pic" sz="quarter" idx="13" hasCustomPrompt="1"/>
          </p:nvPr>
        </p:nvSpPr>
        <p:spPr>
          <a:xfrm>
            <a:off x="7043302" y="3433732"/>
            <a:ext cx="3429001" cy="3429001"/>
          </a:xfrm>
          <a:custGeom>
            <a:avLst/>
            <a:gdLst>
              <a:gd name="connsiteX0" fmla="*/ 0 w 3429001"/>
              <a:gd name="connsiteY0" fmla="*/ 0 h 3429001"/>
              <a:gd name="connsiteX1" fmla="*/ 3429001 w 3429001"/>
              <a:gd name="connsiteY1" fmla="*/ 0 h 3429001"/>
              <a:gd name="connsiteX2" fmla="*/ 3429001 w 3429001"/>
              <a:gd name="connsiteY2" fmla="*/ 3429001 h 3429001"/>
              <a:gd name="connsiteX3" fmla="*/ 0 w 3429001"/>
              <a:gd name="connsiteY3" fmla="*/ 3429001 h 3429001"/>
            </a:gdLst>
            <a:ahLst/>
            <a:cxnLst>
              <a:cxn ang="0">
                <a:pos x="connsiteX0" y="connsiteY0"/>
              </a:cxn>
              <a:cxn ang="0">
                <a:pos x="connsiteX1" y="connsiteY1"/>
              </a:cxn>
              <a:cxn ang="0">
                <a:pos x="connsiteX2" y="connsiteY2"/>
              </a:cxn>
              <a:cxn ang="0">
                <a:pos x="connsiteX3" y="connsiteY3"/>
              </a:cxn>
            </a:cxnLst>
            <a:rect l="l" t="t" r="r" b="b"/>
            <a:pathLst>
              <a:path w="3429001" h="3429001">
                <a:moveTo>
                  <a:pt x="0" y="0"/>
                </a:moveTo>
                <a:lnTo>
                  <a:pt x="3429001" y="0"/>
                </a:lnTo>
                <a:lnTo>
                  <a:pt x="3429001" y="3429001"/>
                </a:lnTo>
                <a:lnTo>
                  <a:pt x="0" y="3429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7" name="Vrije vorm: vorm 6">
            <a:extLst>
              <a:ext uri="{FF2B5EF4-FFF2-40B4-BE49-F238E27FC236}">
                <a16:creationId xmlns:a16="http://schemas.microsoft.com/office/drawing/2014/main" id="{385F6794-4F53-AEBC-72B4-6DB1EF2B9988}"/>
              </a:ext>
            </a:extLst>
          </p:cNvPr>
          <p:cNvSpPr>
            <a:spLocks noGrp="1"/>
          </p:cNvSpPr>
          <p:nvPr>
            <p:ph type="pic" sz="quarter" idx="12" hasCustomPrompt="1"/>
          </p:nvPr>
        </p:nvSpPr>
        <p:spPr>
          <a:xfrm>
            <a:off x="1905407" y="-6"/>
            <a:ext cx="5133567" cy="3429006"/>
          </a:xfrm>
          <a:custGeom>
            <a:avLst/>
            <a:gdLst>
              <a:gd name="connsiteX0" fmla="*/ 1714499 w 5133567"/>
              <a:gd name="connsiteY0" fmla="*/ 0 h 3429006"/>
              <a:gd name="connsiteX1" fmla="*/ 1714499 w 5133567"/>
              <a:gd name="connsiteY1" fmla="*/ 4 h 3429006"/>
              <a:gd name="connsiteX2" fmla="*/ 5133567 w 5133567"/>
              <a:gd name="connsiteY2" fmla="*/ 4 h 3429006"/>
              <a:gd name="connsiteX3" fmla="*/ 5133567 w 5133567"/>
              <a:gd name="connsiteY3" fmla="*/ 3429006 h 3429006"/>
              <a:gd name="connsiteX4" fmla="*/ 1704565 w 5133567"/>
              <a:gd name="connsiteY4" fmla="*/ 3429006 h 3429006"/>
              <a:gd name="connsiteX5" fmla="*/ 1704565 w 5133567"/>
              <a:gd name="connsiteY5" fmla="*/ 3428500 h 3429006"/>
              <a:gd name="connsiteX6" fmla="*/ 1539214 w 5133567"/>
              <a:gd name="connsiteY6" fmla="*/ 3420150 h 3429006"/>
              <a:gd name="connsiteX7" fmla="*/ 0 w 5133567"/>
              <a:gd name="connsiteY7" fmla="*/ 1714500 h 3429006"/>
              <a:gd name="connsiteX8" fmla="*/ 1539211 w 5133567"/>
              <a:gd name="connsiteY8" fmla="*/ 8853 h 3429006"/>
              <a:gd name="connsiteX9" fmla="*/ 1704565 w 5133567"/>
              <a:gd name="connsiteY9" fmla="*/ 502 h 3429006"/>
              <a:gd name="connsiteX10" fmla="*/ 1704565 w 5133567"/>
              <a:gd name="connsiteY10" fmla="*/ 4 h 3429006"/>
              <a:gd name="connsiteX11" fmla="*/ 1714411 w 5133567"/>
              <a:gd name="connsiteY11" fmla="*/ 4 h 34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33567" h="3429006">
                <a:moveTo>
                  <a:pt x="1714499" y="0"/>
                </a:moveTo>
                <a:lnTo>
                  <a:pt x="1714499" y="4"/>
                </a:lnTo>
                <a:lnTo>
                  <a:pt x="5133567" y="4"/>
                </a:lnTo>
                <a:lnTo>
                  <a:pt x="5133567" y="3429006"/>
                </a:lnTo>
                <a:lnTo>
                  <a:pt x="1704565" y="3429006"/>
                </a:lnTo>
                <a:lnTo>
                  <a:pt x="1704565" y="3428500"/>
                </a:lnTo>
                <a:lnTo>
                  <a:pt x="1539214" y="3420150"/>
                </a:lnTo>
                <a:cubicBezTo>
                  <a:pt x="674709" y="3332344"/>
                  <a:pt x="0" y="2602156"/>
                  <a:pt x="0" y="1714500"/>
                </a:cubicBezTo>
                <a:cubicBezTo>
                  <a:pt x="0" y="826845"/>
                  <a:pt x="674706" y="96659"/>
                  <a:pt x="1539211" y="8853"/>
                </a:cubicBezTo>
                <a:lnTo>
                  <a:pt x="1704565" y="502"/>
                </a:lnTo>
                <a:lnTo>
                  <a:pt x="1704565" y="4"/>
                </a:lnTo>
                <a:lnTo>
                  <a:pt x="1714411" y="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inhoud 2">
            <a:extLst>
              <a:ext uri="{FF2B5EF4-FFF2-40B4-BE49-F238E27FC236}">
                <a16:creationId xmlns:a16="http://schemas.microsoft.com/office/drawing/2014/main" id="{3D25DD5D-6F24-0B57-A0F6-B5CEB7A28B12}"/>
              </a:ext>
            </a:extLst>
          </p:cNvPr>
          <p:cNvSpPr>
            <a:spLocks noGrp="1"/>
          </p:cNvSpPr>
          <p:nvPr>
            <p:ph sz="half" idx="1" hasCustomPrompt="1"/>
          </p:nvPr>
        </p:nvSpPr>
        <p:spPr>
          <a:xfrm>
            <a:off x="791999" y="4914000"/>
            <a:ext cx="4104000" cy="1296000"/>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51837462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hoto with text">
    <p:bg>
      <p:bgRef idx="1001">
        <a:schemeClr val="bg1"/>
      </p:bgRef>
    </p:bg>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13156614-4367-8B7F-E075-63D8F02804C8}"/>
              </a:ext>
            </a:extLst>
          </p:cNvPr>
          <p:cNvSpPr>
            <a:spLocks noGrp="1"/>
          </p:cNvSpPr>
          <p:nvPr>
            <p:ph type="pic" sz="quarter" idx="12" hasCustomPrompt="1"/>
          </p:nvPr>
        </p:nvSpPr>
        <p:spPr>
          <a:xfrm>
            <a:off x="5334000" y="1"/>
            <a:ext cx="6858000" cy="6857993"/>
          </a:xfrm>
          <a:custGeom>
            <a:avLst/>
            <a:gdLst>
              <a:gd name="connsiteX0" fmla="*/ 3429108 w 6858000"/>
              <a:gd name="connsiteY0" fmla="*/ 1783951 h 6857993"/>
              <a:gd name="connsiteX1" fmla="*/ 3424523 w 6858000"/>
              <a:gd name="connsiteY1" fmla="*/ 1880797 h 6857993"/>
              <a:gd name="connsiteX2" fmla="*/ 1891629 w 6858000"/>
              <a:gd name="connsiteY2" fmla="*/ 3423454 h 6857993"/>
              <a:gd name="connsiteX3" fmla="*/ 1784003 w 6858000"/>
              <a:gd name="connsiteY3" fmla="*/ 3428888 h 6857993"/>
              <a:gd name="connsiteX4" fmla="*/ 1880789 w 6858000"/>
              <a:gd name="connsiteY4" fmla="*/ 3433471 h 6857993"/>
              <a:gd name="connsiteX5" fmla="*/ 3423455 w 6858000"/>
              <a:gd name="connsiteY5" fmla="*/ 4966373 h 6857993"/>
              <a:gd name="connsiteX6" fmla="*/ 3428998 w 6858000"/>
              <a:gd name="connsiteY6" fmla="*/ 5076136 h 6857993"/>
              <a:gd name="connsiteX7" fmla="*/ 3434541 w 6858000"/>
              <a:gd name="connsiteY7" fmla="*/ 4966368 h 6857993"/>
              <a:gd name="connsiteX8" fmla="*/ 4977198 w 6858000"/>
              <a:gd name="connsiteY8" fmla="*/ 3433473 h 6857993"/>
              <a:gd name="connsiteX9" fmla="*/ 5074020 w 6858000"/>
              <a:gd name="connsiteY9" fmla="*/ 3428889 h 6857993"/>
              <a:gd name="connsiteX10" fmla="*/ 4966376 w 6858000"/>
              <a:gd name="connsiteY10" fmla="*/ 3423454 h 6857993"/>
              <a:gd name="connsiteX11" fmla="*/ 3434546 w 6858000"/>
              <a:gd name="connsiteY11" fmla="*/ 1891624 h 6857993"/>
              <a:gd name="connsiteX12" fmla="*/ 1716142 w 6858000"/>
              <a:gd name="connsiteY12" fmla="*/ 0 h 6857993"/>
              <a:gd name="connsiteX13" fmla="*/ 1716184 w 6858000"/>
              <a:gd name="connsiteY13" fmla="*/ 0 h 6857993"/>
              <a:gd name="connsiteX14" fmla="*/ 1880802 w 6858000"/>
              <a:gd name="connsiteY14" fmla="*/ 7794 h 6857993"/>
              <a:gd name="connsiteX15" fmla="*/ 3423458 w 6858000"/>
              <a:gd name="connsiteY15" fmla="*/ 1540689 h 6857993"/>
              <a:gd name="connsiteX16" fmla="*/ 3429002 w 6858000"/>
              <a:gd name="connsiteY16" fmla="*/ 1650475 h 6857993"/>
              <a:gd name="connsiteX17" fmla="*/ 3434546 w 6858000"/>
              <a:gd name="connsiteY17" fmla="*/ 1540689 h 6857993"/>
              <a:gd name="connsiteX18" fmla="*/ 4977203 w 6858000"/>
              <a:gd name="connsiteY18" fmla="*/ 7794 h 6857993"/>
              <a:gd name="connsiteX19" fmla="*/ 5141821 w 6858000"/>
              <a:gd name="connsiteY19" fmla="*/ 0 h 6857993"/>
              <a:gd name="connsiteX20" fmla="*/ 5141863 w 6858000"/>
              <a:gd name="connsiteY20" fmla="*/ 0 h 6857993"/>
              <a:gd name="connsiteX21" fmla="*/ 5317310 w 6858000"/>
              <a:gd name="connsiteY21" fmla="*/ 8859 h 6857993"/>
              <a:gd name="connsiteX22" fmla="*/ 6858000 w 6858000"/>
              <a:gd name="connsiteY22" fmla="*/ 1716157 h 6857993"/>
              <a:gd name="connsiteX23" fmla="*/ 5317310 w 6858000"/>
              <a:gd name="connsiteY23" fmla="*/ 3423454 h 6857993"/>
              <a:gd name="connsiteX24" fmla="*/ 5207548 w 6858000"/>
              <a:gd name="connsiteY24" fmla="*/ 3428996 h 6857993"/>
              <a:gd name="connsiteX25" fmla="*/ 5317306 w 6858000"/>
              <a:gd name="connsiteY25" fmla="*/ 3434538 h 6857993"/>
              <a:gd name="connsiteX26" fmla="*/ 6857996 w 6858000"/>
              <a:gd name="connsiteY26" fmla="*/ 5141836 h 6857993"/>
              <a:gd name="connsiteX27" fmla="*/ 5141838 w 6858000"/>
              <a:gd name="connsiteY27" fmla="*/ 6857993 h 6857993"/>
              <a:gd name="connsiteX28" fmla="*/ 3425680 w 6858000"/>
              <a:gd name="connsiteY28" fmla="*/ 5141836 h 6857993"/>
              <a:gd name="connsiteX29" fmla="*/ 3425680 w 6858000"/>
              <a:gd name="connsiteY29" fmla="*/ 5141831 h 6857993"/>
              <a:gd name="connsiteX30" fmla="*/ 0 w 6858000"/>
              <a:gd name="connsiteY30" fmla="*/ 5141834 h 6857993"/>
              <a:gd name="connsiteX31" fmla="*/ 1540701 w 6858000"/>
              <a:gd name="connsiteY31" fmla="*/ 3434536 h 6857993"/>
              <a:gd name="connsiteX32" fmla="*/ 1650433 w 6858000"/>
              <a:gd name="connsiteY32" fmla="*/ 3428995 h 6857993"/>
              <a:gd name="connsiteX33" fmla="*/ 1540695 w 6858000"/>
              <a:gd name="connsiteY33" fmla="*/ 3423454 h 6857993"/>
              <a:gd name="connsiteX34" fmla="*/ 4 w 6858000"/>
              <a:gd name="connsiteY34" fmla="*/ 1716157 h 6857993"/>
              <a:gd name="connsiteX35" fmla="*/ 1540695 w 6858000"/>
              <a:gd name="connsiteY35" fmla="*/ 8859 h 6857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58000" h="6857993">
                <a:moveTo>
                  <a:pt x="3429108" y="1783951"/>
                </a:moveTo>
                <a:lnTo>
                  <a:pt x="3424523" y="1880797"/>
                </a:lnTo>
                <a:cubicBezTo>
                  <a:pt x="3347162" y="2693570"/>
                  <a:pt x="2702926" y="3341062"/>
                  <a:pt x="1891629" y="3423454"/>
                </a:cubicBezTo>
                <a:lnTo>
                  <a:pt x="1784003" y="3428888"/>
                </a:lnTo>
                <a:lnTo>
                  <a:pt x="1880789" y="3433471"/>
                </a:lnTo>
                <a:cubicBezTo>
                  <a:pt x="2693522" y="3510837"/>
                  <a:pt x="3341058" y="4155117"/>
                  <a:pt x="3423455" y="4966373"/>
                </a:cubicBezTo>
                <a:lnTo>
                  <a:pt x="3428998" y="5076136"/>
                </a:lnTo>
                <a:lnTo>
                  <a:pt x="3434541" y="4966368"/>
                </a:lnTo>
                <a:cubicBezTo>
                  <a:pt x="3516932" y="4155071"/>
                  <a:pt x="4164424" y="3510834"/>
                  <a:pt x="4977198" y="3433473"/>
                </a:cubicBezTo>
                <a:lnTo>
                  <a:pt x="5074020" y="3428889"/>
                </a:lnTo>
                <a:lnTo>
                  <a:pt x="4966376" y="3423454"/>
                </a:lnTo>
                <a:cubicBezTo>
                  <a:pt x="4158685" y="3341428"/>
                  <a:pt x="3516571" y="2699315"/>
                  <a:pt x="3434546" y="1891624"/>
                </a:cubicBezTo>
                <a:close/>
                <a:moveTo>
                  <a:pt x="1716142" y="0"/>
                </a:moveTo>
                <a:lnTo>
                  <a:pt x="1716184" y="0"/>
                </a:lnTo>
                <a:lnTo>
                  <a:pt x="1880802" y="7794"/>
                </a:lnTo>
                <a:cubicBezTo>
                  <a:pt x="2693575" y="85155"/>
                  <a:pt x="3341067" y="729392"/>
                  <a:pt x="3423458" y="1540689"/>
                </a:cubicBezTo>
                <a:lnTo>
                  <a:pt x="3429002" y="1650475"/>
                </a:lnTo>
                <a:lnTo>
                  <a:pt x="3434546" y="1540689"/>
                </a:lnTo>
                <a:cubicBezTo>
                  <a:pt x="3516937" y="729392"/>
                  <a:pt x="4164430" y="85155"/>
                  <a:pt x="4977203" y="7794"/>
                </a:cubicBezTo>
                <a:lnTo>
                  <a:pt x="5141821" y="0"/>
                </a:lnTo>
                <a:lnTo>
                  <a:pt x="5141863" y="0"/>
                </a:lnTo>
                <a:lnTo>
                  <a:pt x="5317310" y="8859"/>
                </a:lnTo>
                <a:cubicBezTo>
                  <a:pt x="6182692" y="96744"/>
                  <a:pt x="6858000" y="827587"/>
                  <a:pt x="6858000" y="1716157"/>
                </a:cubicBezTo>
                <a:cubicBezTo>
                  <a:pt x="6858000" y="2604726"/>
                  <a:pt x="6182693" y="3335569"/>
                  <a:pt x="5317310" y="3423454"/>
                </a:cubicBezTo>
                <a:lnTo>
                  <a:pt x="5207548" y="3428996"/>
                </a:lnTo>
                <a:lnTo>
                  <a:pt x="5317306" y="3434538"/>
                </a:lnTo>
                <a:cubicBezTo>
                  <a:pt x="6182687" y="3522422"/>
                  <a:pt x="6857996" y="4253266"/>
                  <a:pt x="6857996" y="5141836"/>
                </a:cubicBezTo>
                <a:cubicBezTo>
                  <a:pt x="6857996" y="6089644"/>
                  <a:pt x="6089646" y="6857993"/>
                  <a:pt x="5141838" y="6857993"/>
                </a:cubicBezTo>
                <a:cubicBezTo>
                  <a:pt x="4194030" y="6857993"/>
                  <a:pt x="3425680" y="6089644"/>
                  <a:pt x="3425680" y="5141836"/>
                </a:cubicBezTo>
                <a:lnTo>
                  <a:pt x="3425680" y="5141831"/>
                </a:lnTo>
                <a:lnTo>
                  <a:pt x="0" y="5141834"/>
                </a:lnTo>
                <a:cubicBezTo>
                  <a:pt x="0" y="4253321"/>
                  <a:pt x="675360" y="3522427"/>
                  <a:pt x="1540701" y="3434536"/>
                </a:cubicBezTo>
                <a:lnTo>
                  <a:pt x="1650433" y="3428995"/>
                </a:lnTo>
                <a:lnTo>
                  <a:pt x="1540695" y="3423454"/>
                </a:lnTo>
                <a:cubicBezTo>
                  <a:pt x="675311" y="3335569"/>
                  <a:pt x="4" y="2604726"/>
                  <a:pt x="4" y="1716157"/>
                </a:cubicBezTo>
                <a:cubicBezTo>
                  <a:pt x="4" y="827587"/>
                  <a:pt x="675311" y="96744"/>
                  <a:pt x="1540695" y="8859"/>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8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inhoud 2">
            <a:extLst>
              <a:ext uri="{FF2B5EF4-FFF2-40B4-BE49-F238E27FC236}">
                <a16:creationId xmlns:a16="http://schemas.microsoft.com/office/drawing/2014/main" id="{D8F73920-52E1-44A2-0B34-A09F90900A47}"/>
              </a:ext>
            </a:extLst>
          </p:cNvPr>
          <p:cNvSpPr>
            <a:spLocks noGrp="1"/>
          </p:cNvSpPr>
          <p:nvPr>
            <p:ph sz="half" idx="1" hasCustomPrompt="1"/>
          </p:nvPr>
        </p:nvSpPr>
        <p:spPr>
          <a:xfrm>
            <a:off x="791999" y="4914000"/>
            <a:ext cx="4104000" cy="1296000"/>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59820783"/>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hoto collage">
    <p:bg>
      <p:bgRef idx="1001">
        <a:schemeClr val="bg1"/>
      </p:bgRef>
    </p:bg>
    <p:spTree>
      <p:nvGrpSpPr>
        <p:cNvPr id="1" name=""/>
        <p:cNvGrpSpPr/>
        <p:nvPr/>
      </p:nvGrpSpPr>
      <p:grpSpPr>
        <a:xfrm>
          <a:off x="0" y="0"/>
          <a:ext cx="0" cy="0"/>
          <a:chOff x="0" y="0"/>
          <a:chExt cx="0" cy="0"/>
        </a:xfrm>
      </p:grpSpPr>
      <p:sp>
        <p:nvSpPr>
          <p:cNvPr id="36" name="Vrije vorm: vorm 35">
            <a:extLst>
              <a:ext uri="{FF2B5EF4-FFF2-40B4-BE49-F238E27FC236}">
                <a16:creationId xmlns:a16="http://schemas.microsoft.com/office/drawing/2014/main" id="{3D9350E0-8696-DA32-A180-6328BF239AC3}"/>
              </a:ext>
            </a:extLst>
          </p:cNvPr>
          <p:cNvSpPr/>
          <p:nvPr/>
        </p:nvSpPr>
        <p:spPr>
          <a:xfrm>
            <a:off x="3426483" y="3428964"/>
            <a:ext cx="3429036" cy="3429036"/>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37" name="Vrije vorm: vorm 36">
            <a:extLst>
              <a:ext uri="{FF2B5EF4-FFF2-40B4-BE49-F238E27FC236}">
                <a16:creationId xmlns:a16="http://schemas.microsoft.com/office/drawing/2014/main" id="{52168AE4-7D38-1528-A083-C10A4C1CD604}"/>
              </a:ext>
            </a:extLst>
          </p:cNvPr>
          <p:cNvSpPr/>
          <p:nvPr/>
        </p:nvSpPr>
        <p:spPr>
          <a:xfrm rot="10800000">
            <a:off x="0" y="220"/>
            <a:ext cx="3429036" cy="3429036"/>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38" name="Vrije vorm: vorm 37">
            <a:extLst>
              <a:ext uri="{FF2B5EF4-FFF2-40B4-BE49-F238E27FC236}">
                <a16:creationId xmlns:a16="http://schemas.microsoft.com/office/drawing/2014/main" id="{F9F01986-A209-C5DD-EEC6-B234BE727B33}"/>
              </a:ext>
            </a:extLst>
          </p:cNvPr>
          <p:cNvSpPr/>
          <p:nvPr/>
        </p:nvSpPr>
        <p:spPr>
          <a:xfrm rot="5400000">
            <a:off x="5998252" y="4285872"/>
            <a:ext cx="3429037" cy="1714517"/>
          </a:xfrm>
          <a:custGeom>
            <a:avLst/>
            <a:gdLst>
              <a:gd name="connsiteX0" fmla="*/ 0 w 2286026"/>
              <a:gd name="connsiteY0" fmla="*/ 1143013 h 1143012"/>
              <a:gd name="connsiteX1" fmla="*/ 2286026 w 2286026"/>
              <a:gd name="connsiteY1" fmla="*/ 1143013 h 1143012"/>
              <a:gd name="connsiteX2" fmla="*/ 1143013 w 2286026"/>
              <a:gd name="connsiteY2" fmla="*/ 0 h 1143012"/>
              <a:gd name="connsiteX3" fmla="*/ 0 w 2286026"/>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6" h="1143012">
                <a:moveTo>
                  <a:pt x="0" y="1143013"/>
                </a:moveTo>
                <a:lnTo>
                  <a:pt x="2286026" y="1143013"/>
                </a:lnTo>
                <a:lnTo>
                  <a:pt x="1143013" y="0"/>
                </a:lnTo>
                <a:lnTo>
                  <a:pt x="0" y="1143013"/>
                </a:lnTo>
                <a:close/>
              </a:path>
            </a:pathLst>
          </a:custGeom>
          <a:solidFill>
            <a:srgbClr val="D1E3F7"/>
          </a:solidFill>
          <a:ln w="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EFDD5FEC-BF2E-84D8-04D4-81BD5074F91E}"/>
              </a:ext>
            </a:extLst>
          </p:cNvPr>
          <p:cNvSpPr/>
          <p:nvPr/>
        </p:nvSpPr>
        <p:spPr>
          <a:xfrm>
            <a:off x="3426477" y="-440"/>
            <a:ext cx="3429051" cy="3429052"/>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55E0E4CE-B506-9217-9B9E-E2343788D48A}"/>
              </a:ext>
            </a:extLst>
          </p:cNvPr>
          <p:cNvSpPr/>
          <p:nvPr/>
        </p:nvSpPr>
        <p:spPr>
          <a:xfrm rot="10800000">
            <a:off x="6855512" y="-441"/>
            <a:ext cx="5336487" cy="3429698"/>
          </a:xfrm>
          <a:custGeom>
            <a:avLst/>
            <a:gdLst>
              <a:gd name="connsiteX0" fmla="*/ 3631909 w 5336487"/>
              <a:gd name="connsiteY0" fmla="*/ 3429698 h 3429698"/>
              <a:gd name="connsiteX1" fmla="*/ 0 w 5336487"/>
              <a:gd name="connsiteY1" fmla="*/ 3429698 h 3429698"/>
              <a:gd name="connsiteX2" fmla="*/ 0 w 5336487"/>
              <a:gd name="connsiteY2" fmla="*/ 661 h 3429698"/>
              <a:gd name="connsiteX3" fmla="*/ 3621967 w 5336487"/>
              <a:gd name="connsiteY3" fmla="*/ 661 h 3429698"/>
              <a:gd name="connsiteX4" fmla="*/ 3621967 w 5336487"/>
              <a:gd name="connsiteY4" fmla="*/ 0 h 3429698"/>
              <a:gd name="connsiteX5" fmla="*/ 5336487 w 5336487"/>
              <a:gd name="connsiteY5" fmla="*/ 1714519 h 3429698"/>
              <a:gd name="connsiteX6" fmla="*/ 3797259 w 5336487"/>
              <a:gd name="connsiteY6" fmla="*/ 3420185 h 3429698"/>
              <a:gd name="connsiteX7" fmla="*/ 3631909 w 5336487"/>
              <a:gd name="connsiteY7" fmla="*/ 3428535 h 342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698">
                <a:moveTo>
                  <a:pt x="3631909" y="3429698"/>
                </a:moveTo>
                <a:lnTo>
                  <a:pt x="0" y="3429698"/>
                </a:lnTo>
                <a:lnTo>
                  <a:pt x="0" y="661"/>
                </a:lnTo>
                <a:lnTo>
                  <a:pt x="3621967" y="661"/>
                </a:lnTo>
                <a:lnTo>
                  <a:pt x="3621967" y="0"/>
                </a:lnTo>
                <a:cubicBezTo>
                  <a:pt x="4568810" y="0"/>
                  <a:pt x="5336487" y="767676"/>
                  <a:pt x="5336487" y="1714519"/>
                </a:cubicBezTo>
                <a:cubicBezTo>
                  <a:pt x="5336487" y="2602184"/>
                  <a:pt x="4661774" y="3332378"/>
                  <a:pt x="3797259" y="3420185"/>
                </a:cubicBezTo>
                <a:lnTo>
                  <a:pt x="3631909" y="3428535"/>
                </a:lnTo>
                <a:close/>
              </a:path>
            </a:pathLst>
          </a:custGeom>
          <a:solidFill>
            <a:srgbClr val="D1E3F7"/>
          </a:solidFill>
          <a:ln w="0" cap="flat">
            <a:noFill/>
            <a:prstDash val="solid"/>
            <a:miter/>
          </a:ln>
        </p:spPr>
        <p:txBody>
          <a:bodyPr wrap="square" rtlCol="0" anchor="ctr">
            <a:noAutofit/>
          </a:bodyPr>
          <a:lstStyle/>
          <a:p>
            <a:endParaRPr lang="nl-NL"/>
          </a:p>
        </p:txBody>
      </p:sp>
      <p:sp>
        <p:nvSpPr>
          <p:cNvPr id="35" name="Vrije vorm: vorm 34">
            <a:extLst>
              <a:ext uri="{FF2B5EF4-FFF2-40B4-BE49-F238E27FC236}">
                <a16:creationId xmlns:a16="http://schemas.microsoft.com/office/drawing/2014/main" id="{93CB61FE-BA5E-9C16-E27A-507DA5651256}"/>
              </a:ext>
            </a:extLst>
          </p:cNvPr>
          <p:cNvSpPr>
            <a:spLocks noGrp="1"/>
          </p:cNvSpPr>
          <p:nvPr>
            <p:ph type="pic" sz="quarter" idx="14" hasCustomPrompt="1"/>
          </p:nvPr>
        </p:nvSpPr>
        <p:spPr>
          <a:xfrm>
            <a:off x="6855511" y="3428963"/>
            <a:ext cx="1714518" cy="3429037"/>
          </a:xfrm>
          <a:custGeom>
            <a:avLst/>
            <a:gdLst>
              <a:gd name="connsiteX0" fmla="*/ 0 w 1714518"/>
              <a:gd name="connsiteY0" fmla="*/ 0 h 3429037"/>
              <a:gd name="connsiteX1" fmla="*/ 1714518 w 1714518"/>
              <a:gd name="connsiteY1" fmla="*/ 1714519 h 3429037"/>
              <a:gd name="connsiteX2" fmla="*/ 0 w 1714518"/>
              <a:gd name="connsiteY2" fmla="*/ 3429037 h 3429037"/>
            </a:gdLst>
            <a:ahLst/>
            <a:cxnLst>
              <a:cxn ang="0">
                <a:pos x="connsiteX0" y="connsiteY0"/>
              </a:cxn>
              <a:cxn ang="0">
                <a:pos x="connsiteX1" y="connsiteY1"/>
              </a:cxn>
              <a:cxn ang="0">
                <a:pos x="connsiteX2" y="connsiteY2"/>
              </a:cxn>
            </a:cxnLst>
            <a:rect l="l" t="t" r="r" b="b"/>
            <a:pathLst>
              <a:path w="1714518" h="3429037">
                <a:moveTo>
                  <a:pt x="0" y="0"/>
                </a:moveTo>
                <a:lnTo>
                  <a:pt x="1714518" y="1714519"/>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32" name="Vrije vorm: vorm 31">
            <a:extLst>
              <a:ext uri="{FF2B5EF4-FFF2-40B4-BE49-F238E27FC236}">
                <a16:creationId xmlns:a16="http://schemas.microsoft.com/office/drawing/2014/main" id="{944F2E0D-CA5A-40AB-4146-4F789DB77E49}"/>
              </a:ext>
            </a:extLst>
          </p:cNvPr>
          <p:cNvSpPr>
            <a:spLocks noGrp="1"/>
          </p:cNvSpPr>
          <p:nvPr>
            <p:ph type="pic" sz="quarter" idx="13" hasCustomPrompt="1"/>
          </p:nvPr>
        </p:nvSpPr>
        <p:spPr>
          <a:xfrm>
            <a:off x="3426441" y="3428964"/>
            <a:ext cx="3429038" cy="3429036"/>
          </a:xfrm>
          <a:custGeom>
            <a:avLst/>
            <a:gdLst>
              <a:gd name="connsiteX0" fmla="*/ 1714519 w 3429038"/>
              <a:gd name="connsiteY0" fmla="*/ 0 h 3429036"/>
              <a:gd name="connsiteX1" fmla="*/ 3429038 w 3429038"/>
              <a:gd name="connsiteY1" fmla="*/ 1714519 h 3429036"/>
              <a:gd name="connsiteX2" fmla="*/ 1889819 w 3429038"/>
              <a:gd name="connsiteY2" fmla="*/ 3420186 h 3429036"/>
              <a:gd name="connsiteX3" fmla="*/ 1714550 w 3429038"/>
              <a:gd name="connsiteY3" fmla="*/ 3429036 h 3429036"/>
              <a:gd name="connsiteX4" fmla="*/ 1714489 w 3429038"/>
              <a:gd name="connsiteY4" fmla="*/ 3429036 h 3429036"/>
              <a:gd name="connsiteX5" fmla="*/ 1539219 w 3429038"/>
              <a:gd name="connsiteY5" fmla="*/ 3420186 h 3429036"/>
              <a:gd name="connsiteX6" fmla="*/ 0 w 3429038"/>
              <a:gd name="connsiteY6" fmla="*/ 1714519 h 3429036"/>
              <a:gd name="connsiteX7" fmla="*/ 1714519 w 3429038"/>
              <a:gd name="connsiteY7" fmla="*/ 0 h 342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38" h="3429036">
                <a:moveTo>
                  <a:pt x="1714519" y="0"/>
                </a:moveTo>
                <a:cubicBezTo>
                  <a:pt x="2661420" y="0"/>
                  <a:pt x="3429038" y="767616"/>
                  <a:pt x="3429038" y="1714519"/>
                </a:cubicBezTo>
                <a:cubicBezTo>
                  <a:pt x="3429038" y="2602241"/>
                  <a:pt x="2754376" y="3332385"/>
                  <a:pt x="1889819" y="3420186"/>
                </a:cubicBezTo>
                <a:lnTo>
                  <a:pt x="1714550" y="3429036"/>
                </a:lnTo>
                <a:lnTo>
                  <a:pt x="1714489" y="3429036"/>
                </a:lnTo>
                <a:lnTo>
                  <a:pt x="1539219" y="3420186"/>
                </a:lnTo>
                <a:cubicBezTo>
                  <a:pt x="674662" y="3332385"/>
                  <a:pt x="0" y="2602241"/>
                  <a:pt x="0" y="1714519"/>
                </a:cubicBezTo>
                <a:cubicBezTo>
                  <a:pt x="0" y="767616"/>
                  <a:pt x="767616" y="0"/>
                  <a:pt x="1714519"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9" name="Vrije vorm: vorm 28">
            <a:extLst>
              <a:ext uri="{FF2B5EF4-FFF2-40B4-BE49-F238E27FC236}">
                <a16:creationId xmlns:a16="http://schemas.microsoft.com/office/drawing/2014/main" id="{FC900A57-7926-24B7-9215-D2CE877694B9}"/>
              </a:ext>
            </a:extLst>
          </p:cNvPr>
          <p:cNvSpPr>
            <a:spLocks noGrp="1"/>
          </p:cNvSpPr>
          <p:nvPr>
            <p:ph type="pic" sz="quarter" idx="12" hasCustomPrompt="1"/>
          </p:nvPr>
        </p:nvSpPr>
        <p:spPr>
          <a:xfrm>
            <a:off x="6855513" y="0"/>
            <a:ext cx="5336487" cy="3429257"/>
          </a:xfrm>
          <a:custGeom>
            <a:avLst/>
            <a:gdLst>
              <a:gd name="connsiteX0" fmla="*/ 1704578 w 5336487"/>
              <a:gd name="connsiteY0" fmla="*/ 0 h 3429257"/>
              <a:gd name="connsiteX1" fmla="*/ 5336487 w 5336487"/>
              <a:gd name="connsiteY1" fmla="*/ 0 h 3429257"/>
              <a:gd name="connsiteX2" fmla="*/ 5336487 w 5336487"/>
              <a:gd name="connsiteY2" fmla="*/ 3428596 h 3429257"/>
              <a:gd name="connsiteX3" fmla="*/ 1714520 w 5336487"/>
              <a:gd name="connsiteY3" fmla="*/ 3428596 h 3429257"/>
              <a:gd name="connsiteX4" fmla="*/ 1714520 w 5336487"/>
              <a:gd name="connsiteY4" fmla="*/ 3429257 h 3429257"/>
              <a:gd name="connsiteX5" fmla="*/ 0 w 5336487"/>
              <a:gd name="connsiteY5" fmla="*/ 1714738 h 3429257"/>
              <a:gd name="connsiteX6" fmla="*/ 1539228 w 5336487"/>
              <a:gd name="connsiteY6" fmla="*/ 9072 h 3429257"/>
              <a:gd name="connsiteX7" fmla="*/ 1704578 w 5336487"/>
              <a:gd name="connsiteY7" fmla="*/ 722 h 342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257">
                <a:moveTo>
                  <a:pt x="1704578" y="0"/>
                </a:moveTo>
                <a:lnTo>
                  <a:pt x="5336487" y="0"/>
                </a:lnTo>
                <a:lnTo>
                  <a:pt x="5336487" y="3428596"/>
                </a:lnTo>
                <a:lnTo>
                  <a:pt x="1714520" y="3428596"/>
                </a:lnTo>
                <a:lnTo>
                  <a:pt x="1714520" y="3429257"/>
                </a:lnTo>
                <a:cubicBezTo>
                  <a:pt x="767677" y="3429257"/>
                  <a:pt x="0" y="2661581"/>
                  <a:pt x="0" y="1714738"/>
                </a:cubicBezTo>
                <a:cubicBezTo>
                  <a:pt x="0" y="827073"/>
                  <a:pt x="674713" y="96879"/>
                  <a:pt x="1539228" y="9072"/>
                </a:cubicBezTo>
                <a:lnTo>
                  <a:pt x="1704578" y="722"/>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6" name="Vrije vorm: vorm 25">
            <a:extLst>
              <a:ext uri="{FF2B5EF4-FFF2-40B4-BE49-F238E27FC236}">
                <a16:creationId xmlns:a16="http://schemas.microsoft.com/office/drawing/2014/main" id="{A7F62A91-6B15-C9EE-382F-86A659D57279}"/>
              </a:ext>
            </a:extLst>
          </p:cNvPr>
          <p:cNvSpPr>
            <a:spLocks noGrp="1"/>
          </p:cNvSpPr>
          <p:nvPr>
            <p:ph type="pic" sz="quarter" idx="11" hasCustomPrompt="1"/>
          </p:nvPr>
        </p:nvSpPr>
        <p:spPr>
          <a:xfrm>
            <a:off x="3426450" y="0"/>
            <a:ext cx="3429053" cy="3428614"/>
          </a:xfrm>
          <a:custGeom>
            <a:avLst/>
            <a:gdLst>
              <a:gd name="connsiteX0" fmla="*/ 3428611 w 3429053"/>
              <a:gd name="connsiteY0" fmla="*/ 0 h 3428614"/>
              <a:gd name="connsiteX1" fmla="*/ 3429051 w 3429053"/>
              <a:gd name="connsiteY1" fmla="*/ 0 h 3428614"/>
              <a:gd name="connsiteX2" fmla="*/ 3429053 w 3429053"/>
              <a:gd name="connsiteY2" fmla="*/ 3428612 h 3428614"/>
              <a:gd name="connsiteX3" fmla="*/ 0 w 3429053"/>
              <a:gd name="connsiteY3" fmla="*/ 3428614 h 3428614"/>
            </a:gdLst>
            <a:ahLst/>
            <a:cxnLst>
              <a:cxn ang="0">
                <a:pos x="connsiteX0" y="connsiteY0"/>
              </a:cxn>
              <a:cxn ang="0">
                <a:pos x="connsiteX1" y="connsiteY1"/>
              </a:cxn>
              <a:cxn ang="0">
                <a:pos x="connsiteX2" y="connsiteY2"/>
              </a:cxn>
              <a:cxn ang="0">
                <a:pos x="connsiteX3" y="connsiteY3"/>
              </a:cxn>
            </a:cxnLst>
            <a:rect l="l" t="t" r="r" b="b"/>
            <a:pathLst>
              <a:path w="3429053" h="3428614">
                <a:moveTo>
                  <a:pt x="3428611" y="0"/>
                </a:moveTo>
                <a:lnTo>
                  <a:pt x="3429051" y="0"/>
                </a:lnTo>
                <a:lnTo>
                  <a:pt x="3429053" y="3428612"/>
                </a:lnTo>
                <a:lnTo>
                  <a:pt x="0" y="342861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3" name="Vrije vorm: vorm 22">
            <a:extLst>
              <a:ext uri="{FF2B5EF4-FFF2-40B4-BE49-F238E27FC236}">
                <a16:creationId xmlns:a16="http://schemas.microsoft.com/office/drawing/2014/main" id="{58899A0D-0B1B-CA05-4E14-E7890944FE0A}"/>
              </a:ext>
            </a:extLst>
          </p:cNvPr>
          <p:cNvSpPr>
            <a:spLocks noGrp="1"/>
          </p:cNvSpPr>
          <p:nvPr>
            <p:ph type="pic" sz="quarter" idx="10" hasCustomPrompt="1"/>
          </p:nvPr>
        </p:nvSpPr>
        <p:spPr>
          <a:xfrm>
            <a:off x="0" y="0"/>
            <a:ext cx="3429036" cy="3429037"/>
          </a:xfrm>
          <a:custGeom>
            <a:avLst/>
            <a:gdLst>
              <a:gd name="connsiteX0" fmla="*/ 0 w 3429036"/>
              <a:gd name="connsiteY0" fmla="*/ 0 h 3429037"/>
              <a:gd name="connsiteX1" fmla="*/ 3429036 w 3429036"/>
              <a:gd name="connsiteY1" fmla="*/ 0 h 3429037"/>
              <a:gd name="connsiteX2" fmla="*/ 3429036 w 3429036"/>
              <a:gd name="connsiteY2" fmla="*/ 3429037 h 3429037"/>
              <a:gd name="connsiteX3" fmla="*/ 0 w 3429036"/>
              <a:gd name="connsiteY3" fmla="*/ 3429037 h 3429037"/>
            </a:gdLst>
            <a:ahLst/>
            <a:cxnLst>
              <a:cxn ang="0">
                <a:pos x="connsiteX0" y="connsiteY0"/>
              </a:cxn>
              <a:cxn ang="0">
                <a:pos x="connsiteX1" y="connsiteY1"/>
              </a:cxn>
              <a:cxn ang="0">
                <a:pos x="connsiteX2" y="connsiteY2"/>
              </a:cxn>
              <a:cxn ang="0">
                <a:pos x="connsiteX3" y="connsiteY3"/>
              </a:cxn>
            </a:cxnLst>
            <a:rect l="l" t="t" r="r" b="b"/>
            <a:pathLst>
              <a:path w="3429036" h="3429037">
                <a:moveTo>
                  <a:pt x="0" y="0"/>
                </a:moveTo>
                <a:lnTo>
                  <a:pt x="3429036" y="0"/>
                </a:lnTo>
                <a:lnTo>
                  <a:pt x="3429036" y="3429037"/>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Tree>
    <p:extLst>
      <p:ext uri="{BB962C8B-B14F-4D97-AF65-F5344CB8AC3E}">
        <p14:creationId xmlns:p14="http://schemas.microsoft.com/office/powerpoint/2010/main" val="1976206643"/>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10393017"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0572405" y="509318"/>
            <a:ext cx="1460500"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20" name="Tijdelijke aanduiding voor inhoud 15">
            <a:extLst>
              <a:ext uri="{FF2B5EF4-FFF2-40B4-BE49-F238E27FC236}">
                <a16:creationId xmlns:a16="http://schemas.microsoft.com/office/drawing/2014/main" id="{A06B284A-3001-B204-C263-77F64B5BC782}"/>
              </a:ext>
            </a:extLst>
          </p:cNvPr>
          <p:cNvSpPr>
            <a:spLocks noGrp="1"/>
          </p:cNvSpPr>
          <p:nvPr>
            <p:ph sz="quarter" idx="12" hasCustomPrompt="1"/>
          </p:nvPr>
        </p:nvSpPr>
        <p:spPr>
          <a:xfrm>
            <a:off x="772103" y="1941197"/>
            <a:ext cx="9334423"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2">
            <a:extLst>
              <a:ext uri="{FF2B5EF4-FFF2-40B4-BE49-F238E27FC236}">
                <a16:creationId xmlns:a16="http://schemas.microsoft.com/office/drawing/2014/main" id="{63A7F70D-61FC-AAE9-23E1-95270FC61E15}"/>
              </a:ext>
            </a:extLst>
          </p:cNvPr>
          <p:cNvSpPr>
            <a:spLocks noGrp="1"/>
          </p:cNvSpPr>
          <p:nvPr>
            <p:ph type="ftr" sz="quarter" idx="3"/>
          </p:nvPr>
        </p:nvSpPr>
        <p:spPr>
          <a:xfrm>
            <a:off x="6011624" y="6572592"/>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135D7E9E-9702-4AA9-CFEC-B7AE43037A6D}"/>
              </a:ext>
            </a:extLst>
          </p:cNvPr>
          <p:cNvSpPr>
            <a:spLocks noGrp="1"/>
          </p:cNvSpPr>
          <p:nvPr>
            <p:ph type="title"/>
          </p:nvPr>
        </p:nvSpPr>
        <p:spPr>
          <a:xfrm>
            <a:off x="792000" y="602673"/>
            <a:ext cx="9314526"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981300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9488557"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9667944" y="483553"/>
            <a:ext cx="2325273" cy="6063329"/>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F18AADA3-75EA-E468-B9CE-4E86AFCF872C}"/>
              </a:ext>
            </a:extLst>
          </p:cNvPr>
          <p:cNvSpPr>
            <a:spLocks noGrp="1"/>
          </p:cNvSpPr>
          <p:nvPr>
            <p:ph type="ftr" sz="quarter" idx="3"/>
          </p:nvPr>
        </p:nvSpPr>
        <p:spPr>
          <a:xfrm>
            <a:off x="5053262" y="6572592"/>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inhoud 15">
            <a:extLst>
              <a:ext uri="{FF2B5EF4-FFF2-40B4-BE49-F238E27FC236}">
                <a16:creationId xmlns:a16="http://schemas.microsoft.com/office/drawing/2014/main" id="{D297879F-9AB9-D241-D872-8338BFDD1B1B}"/>
              </a:ext>
            </a:extLst>
          </p:cNvPr>
          <p:cNvSpPr>
            <a:spLocks noGrp="1"/>
          </p:cNvSpPr>
          <p:nvPr>
            <p:ph sz="quarter" idx="13" hasCustomPrompt="1"/>
          </p:nvPr>
        </p:nvSpPr>
        <p:spPr>
          <a:xfrm>
            <a:off x="772103" y="1941197"/>
            <a:ext cx="841585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itel 1">
            <a:extLst>
              <a:ext uri="{FF2B5EF4-FFF2-40B4-BE49-F238E27FC236}">
                <a16:creationId xmlns:a16="http://schemas.microsoft.com/office/drawing/2014/main" id="{AFA85D15-950D-5205-65AE-FD34F85B3D90}"/>
              </a:ext>
            </a:extLst>
          </p:cNvPr>
          <p:cNvSpPr>
            <a:spLocks noGrp="1"/>
          </p:cNvSpPr>
          <p:nvPr>
            <p:ph type="title"/>
          </p:nvPr>
        </p:nvSpPr>
        <p:spPr>
          <a:xfrm>
            <a:off x="792000" y="602673"/>
            <a:ext cx="8395960"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5461556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8951843"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9131230" y="509318"/>
            <a:ext cx="2871925"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E4E8063D-C076-3A42-8E85-5A3C0808F046}"/>
              </a:ext>
            </a:extLst>
          </p:cNvPr>
          <p:cNvSpPr>
            <a:spLocks noGrp="1"/>
          </p:cNvSpPr>
          <p:nvPr>
            <p:ph type="ftr" sz="quarter" idx="3"/>
          </p:nvPr>
        </p:nvSpPr>
        <p:spPr>
          <a:xfrm>
            <a:off x="4559968" y="6589466"/>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15">
            <a:extLst>
              <a:ext uri="{FF2B5EF4-FFF2-40B4-BE49-F238E27FC236}">
                <a16:creationId xmlns:a16="http://schemas.microsoft.com/office/drawing/2014/main" id="{7999EFFF-F513-9E12-5D7F-01FFCDB1BD69}"/>
              </a:ext>
            </a:extLst>
          </p:cNvPr>
          <p:cNvSpPr>
            <a:spLocks noGrp="1"/>
          </p:cNvSpPr>
          <p:nvPr>
            <p:ph sz="quarter" idx="13" hasCustomPrompt="1"/>
          </p:nvPr>
        </p:nvSpPr>
        <p:spPr>
          <a:xfrm>
            <a:off x="772104" y="1941197"/>
            <a:ext cx="7902664"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9F63AF8C-D274-D6FC-A1D3-65379BBEA8E7}"/>
              </a:ext>
            </a:extLst>
          </p:cNvPr>
          <p:cNvSpPr>
            <a:spLocks noGrp="1"/>
          </p:cNvSpPr>
          <p:nvPr>
            <p:ph type="title"/>
          </p:nvPr>
        </p:nvSpPr>
        <p:spPr>
          <a:xfrm>
            <a:off x="792000" y="602673"/>
            <a:ext cx="788276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4284772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4_One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E83433-073D-FAD0-8CBF-5DDC296A90B1}"/>
              </a:ext>
            </a:extLst>
          </p:cNvPr>
          <p:cNvSpPr/>
          <p:nvPr userDrawn="1"/>
        </p:nvSpPr>
        <p:spPr>
          <a:xfrm>
            <a:off x="8047383"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Text Placeholder 3">
            <a:extLst>
              <a:ext uri="{FF2B5EF4-FFF2-40B4-BE49-F238E27FC236}">
                <a16:creationId xmlns:a16="http://schemas.microsoft.com/office/drawing/2014/main" id="{2B02C5CF-7565-E7B3-8279-F453CE14D532}"/>
              </a:ext>
            </a:extLst>
          </p:cNvPr>
          <p:cNvSpPr>
            <a:spLocks noGrp="1"/>
          </p:cNvSpPr>
          <p:nvPr>
            <p:ph type="body" sz="quarter" idx="11"/>
          </p:nvPr>
        </p:nvSpPr>
        <p:spPr>
          <a:xfrm>
            <a:off x="8226771" y="509317"/>
            <a:ext cx="3726690" cy="603756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1187C346-FD3A-4AA4-6E7E-FA584782116C}"/>
              </a:ext>
            </a:extLst>
          </p:cNvPr>
          <p:cNvSpPr>
            <a:spLocks noGrp="1"/>
          </p:cNvSpPr>
          <p:nvPr>
            <p:ph type="ftr" sz="quarter" idx="3"/>
          </p:nvPr>
        </p:nvSpPr>
        <p:spPr>
          <a:xfrm>
            <a:off x="3629372" y="6572592"/>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inhoud 15">
            <a:extLst>
              <a:ext uri="{FF2B5EF4-FFF2-40B4-BE49-F238E27FC236}">
                <a16:creationId xmlns:a16="http://schemas.microsoft.com/office/drawing/2014/main" id="{5E160767-A8CD-B735-6057-D46669022B31}"/>
              </a:ext>
            </a:extLst>
          </p:cNvPr>
          <p:cNvSpPr>
            <a:spLocks noGrp="1"/>
          </p:cNvSpPr>
          <p:nvPr>
            <p:ph sz="quarter" idx="13" hasCustomPrompt="1"/>
          </p:nvPr>
        </p:nvSpPr>
        <p:spPr>
          <a:xfrm>
            <a:off x="772104" y="1941197"/>
            <a:ext cx="6952170"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titel 1">
            <a:extLst>
              <a:ext uri="{FF2B5EF4-FFF2-40B4-BE49-F238E27FC236}">
                <a16:creationId xmlns:a16="http://schemas.microsoft.com/office/drawing/2014/main" id="{98A6CD7A-D7D8-36C8-FDF8-C06A11FC6A8F}"/>
              </a:ext>
            </a:extLst>
          </p:cNvPr>
          <p:cNvSpPr>
            <a:spLocks noGrp="1"/>
          </p:cNvSpPr>
          <p:nvPr>
            <p:ph type="title"/>
          </p:nvPr>
        </p:nvSpPr>
        <p:spPr>
          <a:xfrm>
            <a:off x="792000" y="602673"/>
            <a:ext cx="6932274"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591172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6_One colum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A12E129-21AC-539E-CB6C-BCFD39163ABD}"/>
              </a:ext>
            </a:extLst>
          </p:cNvPr>
          <p:cNvSpPr/>
          <p:nvPr userDrawn="1"/>
        </p:nvSpPr>
        <p:spPr>
          <a:xfrm>
            <a:off x="7527636"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Text Placeholder 3">
            <a:extLst>
              <a:ext uri="{FF2B5EF4-FFF2-40B4-BE49-F238E27FC236}">
                <a16:creationId xmlns:a16="http://schemas.microsoft.com/office/drawing/2014/main" id="{E14AF565-DE0F-14E6-AA66-2496B218E2C5}"/>
              </a:ext>
            </a:extLst>
          </p:cNvPr>
          <p:cNvSpPr>
            <a:spLocks noGrp="1"/>
          </p:cNvSpPr>
          <p:nvPr>
            <p:ph type="body" sz="quarter" idx="13"/>
          </p:nvPr>
        </p:nvSpPr>
        <p:spPr>
          <a:xfrm>
            <a:off x="7868962" y="509318"/>
            <a:ext cx="4054682"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954CFD31-F06E-68B9-8B2A-59662553DDDE}"/>
              </a:ext>
            </a:extLst>
          </p:cNvPr>
          <p:cNvSpPr>
            <a:spLocks noGrp="1"/>
          </p:cNvSpPr>
          <p:nvPr>
            <p:ph type="ftr" sz="quarter" idx="3"/>
          </p:nvPr>
        </p:nvSpPr>
        <p:spPr>
          <a:xfrm>
            <a:off x="3056021" y="6546883"/>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15">
            <a:extLst>
              <a:ext uri="{FF2B5EF4-FFF2-40B4-BE49-F238E27FC236}">
                <a16:creationId xmlns:a16="http://schemas.microsoft.com/office/drawing/2014/main" id="{F02AB14A-1194-744E-C1A6-1832C09E6418}"/>
              </a:ext>
            </a:extLst>
          </p:cNvPr>
          <p:cNvSpPr>
            <a:spLocks noGrp="1"/>
          </p:cNvSpPr>
          <p:nvPr>
            <p:ph sz="quarter" idx="14" hasCustomPrompt="1"/>
          </p:nvPr>
        </p:nvSpPr>
        <p:spPr>
          <a:xfrm>
            <a:off x="772104" y="1941197"/>
            <a:ext cx="639871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jdelijke aanduiding voor titel 1">
            <a:extLst>
              <a:ext uri="{FF2B5EF4-FFF2-40B4-BE49-F238E27FC236}">
                <a16:creationId xmlns:a16="http://schemas.microsoft.com/office/drawing/2014/main" id="{53BFDA23-40B8-F83F-EED5-FD7F0D1F07CB}"/>
              </a:ext>
            </a:extLst>
          </p:cNvPr>
          <p:cNvSpPr>
            <a:spLocks noGrp="1"/>
          </p:cNvSpPr>
          <p:nvPr>
            <p:ph type="title"/>
          </p:nvPr>
        </p:nvSpPr>
        <p:spPr>
          <a:xfrm>
            <a:off x="792000" y="602673"/>
            <a:ext cx="6398717"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0390827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5_One column">
    <p:spTree>
      <p:nvGrpSpPr>
        <p:cNvPr id="1" name=""/>
        <p:cNvGrpSpPr/>
        <p:nvPr/>
      </p:nvGrpSpPr>
      <p:grpSpPr>
        <a:xfrm>
          <a:off x="0" y="0"/>
          <a:ext cx="0" cy="0"/>
          <a:chOff x="0" y="0"/>
          <a:chExt cx="0" cy="0"/>
        </a:xfrm>
      </p:grpSpPr>
      <p:sp>
        <p:nvSpPr>
          <p:cNvPr id="13" name="Tijdelijke aanduiding voor titel 1">
            <a:extLst>
              <a:ext uri="{FF2B5EF4-FFF2-40B4-BE49-F238E27FC236}">
                <a16:creationId xmlns:a16="http://schemas.microsoft.com/office/drawing/2014/main" id="{ACF9D0A0-3AD3-55DE-36A2-5D620E21BF99}"/>
              </a:ext>
            </a:extLst>
          </p:cNvPr>
          <p:cNvSpPr>
            <a:spLocks noGrp="1"/>
          </p:cNvSpPr>
          <p:nvPr>
            <p:ph type="title"/>
          </p:nvPr>
        </p:nvSpPr>
        <p:spPr>
          <a:xfrm>
            <a:off x="792000" y="819605"/>
            <a:ext cx="5159464" cy="709135"/>
          </a:xfrm>
          <a:prstGeom prst="rect">
            <a:avLst/>
          </a:prstGeom>
        </p:spPr>
        <p:txBody>
          <a:bodyPr vert="horz" lIns="91440" tIns="45720" rIns="91440" bIns="45720" rtlCol="0" anchor="ctr">
            <a:noAutofit/>
          </a:bodyPr>
          <a:lstStyle/>
          <a:p>
            <a:r>
              <a:rPr lang="en-US"/>
              <a:t>Click to edit Master title style</a:t>
            </a:r>
            <a:endParaRPr lang="nl-NL"/>
          </a:p>
        </p:txBody>
      </p:sp>
      <p:sp>
        <p:nvSpPr>
          <p:cNvPr id="5" name="Rectangle 4">
            <a:extLst>
              <a:ext uri="{FF2B5EF4-FFF2-40B4-BE49-F238E27FC236}">
                <a16:creationId xmlns:a16="http://schemas.microsoft.com/office/drawing/2014/main" id="{D43348EE-B04D-6260-4764-31AFE3FAEF7D}"/>
              </a:ext>
            </a:extLst>
          </p:cNvPr>
          <p:cNvSpPr/>
          <p:nvPr userDrawn="1"/>
        </p:nvSpPr>
        <p:spPr>
          <a:xfrm>
            <a:off x="6407408"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Footer Placeholder 2">
            <a:extLst>
              <a:ext uri="{FF2B5EF4-FFF2-40B4-BE49-F238E27FC236}">
                <a16:creationId xmlns:a16="http://schemas.microsoft.com/office/drawing/2014/main" id="{3FC5E408-3D19-131D-BF8E-BDD29719961D}"/>
              </a:ext>
            </a:extLst>
          </p:cNvPr>
          <p:cNvSpPr>
            <a:spLocks noGrp="1"/>
          </p:cNvSpPr>
          <p:nvPr>
            <p:ph type="ftr" sz="quarter" idx="3"/>
          </p:nvPr>
        </p:nvSpPr>
        <p:spPr>
          <a:xfrm>
            <a:off x="1816768" y="6546883"/>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inhoud 15">
            <a:extLst>
              <a:ext uri="{FF2B5EF4-FFF2-40B4-BE49-F238E27FC236}">
                <a16:creationId xmlns:a16="http://schemas.microsoft.com/office/drawing/2014/main" id="{9D587EF1-66AF-210B-59BA-DFF7A26B9592}"/>
              </a:ext>
            </a:extLst>
          </p:cNvPr>
          <p:cNvSpPr>
            <a:spLocks noGrp="1"/>
          </p:cNvSpPr>
          <p:nvPr>
            <p:ph sz="quarter" idx="14" hasCustomPrompt="1"/>
          </p:nvPr>
        </p:nvSpPr>
        <p:spPr>
          <a:xfrm>
            <a:off x="772104" y="1941197"/>
            <a:ext cx="5159464"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FB830B2B-8E62-1654-6CEF-F3ACA951F2CC}"/>
              </a:ext>
            </a:extLst>
          </p:cNvPr>
          <p:cNvSpPr>
            <a:spLocks noGrp="1"/>
          </p:cNvSpPr>
          <p:nvPr>
            <p:ph type="body" sz="quarter" idx="13"/>
          </p:nvPr>
        </p:nvSpPr>
        <p:spPr>
          <a:xfrm>
            <a:off x="6725653" y="509318"/>
            <a:ext cx="5197991"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34963942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79388" y="521350"/>
            <a:ext cx="1460500"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5" name="Footer Placeholder 2">
            <a:extLst>
              <a:ext uri="{FF2B5EF4-FFF2-40B4-BE49-F238E27FC236}">
                <a16:creationId xmlns:a16="http://schemas.microsoft.com/office/drawing/2014/main" id="{F03A845E-4D25-AD66-76EE-69FC1CDC9148}"/>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inhoud 15">
            <a:extLst>
              <a:ext uri="{FF2B5EF4-FFF2-40B4-BE49-F238E27FC236}">
                <a16:creationId xmlns:a16="http://schemas.microsoft.com/office/drawing/2014/main" id="{AE6D569B-E2AC-8B00-4DED-D9D80C03E86E}"/>
              </a:ext>
            </a:extLst>
          </p:cNvPr>
          <p:cNvSpPr>
            <a:spLocks noGrp="1"/>
          </p:cNvSpPr>
          <p:nvPr>
            <p:ph sz="quarter" idx="13" hasCustomPrompt="1"/>
          </p:nvPr>
        </p:nvSpPr>
        <p:spPr>
          <a:xfrm>
            <a:off x="2057904" y="1941197"/>
            <a:ext cx="9422296"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titel 1">
            <a:extLst>
              <a:ext uri="{FF2B5EF4-FFF2-40B4-BE49-F238E27FC236}">
                <a16:creationId xmlns:a16="http://schemas.microsoft.com/office/drawing/2014/main" id="{E6726E29-1A3E-A7AC-9AA0-D57355565293}"/>
              </a:ext>
            </a:extLst>
          </p:cNvPr>
          <p:cNvSpPr>
            <a:spLocks noGrp="1"/>
          </p:cNvSpPr>
          <p:nvPr>
            <p:ph type="title"/>
          </p:nvPr>
        </p:nvSpPr>
        <p:spPr>
          <a:xfrm>
            <a:off x="2057904" y="602673"/>
            <a:ext cx="9402212"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071951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179387" y="521349"/>
            <a:ext cx="2325273"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C6B3FBB0-696C-75E0-6521-31F13F025D5C}"/>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CB862EE8-2520-9DBB-39A4-BAF7CB65F6BD}"/>
              </a:ext>
            </a:extLst>
          </p:cNvPr>
          <p:cNvSpPr>
            <a:spLocks noGrp="1"/>
          </p:cNvSpPr>
          <p:nvPr>
            <p:ph sz="quarter" idx="13" hasCustomPrompt="1"/>
          </p:nvPr>
        </p:nvSpPr>
        <p:spPr>
          <a:xfrm>
            <a:off x="3031958" y="1941197"/>
            <a:ext cx="8448242"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78E54205-DCA7-6392-B04B-BDA9136B8928}"/>
              </a:ext>
            </a:extLst>
          </p:cNvPr>
          <p:cNvSpPr>
            <a:spLocks noGrp="1"/>
          </p:cNvSpPr>
          <p:nvPr>
            <p:ph type="title"/>
          </p:nvPr>
        </p:nvSpPr>
        <p:spPr>
          <a:xfrm>
            <a:off x="3031958" y="602673"/>
            <a:ext cx="842815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0973157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179387" y="521350"/>
            <a:ext cx="2871925"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6" name="Footer Placeholder 2">
            <a:extLst>
              <a:ext uri="{FF2B5EF4-FFF2-40B4-BE49-F238E27FC236}">
                <a16:creationId xmlns:a16="http://schemas.microsoft.com/office/drawing/2014/main" id="{B0302B45-49A6-B318-C333-AEC1A7BFA70A}"/>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84AA6612-4C44-881C-194A-EFA9C597C803}"/>
              </a:ext>
            </a:extLst>
          </p:cNvPr>
          <p:cNvSpPr>
            <a:spLocks noGrp="1"/>
          </p:cNvSpPr>
          <p:nvPr>
            <p:ph sz="quarter" idx="13" hasCustomPrompt="1"/>
          </p:nvPr>
        </p:nvSpPr>
        <p:spPr>
          <a:xfrm>
            <a:off x="3557182" y="1941197"/>
            <a:ext cx="7923018"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7F59D212-8C1B-0726-669E-F797E772D3FB}"/>
              </a:ext>
            </a:extLst>
          </p:cNvPr>
          <p:cNvSpPr>
            <a:spLocks noGrp="1"/>
          </p:cNvSpPr>
          <p:nvPr>
            <p:ph type="title"/>
          </p:nvPr>
        </p:nvSpPr>
        <p:spPr>
          <a:xfrm>
            <a:off x="3557182" y="602673"/>
            <a:ext cx="7902934"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3427918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 Placeholder 3">
            <a:extLst>
              <a:ext uri="{FF2B5EF4-FFF2-40B4-BE49-F238E27FC236}">
                <a16:creationId xmlns:a16="http://schemas.microsoft.com/office/drawing/2014/main" id="{8CA03C8C-655D-7451-C879-3DDEE48C5618}"/>
              </a:ext>
            </a:extLst>
          </p:cNvPr>
          <p:cNvSpPr>
            <a:spLocks noGrp="1"/>
          </p:cNvSpPr>
          <p:nvPr>
            <p:ph type="body" sz="quarter" idx="11"/>
          </p:nvPr>
        </p:nvSpPr>
        <p:spPr>
          <a:xfrm>
            <a:off x="179388" y="521350"/>
            <a:ext cx="3726690"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5" name="Footer Placeholder 2">
            <a:extLst>
              <a:ext uri="{FF2B5EF4-FFF2-40B4-BE49-F238E27FC236}">
                <a16:creationId xmlns:a16="http://schemas.microsoft.com/office/drawing/2014/main" id="{41CE4071-AAB5-A31C-8733-D61BBD3AB858}"/>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C14B3FD5-3D55-F4B4-E240-F4E6DB496358}"/>
              </a:ext>
            </a:extLst>
          </p:cNvPr>
          <p:cNvSpPr>
            <a:spLocks noGrp="1"/>
          </p:cNvSpPr>
          <p:nvPr>
            <p:ph sz="quarter" idx="13" hasCustomPrompt="1"/>
          </p:nvPr>
        </p:nvSpPr>
        <p:spPr>
          <a:xfrm>
            <a:off x="4519708" y="1941197"/>
            <a:ext cx="6960492"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7AD7934C-C2DB-888D-A814-BF91FBCE5016}"/>
              </a:ext>
            </a:extLst>
          </p:cNvPr>
          <p:cNvSpPr>
            <a:spLocks noGrp="1"/>
          </p:cNvSpPr>
          <p:nvPr>
            <p:ph type="title"/>
          </p:nvPr>
        </p:nvSpPr>
        <p:spPr>
          <a:xfrm>
            <a:off x="4519708" y="602673"/>
            <a:ext cx="694040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821755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872D72D0-B26A-ECF2-DE7D-7A23419DC00F}"/>
              </a:ext>
            </a:extLst>
          </p:cNvPr>
          <p:cNvSpPr>
            <a:spLocks noGrp="1"/>
          </p:cNvSpPr>
          <p:nvPr>
            <p:ph type="body" sz="quarter" idx="11"/>
          </p:nvPr>
        </p:nvSpPr>
        <p:spPr>
          <a:xfrm>
            <a:off x="179387" y="521350"/>
            <a:ext cx="4207885"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Footer Placeholder 2">
            <a:extLst>
              <a:ext uri="{FF2B5EF4-FFF2-40B4-BE49-F238E27FC236}">
                <a16:creationId xmlns:a16="http://schemas.microsoft.com/office/drawing/2014/main" id="{E678A739-AC33-D7D9-A740-B24EB57CC0CC}"/>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inhoud 15">
            <a:extLst>
              <a:ext uri="{FF2B5EF4-FFF2-40B4-BE49-F238E27FC236}">
                <a16:creationId xmlns:a16="http://schemas.microsoft.com/office/drawing/2014/main" id="{ABDBFA22-EF37-0218-7390-BEF56E84C03B}"/>
              </a:ext>
            </a:extLst>
          </p:cNvPr>
          <p:cNvSpPr>
            <a:spLocks noGrp="1"/>
          </p:cNvSpPr>
          <p:nvPr>
            <p:ph sz="quarter" idx="13" hasCustomPrompt="1"/>
          </p:nvPr>
        </p:nvSpPr>
        <p:spPr>
          <a:xfrm>
            <a:off x="5024582" y="1941197"/>
            <a:ext cx="645561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itel 1">
            <a:extLst>
              <a:ext uri="{FF2B5EF4-FFF2-40B4-BE49-F238E27FC236}">
                <a16:creationId xmlns:a16="http://schemas.microsoft.com/office/drawing/2014/main" id="{1499FE1D-B33B-D46B-6405-A22088717499}"/>
              </a:ext>
            </a:extLst>
          </p:cNvPr>
          <p:cNvSpPr>
            <a:spLocks noGrp="1"/>
          </p:cNvSpPr>
          <p:nvPr>
            <p:ph type="title"/>
          </p:nvPr>
        </p:nvSpPr>
        <p:spPr>
          <a:xfrm>
            <a:off x="5004498" y="602673"/>
            <a:ext cx="6455618" cy="709135"/>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9525446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One column">
    <p:spTree>
      <p:nvGrpSpPr>
        <p:cNvPr id="1" name=""/>
        <p:cNvGrpSpPr/>
        <p:nvPr/>
      </p:nvGrpSpPr>
      <p:grpSpPr>
        <a:xfrm>
          <a:off x="0" y="0"/>
          <a:ext cx="0" cy="0"/>
          <a:chOff x="0" y="0"/>
          <a:chExt cx="0" cy="0"/>
        </a:xfrm>
      </p:grpSpPr>
      <p:sp>
        <p:nvSpPr>
          <p:cNvPr id="8" name="Tijdelijke aanduiding voor titel 1">
            <a:extLst>
              <a:ext uri="{FF2B5EF4-FFF2-40B4-BE49-F238E27FC236}">
                <a16:creationId xmlns:a16="http://schemas.microsoft.com/office/drawing/2014/main" id="{12E35E04-2E04-C927-9253-162F2ED073EF}"/>
              </a:ext>
            </a:extLst>
          </p:cNvPr>
          <p:cNvSpPr>
            <a:spLocks noGrp="1"/>
          </p:cNvSpPr>
          <p:nvPr>
            <p:ph type="title"/>
          </p:nvPr>
        </p:nvSpPr>
        <p:spPr>
          <a:xfrm>
            <a:off x="6164147" y="602673"/>
            <a:ext cx="5295967" cy="722245"/>
          </a:xfrm>
          <a:prstGeom prst="rect">
            <a:avLst/>
          </a:prstGeom>
        </p:spPr>
        <p:txBody>
          <a:bodyPr vert="horz" lIns="91440" tIns="45720" rIns="91440" bIns="45720" rtlCol="0" anchor="ctr">
            <a:noAutofit/>
          </a:bodyPr>
          <a:lstStyle/>
          <a:p>
            <a:r>
              <a:rPr lang="en-US"/>
              <a:t>Click to edit Master title style</a:t>
            </a:r>
            <a:endParaRPr lang="nl-NL"/>
          </a:p>
        </p:txBody>
      </p:sp>
      <p:sp>
        <p:nvSpPr>
          <p:cNvPr id="2" name="Footer Placeholder 2">
            <a:extLst>
              <a:ext uri="{FF2B5EF4-FFF2-40B4-BE49-F238E27FC236}">
                <a16:creationId xmlns:a16="http://schemas.microsoft.com/office/drawing/2014/main" id="{B5323C97-FC53-4F1C-CE1B-13653756206C}"/>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inhoud 15">
            <a:extLst>
              <a:ext uri="{FF2B5EF4-FFF2-40B4-BE49-F238E27FC236}">
                <a16:creationId xmlns:a16="http://schemas.microsoft.com/office/drawing/2014/main" id="{68257040-1AAB-CA29-FB1D-0C6A16115718}"/>
              </a:ext>
            </a:extLst>
          </p:cNvPr>
          <p:cNvSpPr>
            <a:spLocks noGrp="1"/>
          </p:cNvSpPr>
          <p:nvPr>
            <p:ph sz="quarter" idx="13" hasCustomPrompt="1"/>
          </p:nvPr>
        </p:nvSpPr>
        <p:spPr>
          <a:xfrm>
            <a:off x="6184232" y="1941197"/>
            <a:ext cx="5295967" cy="4605686"/>
          </a:xfr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AE679CD2-25C4-67F6-7415-89D9F10F1A38}"/>
              </a:ext>
            </a:extLst>
          </p:cNvPr>
          <p:cNvSpPr/>
          <p:nvPr userDrawn="1"/>
        </p:nvSpPr>
        <p:spPr>
          <a:xfrm>
            <a:off x="-5422"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3" name="Text Placeholder 3">
            <a:extLst>
              <a:ext uri="{FF2B5EF4-FFF2-40B4-BE49-F238E27FC236}">
                <a16:creationId xmlns:a16="http://schemas.microsoft.com/office/drawing/2014/main" id="{CF171F31-BA02-81F7-A01F-0FF77481DC88}"/>
              </a:ext>
            </a:extLst>
          </p:cNvPr>
          <p:cNvSpPr>
            <a:spLocks noGrp="1"/>
          </p:cNvSpPr>
          <p:nvPr>
            <p:ph type="body" sz="quarter" idx="11"/>
          </p:nvPr>
        </p:nvSpPr>
        <p:spPr>
          <a:xfrm>
            <a:off x="179387" y="521350"/>
            <a:ext cx="5270918" cy="603756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20776920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Full widt image">
    <p:bg>
      <p:bgRef idx="1001">
        <a:schemeClr val="bg1"/>
      </p:bgRef>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F7F5925E-98AA-0FE4-C000-F64D8B4F70E1}"/>
              </a:ext>
            </a:extLst>
          </p:cNvPr>
          <p:cNvSpPr>
            <a:spLocks noGrp="1"/>
          </p:cNvSpPr>
          <p:nvPr>
            <p:ph type="pic" sz="quarter" idx="11" hasCustomPrompt="1"/>
          </p:nvPr>
        </p:nvSpPr>
        <p:spPr>
          <a:xfrm>
            <a:off x="792162" y="647700"/>
            <a:ext cx="10607675" cy="5562600"/>
          </a:xfrm>
        </p:spPr>
        <p:txBody>
          <a:bodyPr>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94097E0A-A061-7857-CA05-21B95468FAF9}"/>
              </a:ext>
            </a:extLst>
          </p:cNvPr>
          <p:cNvSpPr>
            <a:spLocks noGrp="1"/>
          </p:cNvSpPr>
          <p:nvPr>
            <p:ph type="ftr" sz="quarter" idx="3"/>
          </p:nvPr>
        </p:nvSpPr>
        <p:spPr>
          <a:xfrm>
            <a:off x="7365400" y="6584625"/>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3337583335"/>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68914C52-8FB2-484F-10C6-571E8CA53C3C}"/>
              </a:ext>
            </a:extLst>
          </p:cNvPr>
          <p:cNvSpPr>
            <a:spLocks noGrp="1"/>
          </p:cNvSpPr>
          <p:nvPr>
            <p:ph type="dt" sz="half" idx="10"/>
          </p:nvPr>
        </p:nvSpPr>
        <p:spPr/>
        <p:txBody>
          <a:bodyPr/>
          <a:lstStyle>
            <a:lvl1pPr>
              <a:defRPr/>
            </a:lvl1pPr>
          </a:lstStyle>
          <a:p>
            <a:pPr>
              <a:defRPr/>
            </a:pPr>
            <a:fld id="{7F300559-A25D-4DA5-91D7-5339D7F99D9D}" type="datetimeFigureOut">
              <a:rPr lang="nl-BE"/>
              <a:pPr>
                <a:defRPr/>
              </a:pPr>
              <a:t>11/08/2026</a:t>
            </a:fld>
            <a:endParaRPr lang="nl-BE"/>
          </a:p>
        </p:txBody>
      </p:sp>
      <p:sp>
        <p:nvSpPr>
          <p:cNvPr id="5" name="Footer Placeholder 4">
            <a:extLst>
              <a:ext uri="{FF2B5EF4-FFF2-40B4-BE49-F238E27FC236}">
                <a16:creationId xmlns:a16="http://schemas.microsoft.com/office/drawing/2014/main" id="{8CC51F08-22FD-B26D-4F9B-034023947203}"/>
              </a:ext>
            </a:extLst>
          </p:cNvPr>
          <p:cNvSpPr>
            <a:spLocks noGrp="1"/>
          </p:cNvSpPr>
          <p:nvPr>
            <p:ph type="ftr" sz="quarter" idx="11"/>
          </p:nvPr>
        </p:nvSpPr>
        <p:spPr/>
        <p:txBody>
          <a:bodyPr/>
          <a:lstStyle>
            <a:lvl1pPr>
              <a:defRPr/>
            </a:lvl1pPr>
          </a:lstStyle>
          <a:p>
            <a:pPr>
              <a:defRPr/>
            </a:pPr>
            <a:endParaRPr lang="nl-BE"/>
          </a:p>
        </p:txBody>
      </p:sp>
      <p:sp>
        <p:nvSpPr>
          <p:cNvPr id="6" name="Slide Number Placeholder 5">
            <a:extLst>
              <a:ext uri="{FF2B5EF4-FFF2-40B4-BE49-F238E27FC236}">
                <a16:creationId xmlns:a16="http://schemas.microsoft.com/office/drawing/2014/main" id="{B2F4DB0D-EDE4-512A-B7AB-1EA7E2ED87A3}"/>
              </a:ext>
            </a:extLst>
          </p:cNvPr>
          <p:cNvSpPr>
            <a:spLocks noGrp="1"/>
          </p:cNvSpPr>
          <p:nvPr>
            <p:ph type="sldNum" sz="quarter" idx="12"/>
          </p:nvPr>
        </p:nvSpPr>
        <p:spPr/>
        <p:txBody>
          <a:bodyPr/>
          <a:lstStyle>
            <a:lvl1pPr>
              <a:defRPr/>
            </a:lvl1pPr>
          </a:lstStyle>
          <a:p>
            <a:pPr>
              <a:defRPr/>
            </a:pPr>
            <a:fld id="{1AD4E230-7DAA-4EC7-AD51-B52C2BFBB991}" type="slidenum">
              <a:rPr lang="nl-BE"/>
              <a:pPr>
                <a:defRPr/>
              </a:pPr>
              <a:t>‹#›</a:t>
            </a:fld>
            <a:endParaRPr lang="nl-BE"/>
          </a:p>
        </p:txBody>
      </p:sp>
    </p:spTree>
    <p:extLst>
      <p:ext uri="{BB962C8B-B14F-4D97-AF65-F5344CB8AC3E}">
        <p14:creationId xmlns:p14="http://schemas.microsoft.com/office/powerpoint/2010/main" val="30414171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54715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2000" y="3428996"/>
            <a:ext cx="5616000" cy="2628000"/>
          </a:xfrm>
          <a:prstGeom prst="rect">
            <a:avLst/>
          </a:prstGeom>
        </p:spPr>
        <p:txBody>
          <a:bodyPr anchor="b">
            <a:noAutofit/>
          </a:bodyPr>
          <a:lstStyle>
            <a:lvl1pPr>
              <a:defRPr sz="2400" b="1">
                <a:solidFill>
                  <a:schemeClr val="bg1"/>
                </a:solidFill>
                <a:latin typeface="+mj-lt"/>
                <a:cs typeface="Arial" panose="020B0604020202020204" pitchFamily="34" charset="0"/>
              </a:defRPr>
            </a:lvl1pPr>
          </a:lstStyle>
          <a:p>
            <a:r>
              <a:rPr lang="en-US"/>
              <a:t>01</a:t>
            </a:r>
            <a:br>
              <a:rPr lang="en-US"/>
            </a:br>
            <a:r>
              <a:rPr lang="en-US"/>
              <a:t>Click to edit chapter title</a:t>
            </a:r>
          </a:p>
        </p:txBody>
      </p:sp>
      <p:pic>
        <p:nvPicPr>
          <p:cNvPr id="4" name="Graphic 3">
            <a:extLst>
              <a:ext uri="{FF2B5EF4-FFF2-40B4-BE49-F238E27FC236}">
                <a16:creationId xmlns:a16="http://schemas.microsoft.com/office/drawing/2014/main" id="{3172C627-6B22-1CE4-C94A-AD37FEE634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10" name="Vrije vorm: vorm 9">
            <a:extLst>
              <a:ext uri="{FF2B5EF4-FFF2-40B4-BE49-F238E27FC236}">
                <a16:creationId xmlns:a16="http://schemas.microsoft.com/office/drawing/2014/main" id="{9D7874E6-8F32-E150-BAF7-B511F20500C6}"/>
              </a:ext>
            </a:extLst>
          </p:cNvPr>
          <p:cNvSpPr/>
          <p:nvPr/>
        </p:nvSpPr>
        <p:spPr>
          <a:xfrm>
            <a:off x="6319232" y="979711"/>
            <a:ext cx="1959432" cy="1959432"/>
          </a:xfrm>
          <a:custGeom>
            <a:avLst/>
            <a:gdLst>
              <a:gd name="connsiteX0" fmla="*/ 1959432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2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2" y="979716"/>
                </a:moveTo>
                <a:cubicBezTo>
                  <a:pt x="1959432" y="1520798"/>
                  <a:pt x="1520799" y="1959432"/>
                  <a:pt x="979716" y="1959432"/>
                </a:cubicBezTo>
                <a:cubicBezTo>
                  <a:pt x="438634" y="1959432"/>
                  <a:pt x="0" y="1520798"/>
                  <a:pt x="0" y="979716"/>
                </a:cubicBezTo>
                <a:cubicBezTo>
                  <a:pt x="0" y="438634"/>
                  <a:pt x="438634" y="0"/>
                  <a:pt x="979716" y="0"/>
                </a:cubicBezTo>
                <a:cubicBezTo>
                  <a:pt x="1520799" y="0"/>
                  <a:pt x="1959432" y="438634"/>
                  <a:pt x="1959432"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2086703F-1C6B-9CEE-059F-79D72CC7F7D9}"/>
              </a:ext>
            </a:extLst>
          </p:cNvPr>
          <p:cNvSpPr/>
          <p:nvPr/>
        </p:nvSpPr>
        <p:spPr>
          <a:xfrm rot="18900000">
            <a:off x="10520734" y="5185526"/>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94737E12-FD75-B42D-8730-33325832D72C}"/>
              </a:ext>
            </a:extLst>
          </p:cNvPr>
          <p:cNvSpPr/>
          <p:nvPr/>
        </p:nvSpPr>
        <p:spPr>
          <a:xfrm>
            <a:off x="8278655" y="2939135"/>
            <a:ext cx="1959432" cy="1959432"/>
          </a:xfrm>
          <a:custGeom>
            <a:avLst/>
            <a:gdLst>
              <a:gd name="connsiteX0" fmla="*/ 0 w 1959432"/>
              <a:gd name="connsiteY0" fmla="*/ 0 h 1959432"/>
              <a:gd name="connsiteX1" fmla="*/ 1959433 w 1959432"/>
              <a:gd name="connsiteY1" fmla="*/ 0 h 1959432"/>
              <a:gd name="connsiteX2" fmla="*/ 1959433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3" y="0"/>
                </a:lnTo>
                <a:lnTo>
                  <a:pt x="1959433"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8407AF6D-9000-F733-EA84-FF76C63BD23E}"/>
              </a:ext>
            </a:extLst>
          </p:cNvPr>
          <p:cNvSpPr/>
          <p:nvPr/>
        </p:nvSpPr>
        <p:spPr>
          <a:xfrm>
            <a:off x="8278655" y="4898567"/>
            <a:ext cx="1959432" cy="1959432"/>
          </a:xfrm>
          <a:custGeom>
            <a:avLst/>
            <a:gdLst>
              <a:gd name="connsiteX0" fmla="*/ 1959433 w 1959432"/>
              <a:gd name="connsiteY0" fmla="*/ 979716 h 1959432"/>
              <a:gd name="connsiteX1" fmla="*/ 979716 w 1959432"/>
              <a:gd name="connsiteY1" fmla="*/ 1959432 h 1959432"/>
              <a:gd name="connsiteX2" fmla="*/ 0 w 1959432"/>
              <a:gd name="connsiteY2" fmla="*/ 979716 h 1959432"/>
              <a:gd name="connsiteX3" fmla="*/ 979716 w 1959432"/>
              <a:gd name="connsiteY3" fmla="*/ 0 h 1959432"/>
              <a:gd name="connsiteX4" fmla="*/ 1959433 w 1959432"/>
              <a:gd name="connsiteY4" fmla="*/ 979716 h 1959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432" h="1959432">
                <a:moveTo>
                  <a:pt x="1959433" y="979716"/>
                </a:moveTo>
                <a:cubicBezTo>
                  <a:pt x="1959433" y="1520798"/>
                  <a:pt x="1520799" y="1959432"/>
                  <a:pt x="979716" y="1959432"/>
                </a:cubicBezTo>
                <a:cubicBezTo>
                  <a:pt x="438634" y="1959432"/>
                  <a:pt x="0" y="1520799"/>
                  <a:pt x="0" y="979716"/>
                </a:cubicBezTo>
                <a:cubicBezTo>
                  <a:pt x="0" y="438634"/>
                  <a:pt x="438634" y="0"/>
                  <a:pt x="979716" y="0"/>
                </a:cubicBezTo>
                <a:cubicBezTo>
                  <a:pt x="1520799" y="0"/>
                  <a:pt x="1959433" y="438634"/>
                  <a:pt x="1959433" y="979716"/>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514ADAA3-453A-9C26-2FBA-422163CFD1A2}"/>
              </a:ext>
            </a:extLst>
          </p:cNvPr>
          <p:cNvSpPr/>
          <p:nvPr/>
        </p:nvSpPr>
        <p:spPr>
          <a:xfrm>
            <a:off x="8278655" y="1959427"/>
            <a:ext cx="1959432" cy="979716"/>
          </a:xfrm>
          <a:custGeom>
            <a:avLst/>
            <a:gdLst>
              <a:gd name="connsiteX0" fmla="*/ 1959432 w 1959432"/>
              <a:gd name="connsiteY0" fmla="*/ 1 h 979716"/>
              <a:gd name="connsiteX1" fmla="*/ 0 w 1959432"/>
              <a:gd name="connsiteY1" fmla="*/ 0 h 979716"/>
              <a:gd name="connsiteX2" fmla="*/ 979715 w 1959432"/>
              <a:gd name="connsiteY2" fmla="*/ 979717 h 979716"/>
              <a:gd name="connsiteX3" fmla="*/ 1959432 w 1959432"/>
              <a:gd name="connsiteY3" fmla="*/ 1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1"/>
                </a:moveTo>
                <a:lnTo>
                  <a:pt x="0" y="0"/>
                </a:lnTo>
                <a:cubicBezTo>
                  <a:pt x="0" y="541049"/>
                  <a:pt x="438667" y="979716"/>
                  <a:pt x="979715" y="979717"/>
                </a:cubicBezTo>
                <a:cubicBezTo>
                  <a:pt x="1520764" y="979717"/>
                  <a:pt x="1959432" y="541049"/>
                  <a:pt x="1959432" y="1"/>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3A82B70-3E4B-D590-C7AB-B541A730BDE4}"/>
              </a:ext>
            </a:extLst>
          </p:cNvPr>
          <p:cNvSpPr/>
          <p:nvPr/>
        </p:nvSpPr>
        <p:spPr>
          <a:xfrm>
            <a:off x="6319232" y="-4"/>
            <a:ext cx="1959432" cy="979716"/>
          </a:xfrm>
          <a:custGeom>
            <a:avLst/>
            <a:gdLst>
              <a:gd name="connsiteX0" fmla="*/ 0 w 1959432"/>
              <a:gd name="connsiteY0" fmla="*/ 979716 h 979716"/>
              <a:gd name="connsiteX1" fmla="*/ 1959432 w 1959432"/>
              <a:gd name="connsiteY1" fmla="*/ 979716 h 979716"/>
              <a:gd name="connsiteX2" fmla="*/ 979716 w 1959432"/>
              <a:gd name="connsiteY2" fmla="*/ 0 h 979716"/>
              <a:gd name="connsiteX3" fmla="*/ 0 w 1959432"/>
              <a:gd name="connsiteY3" fmla="*/ 979716 h 979716"/>
            </a:gdLst>
            <a:ahLst/>
            <a:cxnLst>
              <a:cxn ang="0">
                <a:pos x="connsiteX0" y="connsiteY0"/>
              </a:cxn>
              <a:cxn ang="0">
                <a:pos x="connsiteX1" y="connsiteY1"/>
              </a:cxn>
              <a:cxn ang="0">
                <a:pos x="connsiteX2" y="connsiteY2"/>
              </a:cxn>
              <a:cxn ang="0">
                <a:pos x="connsiteX3" y="connsiteY3"/>
              </a:cxn>
            </a:cxnLst>
            <a:rect l="l" t="t" r="r" b="b"/>
            <a:pathLst>
              <a:path w="1959432" h="979716">
                <a:moveTo>
                  <a:pt x="0" y="979716"/>
                </a:moveTo>
                <a:lnTo>
                  <a:pt x="1959432" y="979716"/>
                </a:lnTo>
                <a:lnTo>
                  <a:pt x="979716" y="0"/>
                </a:lnTo>
                <a:lnTo>
                  <a:pt x="0" y="9797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BF269EE7-C1AF-3F62-C49F-070358B3ED1D}"/>
              </a:ext>
            </a:extLst>
          </p:cNvPr>
          <p:cNvSpPr/>
          <p:nvPr/>
        </p:nvSpPr>
        <p:spPr>
          <a:xfrm>
            <a:off x="6319241" y="2939143"/>
            <a:ext cx="1959414" cy="979707"/>
          </a:xfrm>
          <a:custGeom>
            <a:avLst/>
            <a:gdLst>
              <a:gd name="connsiteX0" fmla="*/ 1959415 w 1959414"/>
              <a:gd name="connsiteY0" fmla="*/ 0 h 979707"/>
              <a:gd name="connsiteX1" fmla="*/ 0 w 1959414"/>
              <a:gd name="connsiteY1" fmla="*/ 1 h 979707"/>
              <a:gd name="connsiteX2" fmla="*/ 979708 w 1959414"/>
              <a:gd name="connsiteY2" fmla="*/ 979708 h 979707"/>
              <a:gd name="connsiteX3" fmla="*/ 1959415 w 1959414"/>
              <a:gd name="connsiteY3" fmla="*/ 0 h 979707"/>
            </a:gdLst>
            <a:ahLst/>
            <a:cxnLst>
              <a:cxn ang="0">
                <a:pos x="connsiteX0" y="connsiteY0"/>
              </a:cxn>
              <a:cxn ang="0">
                <a:pos x="connsiteX1" y="connsiteY1"/>
              </a:cxn>
              <a:cxn ang="0">
                <a:pos x="connsiteX2" y="connsiteY2"/>
              </a:cxn>
              <a:cxn ang="0">
                <a:pos x="connsiteX3" y="connsiteY3"/>
              </a:cxn>
            </a:cxnLst>
            <a:rect l="l" t="t" r="r" b="b"/>
            <a:pathLst>
              <a:path w="1959414" h="979707">
                <a:moveTo>
                  <a:pt x="1959415" y="0"/>
                </a:moveTo>
                <a:lnTo>
                  <a:pt x="0" y="1"/>
                </a:lnTo>
                <a:lnTo>
                  <a:pt x="979708" y="979708"/>
                </a:lnTo>
                <a:lnTo>
                  <a:pt x="1959415" y="0"/>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BD6879C0-8027-C467-721B-B6EA184AF2D1}"/>
              </a:ext>
            </a:extLst>
          </p:cNvPr>
          <p:cNvSpPr/>
          <p:nvPr/>
        </p:nvSpPr>
        <p:spPr>
          <a:xfrm rot="8100000">
            <a:off x="4646758" y="289739"/>
            <a:ext cx="1385515" cy="1385515"/>
          </a:xfrm>
          <a:custGeom>
            <a:avLst/>
            <a:gdLst>
              <a:gd name="connsiteX0" fmla="*/ 0 w 1385515"/>
              <a:gd name="connsiteY0" fmla="*/ 0 h 1385515"/>
              <a:gd name="connsiteX1" fmla="*/ 1385515 w 1385515"/>
              <a:gd name="connsiteY1" fmla="*/ 0 h 1385515"/>
              <a:gd name="connsiteX2" fmla="*/ 1385515 w 1385515"/>
              <a:gd name="connsiteY2" fmla="*/ 1385516 h 1385515"/>
              <a:gd name="connsiteX3" fmla="*/ 0 w 1385515"/>
              <a:gd name="connsiteY3" fmla="*/ 1385516 h 1385515"/>
            </a:gdLst>
            <a:ahLst/>
            <a:cxnLst>
              <a:cxn ang="0">
                <a:pos x="connsiteX0" y="connsiteY0"/>
              </a:cxn>
              <a:cxn ang="0">
                <a:pos x="connsiteX1" y="connsiteY1"/>
              </a:cxn>
              <a:cxn ang="0">
                <a:pos x="connsiteX2" y="connsiteY2"/>
              </a:cxn>
              <a:cxn ang="0">
                <a:pos x="connsiteX3" y="connsiteY3"/>
              </a:cxn>
            </a:cxnLst>
            <a:rect l="l" t="t" r="r" b="b"/>
            <a:pathLst>
              <a:path w="1385515" h="1385515">
                <a:moveTo>
                  <a:pt x="0" y="0"/>
                </a:moveTo>
                <a:lnTo>
                  <a:pt x="1385515" y="0"/>
                </a:lnTo>
                <a:lnTo>
                  <a:pt x="1385515" y="1385516"/>
                </a:lnTo>
                <a:lnTo>
                  <a:pt x="0" y="1385516"/>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80F902A1-E45C-814F-FECF-6D8954C7AEB7}"/>
              </a:ext>
            </a:extLst>
          </p:cNvPr>
          <p:cNvSpPr/>
          <p:nvPr/>
        </p:nvSpPr>
        <p:spPr>
          <a:xfrm rot="10800000">
            <a:off x="2400367" y="2781"/>
            <a:ext cx="1959432" cy="1959432"/>
          </a:xfrm>
          <a:custGeom>
            <a:avLst/>
            <a:gdLst>
              <a:gd name="connsiteX0" fmla="*/ 0 w 1959432"/>
              <a:gd name="connsiteY0" fmla="*/ 0 h 1959432"/>
              <a:gd name="connsiteX1" fmla="*/ 1959432 w 1959432"/>
              <a:gd name="connsiteY1" fmla="*/ 0 h 1959432"/>
              <a:gd name="connsiteX2" fmla="*/ 1959432 w 1959432"/>
              <a:gd name="connsiteY2" fmla="*/ 1959432 h 1959432"/>
              <a:gd name="connsiteX3" fmla="*/ 0 w 1959432"/>
              <a:gd name="connsiteY3" fmla="*/ 1959432 h 1959432"/>
            </a:gdLst>
            <a:ahLst/>
            <a:cxnLst>
              <a:cxn ang="0">
                <a:pos x="connsiteX0" y="connsiteY0"/>
              </a:cxn>
              <a:cxn ang="0">
                <a:pos x="connsiteX1" y="connsiteY1"/>
              </a:cxn>
              <a:cxn ang="0">
                <a:pos x="connsiteX2" y="connsiteY2"/>
              </a:cxn>
              <a:cxn ang="0">
                <a:pos x="connsiteX3" y="connsiteY3"/>
              </a:cxn>
            </a:cxnLst>
            <a:rect l="l" t="t" r="r" b="b"/>
            <a:pathLst>
              <a:path w="1959432" h="1959432">
                <a:moveTo>
                  <a:pt x="0" y="0"/>
                </a:moveTo>
                <a:lnTo>
                  <a:pt x="1959432" y="0"/>
                </a:lnTo>
                <a:lnTo>
                  <a:pt x="1959432" y="1959432"/>
                </a:lnTo>
                <a:lnTo>
                  <a:pt x="0" y="1959432"/>
                </a:ln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ECF82274-B301-1AF4-CC14-71F8F6BD4890}"/>
              </a:ext>
            </a:extLst>
          </p:cNvPr>
          <p:cNvSpPr/>
          <p:nvPr/>
        </p:nvSpPr>
        <p:spPr>
          <a:xfrm>
            <a:off x="4359799" y="1962213"/>
            <a:ext cx="1959432" cy="979716"/>
          </a:xfrm>
          <a:custGeom>
            <a:avLst/>
            <a:gdLst>
              <a:gd name="connsiteX0" fmla="*/ 1959432 w 1959432"/>
              <a:gd name="connsiteY0" fmla="*/ 0 h 979716"/>
              <a:gd name="connsiteX1" fmla="*/ 0 w 1959432"/>
              <a:gd name="connsiteY1" fmla="*/ 1 h 979716"/>
              <a:gd name="connsiteX2" fmla="*/ 979717 w 1959432"/>
              <a:gd name="connsiteY2" fmla="*/ 979716 h 979716"/>
              <a:gd name="connsiteX3" fmla="*/ 1959432 w 1959432"/>
              <a:gd name="connsiteY3" fmla="*/ 0 h 979716"/>
            </a:gdLst>
            <a:ahLst/>
            <a:cxnLst>
              <a:cxn ang="0">
                <a:pos x="connsiteX0" y="connsiteY0"/>
              </a:cxn>
              <a:cxn ang="0">
                <a:pos x="connsiteX1" y="connsiteY1"/>
              </a:cxn>
              <a:cxn ang="0">
                <a:pos x="connsiteX2" y="connsiteY2"/>
              </a:cxn>
              <a:cxn ang="0">
                <a:pos x="connsiteX3" y="connsiteY3"/>
              </a:cxn>
            </a:cxnLst>
            <a:rect l="l" t="t" r="r" b="b"/>
            <a:pathLst>
              <a:path w="1959432" h="979716">
                <a:moveTo>
                  <a:pt x="1959432" y="0"/>
                </a:moveTo>
                <a:lnTo>
                  <a:pt x="0" y="1"/>
                </a:lnTo>
                <a:cubicBezTo>
                  <a:pt x="0" y="541049"/>
                  <a:pt x="438668" y="979717"/>
                  <a:pt x="979717" y="979716"/>
                </a:cubicBezTo>
                <a:cubicBezTo>
                  <a:pt x="1520765" y="979716"/>
                  <a:pt x="1959433" y="541048"/>
                  <a:pt x="1959432" y="0"/>
                </a:cubicBezTo>
                <a:close/>
              </a:path>
            </a:pathLst>
          </a:custGeom>
          <a:solidFill>
            <a:schemeClr val="tx2">
              <a:lumMod val="20000"/>
              <a:lumOff val="80000"/>
              <a:alpha val="43000"/>
            </a:schemeClr>
          </a:solidFill>
          <a:ln w="0" cap="flat">
            <a:noFill/>
            <a:prstDash val="solid"/>
            <a:miter/>
          </a:ln>
        </p:spPr>
        <p:txBody>
          <a:bodyPr rtlCol="0" anchor="ctr"/>
          <a:lstStyle/>
          <a:p>
            <a:endParaRPr lang="nl-NL"/>
          </a:p>
        </p:txBody>
      </p:sp>
      <p:sp>
        <p:nvSpPr>
          <p:cNvPr id="3" name="Tijdelijke aanduiding voor tekst 26">
            <a:extLst>
              <a:ext uri="{FF2B5EF4-FFF2-40B4-BE49-F238E27FC236}">
                <a16:creationId xmlns:a16="http://schemas.microsoft.com/office/drawing/2014/main" id="{3323596C-789A-A39A-B269-94D693757042}"/>
              </a:ext>
            </a:extLst>
          </p:cNvPr>
          <p:cNvSpPr>
            <a:spLocks noGrp="1"/>
          </p:cNvSpPr>
          <p:nvPr>
            <p:ph type="body" sz="quarter" idx="10" hasCustomPrompt="1"/>
          </p:nvPr>
        </p:nvSpPr>
        <p:spPr>
          <a:xfrm>
            <a:off x="8398655" y="288000"/>
            <a:ext cx="3433345" cy="572327"/>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11579473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875A401C-8F84-8C77-40AD-A9323B5A5FA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7" name="Tijdelijke aanduiding voor titel 1">
            <a:extLst>
              <a:ext uri="{FF2B5EF4-FFF2-40B4-BE49-F238E27FC236}">
                <a16:creationId xmlns:a16="http://schemas.microsoft.com/office/drawing/2014/main" id="{B9A848BD-DE03-CE71-54C1-D736261C65A1}"/>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8" name="Tijdelijke aanduiding voor tekst 2">
            <a:extLst>
              <a:ext uri="{FF2B5EF4-FFF2-40B4-BE49-F238E27FC236}">
                <a16:creationId xmlns:a16="http://schemas.microsoft.com/office/drawing/2014/main" id="{0B1A7489-E08A-9653-8BBD-7F78C31617DB}"/>
              </a:ext>
            </a:extLst>
          </p:cNvPr>
          <p:cNvSpPr>
            <a:spLocks noGrp="1"/>
          </p:cNvSpPr>
          <p:nvPr>
            <p:ph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060065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454383B9-6827-26F2-8396-DE6E793DD388}"/>
              </a:ext>
            </a:extLst>
          </p:cNvPr>
          <p:cNvSpPr>
            <a:spLocks noGrp="1"/>
          </p:cNvSpPr>
          <p:nvPr>
            <p:ph type="body" idx="11" hasCustomPrompt="1"/>
          </p:nvPr>
        </p:nvSpPr>
        <p:spPr>
          <a:xfrm>
            <a:off x="792000" y="1226584"/>
            <a:ext cx="10608000" cy="382563"/>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5" name="Footer Placeholder 2">
            <a:extLst>
              <a:ext uri="{FF2B5EF4-FFF2-40B4-BE49-F238E27FC236}">
                <a16:creationId xmlns:a16="http://schemas.microsoft.com/office/drawing/2014/main" id="{F17B860B-88EB-2C3A-BC9A-0EBEB580E34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itel 1">
            <a:extLst>
              <a:ext uri="{FF2B5EF4-FFF2-40B4-BE49-F238E27FC236}">
                <a16:creationId xmlns:a16="http://schemas.microsoft.com/office/drawing/2014/main" id="{07E8C7E6-78E5-F8DA-8C8B-5C8AEA5515AA}"/>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10" name="Tijdelijke aanduiding voor tekst 2">
            <a:extLst>
              <a:ext uri="{FF2B5EF4-FFF2-40B4-BE49-F238E27FC236}">
                <a16:creationId xmlns:a16="http://schemas.microsoft.com/office/drawing/2014/main" id="{6FF1A5CD-2E12-35EB-5E8C-536A5179B5F7}"/>
              </a:ext>
            </a:extLst>
          </p:cNvPr>
          <p:cNvSpPr>
            <a:spLocks noGrp="1"/>
          </p:cNvSpPr>
          <p:nvPr>
            <p:ph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887224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2" name="Tijdelijke aanduiding voor inhoud 2">
            <a:extLst>
              <a:ext uri="{FF2B5EF4-FFF2-40B4-BE49-F238E27FC236}">
                <a16:creationId xmlns:a16="http://schemas.microsoft.com/office/drawing/2014/main" id="{5E56D917-8B3E-E3F3-59B6-BFAF8729DE68}"/>
              </a:ext>
            </a:extLst>
          </p:cNvPr>
          <p:cNvSpPr>
            <a:spLocks noGrp="1"/>
          </p:cNvSpPr>
          <p:nvPr>
            <p:ph sz="half" idx="10" hasCustomPrompt="1"/>
          </p:nvPr>
        </p:nvSpPr>
        <p:spPr>
          <a:xfrm>
            <a:off x="6360002" y="1801089"/>
            <a:ext cx="5040000"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2">
            <a:extLst>
              <a:ext uri="{FF2B5EF4-FFF2-40B4-BE49-F238E27FC236}">
                <a16:creationId xmlns:a16="http://schemas.microsoft.com/office/drawing/2014/main" id="{247E0FE4-634D-2A6E-0BE5-C669C6CB52F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itel 1">
            <a:extLst>
              <a:ext uri="{FF2B5EF4-FFF2-40B4-BE49-F238E27FC236}">
                <a16:creationId xmlns:a16="http://schemas.microsoft.com/office/drawing/2014/main" id="{7B9C49DC-C51C-FA3C-E4DF-C3576B8B47D2}"/>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4" name="Tijdelijke aanduiding voor tekst 2">
            <a:extLst>
              <a:ext uri="{FF2B5EF4-FFF2-40B4-BE49-F238E27FC236}">
                <a16:creationId xmlns:a16="http://schemas.microsoft.com/office/drawing/2014/main" id="{D3193884-716F-A4EE-E645-7D7728CA4A01}"/>
              </a:ext>
            </a:extLst>
          </p:cNvPr>
          <p:cNvSpPr>
            <a:spLocks noGrp="1"/>
          </p:cNvSpPr>
          <p:nvPr>
            <p:ph idx="1"/>
          </p:nvPr>
        </p:nvSpPr>
        <p:spPr>
          <a:xfrm>
            <a:off x="792000" y="1801089"/>
            <a:ext cx="5039999" cy="4745794"/>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910710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s with subtitl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hasCustomPrompt="1"/>
          </p:nvPr>
        </p:nvSpPr>
        <p:spPr>
          <a:xfrm>
            <a:off x="791998" y="1801089"/>
            <a:ext cx="5040002"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inhoud 2">
            <a:extLst>
              <a:ext uri="{FF2B5EF4-FFF2-40B4-BE49-F238E27FC236}">
                <a16:creationId xmlns:a16="http://schemas.microsoft.com/office/drawing/2014/main" id="{5E56D917-8B3E-E3F3-59B6-BFAF8729DE68}"/>
              </a:ext>
            </a:extLst>
          </p:cNvPr>
          <p:cNvSpPr>
            <a:spLocks noGrp="1"/>
          </p:cNvSpPr>
          <p:nvPr>
            <p:ph sz="half" idx="10" hasCustomPrompt="1"/>
          </p:nvPr>
        </p:nvSpPr>
        <p:spPr>
          <a:xfrm>
            <a:off x="6360002" y="1801089"/>
            <a:ext cx="5040000"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2">
            <a:extLst>
              <a:ext uri="{FF2B5EF4-FFF2-40B4-BE49-F238E27FC236}">
                <a16:creationId xmlns:a16="http://schemas.microsoft.com/office/drawing/2014/main" id="{2C0C0982-8B23-8530-27F3-9C39D519D30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3" name="Tijdelijke aanduiding voor titel 1">
            <a:extLst>
              <a:ext uri="{FF2B5EF4-FFF2-40B4-BE49-F238E27FC236}">
                <a16:creationId xmlns:a16="http://schemas.microsoft.com/office/drawing/2014/main" id="{EBA348B3-6D0F-72AA-6208-95A92B816698}"/>
              </a:ext>
            </a:extLst>
          </p:cNvPr>
          <p:cNvSpPr>
            <a:spLocks noGrp="1"/>
          </p:cNvSpPr>
          <p:nvPr>
            <p:ph type="title"/>
          </p:nvPr>
        </p:nvSpPr>
        <p:spPr>
          <a:xfrm>
            <a:off x="792000" y="757379"/>
            <a:ext cx="10608000"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4" name="Tijdelijke aanduiding voor tekst 2">
            <a:extLst>
              <a:ext uri="{FF2B5EF4-FFF2-40B4-BE49-F238E27FC236}">
                <a16:creationId xmlns:a16="http://schemas.microsoft.com/office/drawing/2014/main" id="{182B0EB9-BCCC-40BD-7E9E-4276B850457A}"/>
              </a:ext>
            </a:extLst>
          </p:cNvPr>
          <p:cNvSpPr>
            <a:spLocks noGrp="1"/>
          </p:cNvSpPr>
          <p:nvPr>
            <p:ph type="body" idx="11" hasCustomPrompt="1"/>
          </p:nvPr>
        </p:nvSpPr>
        <p:spPr>
          <a:xfrm>
            <a:off x="791998" y="1234005"/>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5" name="Tijdelijke aanduiding voor tekst 2">
            <a:extLst>
              <a:ext uri="{FF2B5EF4-FFF2-40B4-BE49-F238E27FC236}">
                <a16:creationId xmlns:a16="http://schemas.microsoft.com/office/drawing/2014/main" id="{E137654F-57D1-05DF-0268-D15388111E7D}"/>
              </a:ext>
            </a:extLst>
          </p:cNvPr>
          <p:cNvSpPr>
            <a:spLocks noGrp="1"/>
          </p:cNvSpPr>
          <p:nvPr>
            <p:ph type="body" idx="12" hasCustomPrompt="1"/>
          </p:nvPr>
        </p:nvSpPr>
        <p:spPr>
          <a:xfrm>
            <a:off x="6360002" y="1210676"/>
            <a:ext cx="5040001" cy="396298"/>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0966920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s with logo's">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DCB1552-6BA2-5743-9E75-BCEA0A87BB2D}"/>
              </a:ext>
            </a:extLst>
          </p:cNvPr>
          <p:cNvSpPr>
            <a:spLocks noGrp="1"/>
          </p:cNvSpPr>
          <p:nvPr>
            <p:ph type="pic" sz="quarter" idx="13" hasCustomPrompt="1"/>
          </p:nvPr>
        </p:nvSpPr>
        <p:spPr>
          <a:xfrm>
            <a:off x="6311998" y="1860381"/>
            <a:ext cx="720000" cy="720000"/>
          </a:xfrm>
          <a:prstGeom prst="rect">
            <a:avLst/>
          </a:prstGeom>
        </p:spPr>
        <p:txBody>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p:txBody>
      </p:sp>
      <p:sp>
        <p:nvSpPr>
          <p:cNvPr id="6" name="Tijdelijke aanduiding voor afbeelding 4">
            <a:extLst>
              <a:ext uri="{FF2B5EF4-FFF2-40B4-BE49-F238E27FC236}">
                <a16:creationId xmlns:a16="http://schemas.microsoft.com/office/drawing/2014/main" id="{CB9A7961-F32D-C953-455F-8511A70229E9}"/>
              </a:ext>
            </a:extLst>
          </p:cNvPr>
          <p:cNvSpPr>
            <a:spLocks noGrp="1"/>
          </p:cNvSpPr>
          <p:nvPr>
            <p:ph type="pic" sz="quarter" idx="14" hasCustomPrompt="1"/>
          </p:nvPr>
        </p:nvSpPr>
        <p:spPr>
          <a:xfrm>
            <a:off x="10535999"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7" name="Tijdelijke aanduiding voor afbeelding 4">
            <a:extLst>
              <a:ext uri="{FF2B5EF4-FFF2-40B4-BE49-F238E27FC236}">
                <a16:creationId xmlns:a16="http://schemas.microsoft.com/office/drawing/2014/main" id="{49B8A7DA-608F-E1F1-3D28-26CAC74AEE79}"/>
              </a:ext>
            </a:extLst>
          </p:cNvPr>
          <p:cNvSpPr>
            <a:spLocks noGrp="1"/>
          </p:cNvSpPr>
          <p:nvPr>
            <p:ph type="pic" sz="quarter" idx="15" hasCustomPrompt="1"/>
          </p:nvPr>
        </p:nvSpPr>
        <p:spPr>
          <a:xfrm>
            <a:off x="7367998"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9" name="Tijdelijke aanduiding voor afbeelding 4">
            <a:extLst>
              <a:ext uri="{FF2B5EF4-FFF2-40B4-BE49-F238E27FC236}">
                <a16:creationId xmlns:a16="http://schemas.microsoft.com/office/drawing/2014/main" id="{46E0DBD1-6B7F-DFCF-0D6D-21B1F6CB82AA}"/>
              </a:ext>
            </a:extLst>
          </p:cNvPr>
          <p:cNvSpPr>
            <a:spLocks noGrp="1"/>
          </p:cNvSpPr>
          <p:nvPr>
            <p:ph type="pic" sz="quarter" idx="16" hasCustomPrompt="1"/>
          </p:nvPr>
        </p:nvSpPr>
        <p:spPr>
          <a:xfrm>
            <a:off x="8423998"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0" name="Tijdelijke aanduiding voor afbeelding 4">
            <a:extLst>
              <a:ext uri="{FF2B5EF4-FFF2-40B4-BE49-F238E27FC236}">
                <a16:creationId xmlns:a16="http://schemas.microsoft.com/office/drawing/2014/main" id="{AB81FC5C-706E-D0C1-7398-256EE2A0A64E}"/>
              </a:ext>
            </a:extLst>
          </p:cNvPr>
          <p:cNvSpPr>
            <a:spLocks noGrp="1"/>
          </p:cNvSpPr>
          <p:nvPr>
            <p:ph type="pic" sz="quarter" idx="17" hasCustomPrompt="1"/>
          </p:nvPr>
        </p:nvSpPr>
        <p:spPr>
          <a:xfrm>
            <a:off x="9479998" y="1860381"/>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3" name="Tijdelijke aanduiding voor afbeelding 4">
            <a:extLst>
              <a:ext uri="{FF2B5EF4-FFF2-40B4-BE49-F238E27FC236}">
                <a16:creationId xmlns:a16="http://schemas.microsoft.com/office/drawing/2014/main" id="{B2399D94-41F0-E023-E634-9E7013CADF3A}"/>
              </a:ext>
            </a:extLst>
          </p:cNvPr>
          <p:cNvSpPr>
            <a:spLocks noGrp="1"/>
          </p:cNvSpPr>
          <p:nvPr>
            <p:ph type="pic" sz="quarter" idx="18" hasCustomPrompt="1"/>
          </p:nvPr>
        </p:nvSpPr>
        <p:spPr>
          <a:xfrm>
            <a:off x="6311998"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4" name="Tijdelijke aanduiding voor afbeelding 4">
            <a:extLst>
              <a:ext uri="{FF2B5EF4-FFF2-40B4-BE49-F238E27FC236}">
                <a16:creationId xmlns:a16="http://schemas.microsoft.com/office/drawing/2014/main" id="{99FFE453-B38A-C4D5-C090-140F6D7B778B}"/>
              </a:ext>
            </a:extLst>
          </p:cNvPr>
          <p:cNvSpPr>
            <a:spLocks noGrp="1"/>
          </p:cNvSpPr>
          <p:nvPr>
            <p:ph type="pic" sz="quarter" idx="19" hasCustomPrompt="1"/>
          </p:nvPr>
        </p:nvSpPr>
        <p:spPr>
          <a:xfrm>
            <a:off x="10535999"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5" name="Tijdelijke aanduiding voor afbeelding 4">
            <a:extLst>
              <a:ext uri="{FF2B5EF4-FFF2-40B4-BE49-F238E27FC236}">
                <a16:creationId xmlns:a16="http://schemas.microsoft.com/office/drawing/2014/main" id="{0A6ED53A-9F4A-5190-97D9-F6B0819D8BFB}"/>
              </a:ext>
            </a:extLst>
          </p:cNvPr>
          <p:cNvSpPr>
            <a:spLocks noGrp="1"/>
          </p:cNvSpPr>
          <p:nvPr>
            <p:ph type="pic" sz="quarter" idx="20" hasCustomPrompt="1"/>
          </p:nvPr>
        </p:nvSpPr>
        <p:spPr>
          <a:xfrm>
            <a:off x="7367998" y="4295439"/>
            <a:ext cx="720000" cy="720000"/>
          </a:xfrm>
          <a:prstGeom prst="rect">
            <a:avLst/>
          </a:prstGeo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16" name="Tijdelijke aanduiding voor afbeelding 4">
            <a:extLst>
              <a:ext uri="{FF2B5EF4-FFF2-40B4-BE49-F238E27FC236}">
                <a16:creationId xmlns:a16="http://schemas.microsoft.com/office/drawing/2014/main" id="{5C627550-6F75-0716-F947-784C8BC2D531}"/>
              </a:ext>
            </a:extLst>
          </p:cNvPr>
          <p:cNvSpPr>
            <a:spLocks noGrp="1"/>
          </p:cNvSpPr>
          <p:nvPr>
            <p:ph type="pic" sz="quarter" idx="21" hasCustomPrompt="1"/>
          </p:nvPr>
        </p:nvSpPr>
        <p:spPr>
          <a:xfrm>
            <a:off x="8428150"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7" name="Tijdelijke aanduiding voor afbeelding 4">
            <a:extLst>
              <a:ext uri="{FF2B5EF4-FFF2-40B4-BE49-F238E27FC236}">
                <a16:creationId xmlns:a16="http://schemas.microsoft.com/office/drawing/2014/main" id="{A8318F08-255E-E28E-CA0B-DE12226A7793}"/>
              </a:ext>
            </a:extLst>
          </p:cNvPr>
          <p:cNvSpPr>
            <a:spLocks noGrp="1"/>
          </p:cNvSpPr>
          <p:nvPr>
            <p:ph type="pic" sz="quarter" idx="22" hasCustomPrompt="1"/>
          </p:nvPr>
        </p:nvSpPr>
        <p:spPr>
          <a:xfrm>
            <a:off x="9479998" y="4295439"/>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3" name="Tijdelijke aanduiding voor afbeelding 4">
            <a:extLst>
              <a:ext uri="{FF2B5EF4-FFF2-40B4-BE49-F238E27FC236}">
                <a16:creationId xmlns:a16="http://schemas.microsoft.com/office/drawing/2014/main" id="{7E12676C-3873-A993-4AE5-1FAF61ECE24E}"/>
              </a:ext>
            </a:extLst>
          </p:cNvPr>
          <p:cNvSpPr>
            <a:spLocks noGrp="1"/>
          </p:cNvSpPr>
          <p:nvPr>
            <p:ph type="pic" sz="quarter" idx="23" hasCustomPrompt="1"/>
          </p:nvPr>
        </p:nvSpPr>
        <p:spPr>
          <a:xfrm>
            <a:off x="6311998"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4" name="Tijdelijke aanduiding voor afbeelding 4">
            <a:extLst>
              <a:ext uri="{FF2B5EF4-FFF2-40B4-BE49-F238E27FC236}">
                <a16:creationId xmlns:a16="http://schemas.microsoft.com/office/drawing/2014/main" id="{FD50B4E6-85A9-F1F2-6F39-E6CF32493F20}"/>
              </a:ext>
            </a:extLst>
          </p:cNvPr>
          <p:cNvSpPr>
            <a:spLocks noGrp="1"/>
          </p:cNvSpPr>
          <p:nvPr>
            <p:ph type="pic" sz="quarter" idx="24" hasCustomPrompt="1"/>
          </p:nvPr>
        </p:nvSpPr>
        <p:spPr>
          <a:xfrm>
            <a:off x="10535999"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5" name="Tijdelijke aanduiding voor afbeelding 4">
            <a:extLst>
              <a:ext uri="{FF2B5EF4-FFF2-40B4-BE49-F238E27FC236}">
                <a16:creationId xmlns:a16="http://schemas.microsoft.com/office/drawing/2014/main" id="{F3C196DA-4005-DC96-0D43-0776658575F9}"/>
              </a:ext>
            </a:extLst>
          </p:cNvPr>
          <p:cNvSpPr>
            <a:spLocks noGrp="1"/>
          </p:cNvSpPr>
          <p:nvPr>
            <p:ph type="pic" sz="quarter" idx="25" hasCustomPrompt="1"/>
          </p:nvPr>
        </p:nvSpPr>
        <p:spPr>
          <a:xfrm>
            <a:off x="7367998"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6" name="Tijdelijke aanduiding voor afbeelding 4">
            <a:extLst>
              <a:ext uri="{FF2B5EF4-FFF2-40B4-BE49-F238E27FC236}">
                <a16:creationId xmlns:a16="http://schemas.microsoft.com/office/drawing/2014/main" id="{8FDBB679-F75E-40F0-8811-288DB1CB6E19}"/>
              </a:ext>
            </a:extLst>
          </p:cNvPr>
          <p:cNvSpPr>
            <a:spLocks noGrp="1"/>
          </p:cNvSpPr>
          <p:nvPr>
            <p:ph type="pic" sz="quarter" idx="26" hasCustomPrompt="1"/>
          </p:nvPr>
        </p:nvSpPr>
        <p:spPr>
          <a:xfrm>
            <a:off x="8428150"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7" name="Tijdelijke aanduiding voor afbeelding 4">
            <a:extLst>
              <a:ext uri="{FF2B5EF4-FFF2-40B4-BE49-F238E27FC236}">
                <a16:creationId xmlns:a16="http://schemas.microsoft.com/office/drawing/2014/main" id="{94490BF4-7C50-E4CD-1745-F545080F5C72}"/>
              </a:ext>
            </a:extLst>
          </p:cNvPr>
          <p:cNvSpPr>
            <a:spLocks noGrp="1"/>
          </p:cNvSpPr>
          <p:nvPr>
            <p:ph type="pic" sz="quarter" idx="27" hasCustomPrompt="1"/>
          </p:nvPr>
        </p:nvSpPr>
        <p:spPr>
          <a:xfrm>
            <a:off x="9479998" y="3483753"/>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3" name="Tijdelijke aanduiding voor afbeelding 4">
            <a:extLst>
              <a:ext uri="{FF2B5EF4-FFF2-40B4-BE49-F238E27FC236}">
                <a16:creationId xmlns:a16="http://schemas.microsoft.com/office/drawing/2014/main" id="{2EE1009F-5ACA-4126-6A99-FE7F7ABEDDFC}"/>
              </a:ext>
            </a:extLst>
          </p:cNvPr>
          <p:cNvSpPr>
            <a:spLocks noGrp="1"/>
          </p:cNvSpPr>
          <p:nvPr>
            <p:ph type="pic" sz="quarter" idx="28" hasCustomPrompt="1"/>
          </p:nvPr>
        </p:nvSpPr>
        <p:spPr>
          <a:xfrm>
            <a:off x="6311998"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4" name="Tijdelijke aanduiding voor afbeelding 4">
            <a:extLst>
              <a:ext uri="{FF2B5EF4-FFF2-40B4-BE49-F238E27FC236}">
                <a16:creationId xmlns:a16="http://schemas.microsoft.com/office/drawing/2014/main" id="{8881785D-E343-C047-C655-39D0DEAE1B84}"/>
              </a:ext>
            </a:extLst>
          </p:cNvPr>
          <p:cNvSpPr>
            <a:spLocks noGrp="1"/>
          </p:cNvSpPr>
          <p:nvPr>
            <p:ph type="pic" sz="quarter" idx="29" hasCustomPrompt="1"/>
          </p:nvPr>
        </p:nvSpPr>
        <p:spPr>
          <a:xfrm>
            <a:off x="10535999"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5" name="Tijdelijke aanduiding voor afbeelding 4">
            <a:extLst>
              <a:ext uri="{FF2B5EF4-FFF2-40B4-BE49-F238E27FC236}">
                <a16:creationId xmlns:a16="http://schemas.microsoft.com/office/drawing/2014/main" id="{C935BDE4-424E-4501-7F4D-4B3F85DA9D70}"/>
              </a:ext>
            </a:extLst>
          </p:cNvPr>
          <p:cNvSpPr>
            <a:spLocks noGrp="1"/>
          </p:cNvSpPr>
          <p:nvPr>
            <p:ph type="pic" sz="quarter" idx="30" hasCustomPrompt="1"/>
          </p:nvPr>
        </p:nvSpPr>
        <p:spPr>
          <a:xfrm>
            <a:off x="7367998"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6" name="Tijdelijke aanduiding voor afbeelding 4">
            <a:extLst>
              <a:ext uri="{FF2B5EF4-FFF2-40B4-BE49-F238E27FC236}">
                <a16:creationId xmlns:a16="http://schemas.microsoft.com/office/drawing/2014/main" id="{08E04B72-2157-6BA7-4523-FC626B2E4D67}"/>
              </a:ext>
            </a:extLst>
          </p:cNvPr>
          <p:cNvSpPr>
            <a:spLocks noGrp="1"/>
          </p:cNvSpPr>
          <p:nvPr>
            <p:ph type="pic" sz="quarter" idx="31" hasCustomPrompt="1"/>
          </p:nvPr>
        </p:nvSpPr>
        <p:spPr>
          <a:xfrm>
            <a:off x="8428150"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37" name="Tijdelijke aanduiding voor afbeelding 4">
            <a:extLst>
              <a:ext uri="{FF2B5EF4-FFF2-40B4-BE49-F238E27FC236}">
                <a16:creationId xmlns:a16="http://schemas.microsoft.com/office/drawing/2014/main" id="{C8B873D7-32CD-A7F7-90FF-7312B8507F40}"/>
              </a:ext>
            </a:extLst>
          </p:cNvPr>
          <p:cNvSpPr>
            <a:spLocks noGrp="1"/>
          </p:cNvSpPr>
          <p:nvPr>
            <p:ph type="pic" sz="quarter" idx="32" hasCustomPrompt="1"/>
          </p:nvPr>
        </p:nvSpPr>
        <p:spPr>
          <a:xfrm>
            <a:off x="9479998" y="2672067"/>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19" name="Tijdelijke aanduiding voor afbeelding 4">
            <a:extLst>
              <a:ext uri="{FF2B5EF4-FFF2-40B4-BE49-F238E27FC236}">
                <a16:creationId xmlns:a16="http://schemas.microsoft.com/office/drawing/2014/main" id="{68549222-8E58-EDB5-7ACA-ED3980F19646}"/>
              </a:ext>
            </a:extLst>
          </p:cNvPr>
          <p:cNvSpPr>
            <a:spLocks noGrp="1"/>
          </p:cNvSpPr>
          <p:nvPr>
            <p:ph type="pic" sz="quarter" idx="33" hasCustomPrompt="1"/>
          </p:nvPr>
        </p:nvSpPr>
        <p:spPr>
          <a:xfrm>
            <a:off x="6311998"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0" name="Tijdelijke aanduiding voor afbeelding 4">
            <a:extLst>
              <a:ext uri="{FF2B5EF4-FFF2-40B4-BE49-F238E27FC236}">
                <a16:creationId xmlns:a16="http://schemas.microsoft.com/office/drawing/2014/main" id="{21D6358C-4A84-BC67-5DFC-D8BAED52BA19}"/>
              </a:ext>
            </a:extLst>
          </p:cNvPr>
          <p:cNvSpPr>
            <a:spLocks noGrp="1"/>
          </p:cNvSpPr>
          <p:nvPr>
            <p:ph type="pic" sz="quarter" idx="34" hasCustomPrompt="1"/>
          </p:nvPr>
        </p:nvSpPr>
        <p:spPr>
          <a:xfrm>
            <a:off x="10535999"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1" name="Tijdelijke aanduiding voor afbeelding 4">
            <a:extLst>
              <a:ext uri="{FF2B5EF4-FFF2-40B4-BE49-F238E27FC236}">
                <a16:creationId xmlns:a16="http://schemas.microsoft.com/office/drawing/2014/main" id="{4F960409-FE75-39EE-9276-563B7751331E}"/>
              </a:ext>
            </a:extLst>
          </p:cNvPr>
          <p:cNvSpPr>
            <a:spLocks noGrp="1"/>
          </p:cNvSpPr>
          <p:nvPr>
            <p:ph type="pic" sz="quarter" idx="35" hasCustomPrompt="1"/>
          </p:nvPr>
        </p:nvSpPr>
        <p:spPr>
          <a:xfrm>
            <a:off x="7367998" y="5107125"/>
            <a:ext cx="720000" cy="720000"/>
          </a:xfrm>
          <a:prstGeom prst="rect">
            <a:avLst/>
          </a:prstGeom>
        </p:spPr>
        <p:txBody>
          <a:bodyPr/>
          <a:lstStyle>
            <a:lvl1pPr marL="0" indent="0">
              <a:buFont typeface="+mj-lt"/>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p:txBody>
      </p:sp>
      <p:sp>
        <p:nvSpPr>
          <p:cNvPr id="22" name="Tijdelijke aanduiding voor afbeelding 4">
            <a:extLst>
              <a:ext uri="{FF2B5EF4-FFF2-40B4-BE49-F238E27FC236}">
                <a16:creationId xmlns:a16="http://schemas.microsoft.com/office/drawing/2014/main" id="{382687E2-9ECA-BDF1-8121-93D1B09CC10E}"/>
              </a:ext>
            </a:extLst>
          </p:cNvPr>
          <p:cNvSpPr>
            <a:spLocks noGrp="1"/>
          </p:cNvSpPr>
          <p:nvPr>
            <p:ph type="pic" sz="quarter" idx="36" hasCustomPrompt="1"/>
          </p:nvPr>
        </p:nvSpPr>
        <p:spPr>
          <a:xfrm>
            <a:off x="8428150"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28" name="Tijdelijke aanduiding voor afbeelding 4">
            <a:extLst>
              <a:ext uri="{FF2B5EF4-FFF2-40B4-BE49-F238E27FC236}">
                <a16:creationId xmlns:a16="http://schemas.microsoft.com/office/drawing/2014/main" id="{83508A8A-6A9B-9CB9-C43C-CFC7AC8FC253}"/>
              </a:ext>
            </a:extLst>
          </p:cNvPr>
          <p:cNvSpPr>
            <a:spLocks noGrp="1"/>
          </p:cNvSpPr>
          <p:nvPr>
            <p:ph type="pic" sz="quarter" idx="37" hasCustomPrompt="1"/>
          </p:nvPr>
        </p:nvSpPr>
        <p:spPr>
          <a:xfrm>
            <a:off x="9479998" y="5107125"/>
            <a:ext cx="720000" cy="720000"/>
          </a:xfrm>
          <a:prstGeom prst="rect">
            <a:avLst/>
          </a:prstGeom>
        </p:spPr>
        <p:txBody>
          <a:bodyPr/>
          <a:lstStyle>
            <a:lvl1pPr marL="0" indent="0">
              <a:buFont typeface="+mj-lt"/>
              <a:buAutoNum type="arabicPeriod"/>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logo</a:t>
            </a:r>
          </a:p>
          <a:p>
            <a:endParaRPr lang="nl-NL"/>
          </a:p>
          <a:p>
            <a:endParaRPr lang="nl-NL"/>
          </a:p>
        </p:txBody>
      </p:sp>
      <p:sp>
        <p:nvSpPr>
          <p:cNvPr id="44" name="Footer Placeholder 2">
            <a:extLst>
              <a:ext uri="{FF2B5EF4-FFF2-40B4-BE49-F238E27FC236}">
                <a16:creationId xmlns:a16="http://schemas.microsoft.com/office/drawing/2014/main" id="{C767FBD4-E49F-A6FB-5EF3-E803E1A8206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EF0DFBC0-D185-B5E5-8D95-3ADA572C84A9}"/>
              </a:ext>
            </a:extLst>
          </p:cNvPr>
          <p:cNvSpPr>
            <a:spLocks noGrp="1"/>
          </p:cNvSpPr>
          <p:nvPr>
            <p:ph sz="half" idx="1" hasCustomPrompt="1"/>
          </p:nvPr>
        </p:nvSpPr>
        <p:spPr>
          <a:xfrm>
            <a:off x="791998" y="1801089"/>
            <a:ext cx="5040002"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jdelijke aanduiding voor titel 1">
            <a:extLst>
              <a:ext uri="{FF2B5EF4-FFF2-40B4-BE49-F238E27FC236}">
                <a16:creationId xmlns:a16="http://schemas.microsoft.com/office/drawing/2014/main" id="{ADCED320-AF08-996C-8EDA-1B1372DF75A3}"/>
              </a:ext>
            </a:extLst>
          </p:cNvPr>
          <p:cNvSpPr>
            <a:spLocks noGrp="1"/>
          </p:cNvSpPr>
          <p:nvPr>
            <p:ph type="title"/>
          </p:nvPr>
        </p:nvSpPr>
        <p:spPr>
          <a:xfrm>
            <a:off x="792000" y="757379"/>
            <a:ext cx="10608000"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8" name="Tijdelijke aanduiding voor tekst 2">
            <a:extLst>
              <a:ext uri="{FF2B5EF4-FFF2-40B4-BE49-F238E27FC236}">
                <a16:creationId xmlns:a16="http://schemas.microsoft.com/office/drawing/2014/main" id="{FFEC47EF-E1C5-DEBA-D9D3-099BD90C153C}"/>
              </a:ext>
            </a:extLst>
          </p:cNvPr>
          <p:cNvSpPr>
            <a:spLocks noGrp="1"/>
          </p:cNvSpPr>
          <p:nvPr>
            <p:ph type="body" idx="11" hasCustomPrompt="1"/>
          </p:nvPr>
        </p:nvSpPr>
        <p:spPr>
          <a:xfrm>
            <a:off x="791998" y="1234005"/>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9" name="Tijdelijke aanduiding voor tekst 2">
            <a:extLst>
              <a:ext uri="{FF2B5EF4-FFF2-40B4-BE49-F238E27FC236}">
                <a16:creationId xmlns:a16="http://schemas.microsoft.com/office/drawing/2014/main" id="{6E15871A-E954-3D5B-B332-CA5E7BAFD680}"/>
              </a:ext>
            </a:extLst>
          </p:cNvPr>
          <p:cNvSpPr>
            <a:spLocks noGrp="1"/>
          </p:cNvSpPr>
          <p:nvPr>
            <p:ph type="body" idx="12" hasCustomPrompt="1"/>
          </p:nvPr>
        </p:nvSpPr>
        <p:spPr>
          <a:xfrm>
            <a:off x="6360002" y="1210676"/>
            <a:ext cx="5040001" cy="396298"/>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9892994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s with subtitle and icons">
    <p:spTree>
      <p:nvGrpSpPr>
        <p:cNvPr id="1" name=""/>
        <p:cNvGrpSpPr/>
        <p:nvPr/>
      </p:nvGrpSpPr>
      <p:grpSpPr>
        <a:xfrm>
          <a:off x="0" y="0"/>
          <a:ext cx="0" cy="0"/>
          <a:chOff x="0" y="0"/>
          <a:chExt cx="0" cy="0"/>
        </a:xfrm>
      </p:grpSpPr>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89916"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afbeelding 11">
            <a:extLst>
              <a:ext uri="{FF2B5EF4-FFF2-40B4-BE49-F238E27FC236}">
                <a16:creationId xmlns:a16="http://schemas.microsoft.com/office/drawing/2014/main" id="{FF99C2C0-57DE-865F-6FCB-599C11DF621E}"/>
              </a:ext>
            </a:extLst>
          </p:cNvPr>
          <p:cNvSpPr>
            <a:spLocks noGrp="1" noChangeAspect="1"/>
          </p:cNvSpPr>
          <p:nvPr>
            <p:ph type="pic" sz="quarter" idx="21" hasCustomPrompt="1"/>
          </p:nvPr>
        </p:nvSpPr>
        <p:spPr>
          <a:xfrm>
            <a:off x="6360000"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6" name="Footer Placeholder 2">
            <a:extLst>
              <a:ext uri="{FF2B5EF4-FFF2-40B4-BE49-F238E27FC236}">
                <a16:creationId xmlns:a16="http://schemas.microsoft.com/office/drawing/2014/main" id="{93387AB1-33B4-21A0-916D-44A508CF15E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74B05207-F8A2-B6C2-CF25-A23A3A508B17}"/>
              </a:ext>
            </a:extLst>
          </p:cNvPr>
          <p:cNvSpPr>
            <a:spLocks noGrp="1"/>
          </p:cNvSpPr>
          <p:nvPr>
            <p:ph sz="half" idx="24"/>
          </p:nvPr>
        </p:nvSpPr>
        <p:spPr>
          <a:xfrm>
            <a:off x="789916" y="2736415"/>
            <a:ext cx="5039999" cy="3835795"/>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jdelijke aanduiding voor tekst 2">
            <a:extLst>
              <a:ext uri="{FF2B5EF4-FFF2-40B4-BE49-F238E27FC236}">
                <a16:creationId xmlns:a16="http://schemas.microsoft.com/office/drawing/2014/main" id="{7EF6703F-346B-D0B8-9519-30E7760B4BFD}"/>
              </a:ext>
            </a:extLst>
          </p:cNvPr>
          <p:cNvSpPr>
            <a:spLocks noGrp="1"/>
          </p:cNvSpPr>
          <p:nvPr>
            <p:ph type="body" idx="25" hasCustomPrompt="1"/>
          </p:nvPr>
        </p:nvSpPr>
        <p:spPr>
          <a:xfrm>
            <a:off x="789918" y="2134559"/>
            <a:ext cx="5039998"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inhoud 2">
            <a:extLst>
              <a:ext uri="{FF2B5EF4-FFF2-40B4-BE49-F238E27FC236}">
                <a16:creationId xmlns:a16="http://schemas.microsoft.com/office/drawing/2014/main" id="{E2365C4E-F8BC-7884-4B4A-228A99EC374A}"/>
              </a:ext>
            </a:extLst>
          </p:cNvPr>
          <p:cNvSpPr>
            <a:spLocks noGrp="1"/>
          </p:cNvSpPr>
          <p:nvPr>
            <p:ph sz="half" idx="26"/>
          </p:nvPr>
        </p:nvSpPr>
        <p:spPr>
          <a:xfrm>
            <a:off x="6360001" y="2736415"/>
            <a:ext cx="5039999" cy="3835795"/>
          </a:xfrm>
          <a:prstGeom prst="rect">
            <a:avLst/>
          </a:prstGeom>
        </p:spPr>
        <p:txBody>
          <a:bodyPr>
            <a:noAutofit/>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tekst 2">
            <a:extLst>
              <a:ext uri="{FF2B5EF4-FFF2-40B4-BE49-F238E27FC236}">
                <a16:creationId xmlns:a16="http://schemas.microsoft.com/office/drawing/2014/main" id="{16F95021-BC79-FB0E-B517-86E6B0B6052F}"/>
              </a:ext>
            </a:extLst>
          </p:cNvPr>
          <p:cNvSpPr>
            <a:spLocks noGrp="1"/>
          </p:cNvSpPr>
          <p:nvPr>
            <p:ph type="body" idx="27" hasCustomPrompt="1"/>
          </p:nvPr>
        </p:nvSpPr>
        <p:spPr>
          <a:xfrm>
            <a:off x="6360003" y="2134559"/>
            <a:ext cx="5039998"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titel 1">
            <a:extLst>
              <a:ext uri="{FF2B5EF4-FFF2-40B4-BE49-F238E27FC236}">
                <a16:creationId xmlns:a16="http://schemas.microsoft.com/office/drawing/2014/main" id="{5AF02E12-A404-0EE5-7527-A98AF36C9142}"/>
              </a:ext>
            </a:extLst>
          </p:cNvPr>
          <p:cNvSpPr>
            <a:spLocks noGrp="1"/>
          </p:cNvSpPr>
          <p:nvPr>
            <p:ph type="title"/>
          </p:nvPr>
        </p:nvSpPr>
        <p:spPr>
          <a:xfrm>
            <a:off x="792000" y="757379"/>
            <a:ext cx="10608000"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139238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shapes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4" name="Tijdelijke aanduiding voor inhoud 2">
            <a:extLst>
              <a:ext uri="{FF2B5EF4-FFF2-40B4-BE49-F238E27FC236}">
                <a16:creationId xmlns:a16="http://schemas.microsoft.com/office/drawing/2014/main" id="{247A4FDC-73F8-C65E-ECA1-CB284C8C0417}"/>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2">
            <a:extLst>
              <a:ext uri="{FF2B5EF4-FFF2-40B4-BE49-F238E27FC236}">
                <a16:creationId xmlns:a16="http://schemas.microsoft.com/office/drawing/2014/main" id="{AE487EE3-81DD-8045-F641-85B545A4A88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5" name="Tijdelijke aanduiding voor titel 1">
            <a:extLst>
              <a:ext uri="{FF2B5EF4-FFF2-40B4-BE49-F238E27FC236}">
                <a16:creationId xmlns:a16="http://schemas.microsoft.com/office/drawing/2014/main" id="{419D7210-C2F0-803F-FC47-D82168DED19A}"/>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6" name="Tijdelijke aanduiding voor tekst 2">
            <a:extLst>
              <a:ext uri="{FF2B5EF4-FFF2-40B4-BE49-F238E27FC236}">
                <a16:creationId xmlns:a16="http://schemas.microsoft.com/office/drawing/2014/main" id="{8FF37428-BD90-0E88-7155-D12E7C9FAD57}"/>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3401149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multiple images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2" y="3429010"/>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79998" y="3428996"/>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59999" y="909007"/>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79999" y="90900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1" name="Footer Placeholder 2">
            <a:extLst>
              <a:ext uri="{FF2B5EF4-FFF2-40B4-BE49-F238E27FC236}">
                <a16:creationId xmlns:a16="http://schemas.microsoft.com/office/drawing/2014/main" id="{03AD9C1F-E4E4-A6A4-451C-1C3DC5FF4B8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2E370DA0-084B-8744-529E-E79733A4E798}"/>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titel 1">
            <a:extLst>
              <a:ext uri="{FF2B5EF4-FFF2-40B4-BE49-F238E27FC236}">
                <a16:creationId xmlns:a16="http://schemas.microsoft.com/office/drawing/2014/main" id="{2658208A-0DF6-F403-082A-96DDBD3D1249}"/>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6" name="Tijdelijke aanduiding voor tekst 2">
            <a:extLst>
              <a:ext uri="{FF2B5EF4-FFF2-40B4-BE49-F238E27FC236}">
                <a16:creationId xmlns:a16="http://schemas.microsoft.com/office/drawing/2014/main" id="{12D3AAD8-6EAC-8E70-DCFC-98A35550FB92}"/>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256401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one imag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6348909"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8" name="Footer Placeholder 2">
            <a:extLst>
              <a:ext uri="{FF2B5EF4-FFF2-40B4-BE49-F238E27FC236}">
                <a16:creationId xmlns:a16="http://schemas.microsoft.com/office/drawing/2014/main" id="{55B92223-29E8-4331-8E96-2A7B052C3DA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A63A8E1D-9E55-E884-A811-9D5A1C630AFA}"/>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itel 1">
            <a:extLst>
              <a:ext uri="{FF2B5EF4-FFF2-40B4-BE49-F238E27FC236}">
                <a16:creationId xmlns:a16="http://schemas.microsoft.com/office/drawing/2014/main" id="{D9E163F1-2B3B-153C-FA50-091FD4BCF776}"/>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tekst 2">
            <a:extLst>
              <a:ext uri="{FF2B5EF4-FFF2-40B4-BE49-F238E27FC236}">
                <a16:creationId xmlns:a16="http://schemas.microsoft.com/office/drawing/2014/main" id="{F557E2A6-7010-5FEA-9B5A-9E38F3740C57}"/>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5776087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shapes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5" name="Footer Placeholder 2">
            <a:extLst>
              <a:ext uri="{FF2B5EF4-FFF2-40B4-BE49-F238E27FC236}">
                <a16:creationId xmlns:a16="http://schemas.microsoft.com/office/drawing/2014/main" id="{F1203E10-D37F-E095-8837-C5F759BB14D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inhoud 2">
            <a:extLst>
              <a:ext uri="{FF2B5EF4-FFF2-40B4-BE49-F238E27FC236}">
                <a16:creationId xmlns:a16="http://schemas.microsoft.com/office/drawing/2014/main" id="{A54F8774-A1BD-D7A2-4B13-87DCF2117D3C}"/>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itel 1">
            <a:extLst>
              <a:ext uri="{FF2B5EF4-FFF2-40B4-BE49-F238E27FC236}">
                <a16:creationId xmlns:a16="http://schemas.microsoft.com/office/drawing/2014/main" id="{E6045E8A-C157-4011-DE31-CA7F23F0247B}"/>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tekst 2">
            <a:extLst>
              <a:ext uri="{FF2B5EF4-FFF2-40B4-BE49-F238E27FC236}">
                <a16:creationId xmlns:a16="http://schemas.microsoft.com/office/drawing/2014/main" id="{3C37E02F-8FF4-4D68-759A-CE194F8DA8DD}"/>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40204370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multiple images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6360002"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8879989"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8879977"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6989963"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8879950" y="3434380"/>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8879937" y="91438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6359962" y="3434369"/>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7619925" y="914373"/>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9" name="Footer Placeholder 2">
            <a:extLst>
              <a:ext uri="{FF2B5EF4-FFF2-40B4-BE49-F238E27FC236}">
                <a16:creationId xmlns:a16="http://schemas.microsoft.com/office/drawing/2014/main" id="{2B1935ED-4654-4DB3-1D65-057BDD4A3B27}"/>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DE3F791A-16DB-9BAE-837D-E4AD75CEA4FA}"/>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507C6F38-8D0E-6D9E-4396-76880DF3ED30}"/>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AAE6BD5C-21F2-D692-FBA2-A7040895CD37}"/>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1505812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one imag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6366222"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9" name="Footer Placeholder 2">
            <a:extLst>
              <a:ext uri="{FF2B5EF4-FFF2-40B4-BE49-F238E27FC236}">
                <a16:creationId xmlns:a16="http://schemas.microsoft.com/office/drawing/2014/main" id="{8D77C0F8-F950-E1DC-2705-E0F0C8F0F3A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0F3F0CF1-3D93-9C13-64D1-D4F4A00E2DE9}"/>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C126D6FC-3886-CFDD-25F2-64E0AB22EFD5}"/>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E0B38702-E488-AEA1-15A7-68721A5159B9}"/>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2141179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shap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8" name="Footer Placeholder 2">
            <a:extLst>
              <a:ext uri="{FF2B5EF4-FFF2-40B4-BE49-F238E27FC236}">
                <a16:creationId xmlns:a16="http://schemas.microsoft.com/office/drawing/2014/main" id="{8968ADAA-915B-B2DA-710A-2481D3CFFF76}"/>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38A8A0D5-0D2F-2CDC-A91D-31A1F63B1F6F}"/>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itel 1">
            <a:extLst>
              <a:ext uri="{FF2B5EF4-FFF2-40B4-BE49-F238E27FC236}">
                <a16:creationId xmlns:a16="http://schemas.microsoft.com/office/drawing/2014/main" id="{0DE565B5-C229-A6D6-1074-B78C29BC062D}"/>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2" name="Tijdelijke aanduiding voor tekst 2">
            <a:extLst>
              <a:ext uri="{FF2B5EF4-FFF2-40B4-BE49-F238E27FC236}">
                <a16:creationId xmlns:a16="http://schemas.microsoft.com/office/drawing/2014/main" id="{C83A08F2-2EA8-F0C0-3902-6DC6D39DDB73}"/>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7829876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multiple images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8879977"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8879963"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6360002"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8879943" y="344655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8879930" y="929562"/>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6359969" y="935088"/>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6" name="Footer Placeholder 2">
            <a:extLst>
              <a:ext uri="{FF2B5EF4-FFF2-40B4-BE49-F238E27FC236}">
                <a16:creationId xmlns:a16="http://schemas.microsoft.com/office/drawing/2014/main" id="{63F0A3E5-AB46-C9B8-39F0-2BFD5C30B27D}"/>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A5BDE1BA-D8BA-0CA5-9E62-1B9CB9C060EA}"/>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titel 1">
            <a:extLst>
              <a:ext uri="{FF2B5EF4-FFF2-40B4-BE49-F238E27FC236}">
                <a16:creationId xmlns:a16="http://schemas.microsoft.com/office/drawing/2014/main" id="{3EAA488C-8B17-EF40-8EF7-CAFD84DE46E8}"/>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4" name="Tijdelijke aanduiding voor tekst 2">
            <a:extLst>
              <a:ext uri="{FF2B5EF4-FFF2-40B4-BE49-F238E27FC236}">
                <a16:creationId xmlns:a16="http://schemas.microsoft.com/office/drawing/2014/main" id="{2F0E68EE-5BE7-87DD-9F8B-8DB011C8E97B}"/>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0566607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one imag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6370051"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8" name="Footer Placeholder 2">
            <a:extLst>
              <a:ext uri="{FF2B5EF4-FFF2-40B4-BE49-F238E27FC236}">
                <a16:creationId xmlns:a16="http://schemas.microsoft.com/office/drawing/2014/main" id="{5A333C57-8725-5EC3-58E7-34DFEF8A221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30227519-0D87-E5EF-C966-7D4C0F01BC82}"/>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itel 1">
            <a:extLst>
              <a:ext uri="{FF2B5EF4-FFF2-40B4-BE49-F238E27FC236}">
                <a16:creationId xmlns:a16="http://schemas.microsoft.com/office/drawing/2014/main" id="{3AFEE3AA-86A2-DDAD-2BFE-69958820FD4A}"/>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0" name="Tijdelijke aanduiding voor tekst 2">
            <a:extLst>
              <a:ext uri="{FF2B5EF4-FFF2-40B4-BE49-F238E27FC236}">
                <a16:creationId xmlns:a16="http://schemas.microsoft.com/office/drawing/2014/main" id="{AB400054-6479-D8A6-1E2E-11D8538F129B}"/>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62486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one image 0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4AC286A-338D-4219-0A98-80D7321BD693}"/>
              </a:ext>
            </a:extLst>
          </p:cNvPr>
          <p:cNvSpPr>
            <a:spLocks noGrp="1"/>
          </p:cNvSpPr>
          <p:nvPr>
            <p:ph type="pic" sz="quarter" idx="15" hasCustomPrompt="1"/>
          </p:nvPr>
        </p:nvSpPr>
        <p:spPr>
          <a:xfrm>
            <a:off x="6359525" y="757379"/>
            <a:ext cx="5832475" cy="5789502"/>
          </a:xfrm>
          <a:prstGeom prst="rect">
            <a:avLst/>
          </a:prstGeo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9" name="Footer Placeholder 2">
            <a:extLst>
              <a:ext uri="{FF2B5EF4-FFF2-40B4-BE49-F238E27FC236}">
                <a16:creationId xmlns:a16="http://schemas.microsoft.com/office/drawing/2014/main" id="{85AE95C5-86B5-90BF-5D7E-E80F3237B0F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2984FA37-35A6-2365-B153-52B311FBFEA4}"/>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itel 1">
            <a:extLst>
              <a:ext uri="{FF2B5EF4-FFF2-40B4-BE49-F238E27FC236}">
                <a16:creationId xmlns:a16="http://schemas.microsoft.com/office/drawing/2014/main" id="{0F1FA734-F4D4-334D-5744-C81EAFDED1A0}"/>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11" name="Tijdelijke aanduiding voor tekst 2">
            <a:extLst>
              <a:ext uri="{FF2B5EF4-FFF2-40B4-BE49-F238E27FC236}">
                <a16:creationId xmlns:a16="http://schemas.microsoft.com/office/drawing/2014/main" id="{E550044D-EC98-CDCD-B00F-E34E7C3E1CC8}"/>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34441122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one image 05">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BAC730FC-3807-86A2-F8F4-1781854F645A}"/>
              </a:ext>
            </a:extLst>
          </p:cNvPr>
          <p:cNvSpPr>
            <a:spLocks noGrp="1"/>
          </p:cNvSpPr>
          <p:nvPr>
            <p:ph sz="quarter" idx="14"/>
          </p:nvPr>
        </p:nvSpPr>
        <p:spPr>
          <a:xfrm>
            <a:off x="6359526" y="757379"/>
            <a:ext cx="5040000" cy="578950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9" name="Footer Placeholder 2">
            <a:extLst>
              <a:ext uri="{FF2B5EF4-FFF2-40B4-BE49-F238E27FC236}">
                <a16:creationId xmlns:a16="http://schemas.microsoft.com/office/drawing/2014/main" id="{DFCABAB1-D6D7-7102-A229-34607F18225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D77AFDCD-2C3D-ABA7-99BD-D64CDFB2A345}"/>
              </a:ext>
            </a:extLst>
          </p:cNvPr>
          <p:cNvSpPr>
            <a:spLocks noGrp="1"/>
          </p:cNvSpPr>
          <p:nvPr>
            <p:ph sz="half" idx="1" hasCustomPrompt="1"/>
          </p:nvPr>
        </p:nvSpPr>
        <p:spPr>
          <a:xfrm>
            <a:off x="791999" y="1801089"/>
            <a:ext cx="5040001" cy="4745792"/>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jdelijke aanduiding voor titel 1">
            <a:extLst>
              <a:ext uri="{FF2B5EF4-FFF2-40B4-BE49-F238E27FC236}">
                <a16:creationId xmlns:a16="http://schemas.microsoft.com/office/drawing/2014/main" id="{B5EE51F7-9BD0-98FA-2C1E-B2090593BEE0}"/>
              </a:ext>
            </a:extLst>
          </p:cNvPr>
          <p:cNvSpPr>
            <a:spLocks noGrp="1"/>
          </p:cNvSpPr>
          <p:nvPr>
            <p:ph type="title"/>
          </p:nvPr>
        </p:nvSpPr>
        <p:spPr>
          <a:xfrm>
            <a:off x="792000"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4" name="Tijdelijke aanduiding voor tekst 2">
            <a:extLst>
              <a:ext uri="{FF2B5EF4-FFF2-40B4-BE49-F238E27FC236}">
                <a16:creationId xmlns:a16="http://schemas.microsoft.com/office/drawing/2014/main" id="{53A2AEC9-B114-6C22-06CF-FCAA410464BF}"/>
              </a:ext>
            </a:extLst>
          </p:cNvPr>
          <p:cNvSpPr>
            <a:spLocks noGrp="1"/>
          </p:cNvSpPr>
          <p:nvPr>
            <p:ph type="body" idx="11" hasCustomPrompt="1"/>
          </p:nvPr>
        </p:nvSpPr>
        <p:spPr>
          <a:xfrm>
            <a:off x="791997"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26353080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hapes and title 01">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36B21C0E-85D6-BE90-0206-45AD0D4362F2}"/>
              </a:ext>
            </a:extLst>
          </p:cNvPr>
          <p:cNvSpPr/>
          <p:nvPr/>
        </p:nvSpPr>
        <p:spPr>
          <a:xfrm rot="13500000">
            <a:off x="1161043" y="3798044"/>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EC5FFC3-5F75-5246-054B-E4F0D5B92918}"/>
              </a:ext>
            </a:extLst>
          </p:cNvPr>
          <p:cNvSpPr/>
          <p:nvPr/>
        </p:nvSpPr>
        <p:spPr>
          <a:xfrm>
            <a:off x="3311997" y="909001"/>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B94422-7EEB-D43D-A4B0-B4249C8AF168}"/>
              </a:ext>
            </a:extLst>
          </p:cNvPr>
          <p:cNvSpPr/>
          <p:nvPr/>
        </p:nvSpPr>
        <p:spPr>
          <a:xfrm>
            <a:off x="791999" y="909001"/>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ACCFB09-D7D1-5807-1E3D-CCB5DD0A9BD7}"/>
              </a:ext>
            </a:extLst>
          </p:cNvPr>
          <p:cNvSpPr/>
          <p:nvPr/>
        </p:nvSpPr>
        <p:spPr>
          <a:xfrm>
            <a:off x="3311996" y="3428988"/>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6" name="Tijdelijke aanduiding voor inhoud 2">
            <a:extLst>
              <a:ext uri="{FF2B5EF4-FFF2-40B4-BE49-F238E27FC236}">
                <a16:creationId xmlns:a16="http://schemas.microsoft.com/office/drawing/2014/main" id="{155F3C9D-40B8-D5BD-8B15-C41EC4E7B723}"/>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2">
            <a:extLst>
              <a:ext uri="{FF2B5EF4-FFF2-40B4-BE49-F238E27FC236}">
                <a16:creationId xmlns:a16="http://schemas.microsoft.com/office/drawing/2014/main" id="{7DE45303-FA94-227F-1865-9B54BEAA223F}"/>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2" name="Tijdelijke aanduiding voor tekst 2">
            <a:extLst>
              <a:ext uri="{FF2B5EF4-FFF2-40B4-BE49-F238E27FC236}">
                <a16:creationId xmlns:a16="http://schemas.microsoft.com/office/drawing/2014/main" id="{AB845D68-85EA-8FD1-0F12-113F799534E8}"/>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titel 1">
            <a:extLst>
              <a:ext uri="{FF2B5EF4-FFF2-40B4-BE49-F238E27FC236}">
                <a16:creationId xmlns:a16="http://schemas.microsoft.com/office/drawing/2014/main" id="{25FD1D06-6955-074B-C33F-291413F668FD}"/>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5508435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Multiple images and title 01">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1161046"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rgbClr val="D1E3F7"/>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3312000"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792002"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3311999"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791993"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3311989"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791990"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3311990"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8" name="Footer Placeholder 2">
            <a:extLst>
              <a:ext uri="{FF2B5EF4-FFF2-40B4-BE49-F238E27FC236}">
                <a16:creationId xmlns:a16="http://schemas.microsoft.com/office/drawing/2014/main" id="{EA9548FC-5830-0975-E474-8F9799DB136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37B7ACEF-044A-C155-9132-FFC59516453C}"/>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ekst 2">
            <a:extLst>
              <a:ext uri="{FF2B5EF4-FFF2-40B4-BE49-F238E27FC236}">
                <a16:creationId xmlns:a16="http://schemas.microsoft.com/office/drawing/2014/main" id="{FBC04518-638D-A780-41B9-F00E48FEB0EB}"/>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titel 1">
            <a:extLst>
              <a:ext uri="{FF2B5EF4-FFF2-40B4-BE49-F238E27FC236}">
                <a16:creationId xmlns:a16="http://schemas.microsoft.com/office/drawing/2014/main" id="{DF98A2BB-E6DC-D565-4D36-8CFF79D2A2CB}"/>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6620144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ne image and title 01">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9FD9FC05-1E9C-E4F0-2FDB-F453836D4104}"/>
              </a:ext>
            </a:extLst>
          </p:cNvPr>
          <p:cNvSpPr>
            <a:spLocks noGrp="1"/>
          </p:cNvSpPr>
          <p:nvPr>
            <p:ph type="pic" sz="quarter" idx="12" hasCustomPrompt="1"/>
          </p:nvPr>
        </p:nvSpPr>
        <p:spPr>
          <a:xfrm>
            <a:off x="792000" y="895491"/>
            <a:ext cx="5069196" cy="5069184"/>
          </a:xfrm>
          <a:custGeom>
            <a:avLst/>
            <a:gdLst>
              <a:gd name="connsiteX0" fmla="*/ 2531702 w 5069196"/>
              <a:gd name="connsiteY0" fmla="*/ 1383467 h 5069184"/>
              <a:gd name="connsiteX1" fmla="*/ 2530945 w 5069196"/>
              <a:gd name="connsiteY1" fmla="*/ 1398469 h 5069184"/>
              <a:gd name="connsiteX2" fmla="*/ 1398469 w 5069196"/>
              <a:gd name="connsiteY2" fmla="*/ 2530943 h 5069184"/>
              <a:gd name="connsiteX3" fmla="*/ 1274255 w 5069196"/>
              <a:gd name="connsiteY3" fmla="*/ 2537216 h 5069184"/>
              <a:gd name="connsiteX4" fmla="*/ 2532229 w 5069196"/>
              <a:gd name="connsiteY4" fmla="*/ 3795191 h 5069184"/>
              <a:gd name="connsiteX5" fmla="*/ 2557477 w 5069196"/>
              <a:gd name="connsiteY5" fmla="*/ 3544740 h 5069184"/>
              <a:gd name="connsiteX6" fmla="*/ 3575858 w 5069196"/>
              <a:gd name="connsiteY6" fmla="*/ 2551506 h 5069184"/>
              <a:gd name="connsiteX7" fmla="*/ 3680911 w 5069196"/>
              <a:gd name="connsiteY7" fmla="*/ 2537494 h 5069184"/>
              <a:gd name="connsiteX8" fmla="*/ 2531702 w 5069196"/>
              <a:gd name="connsiteY8" fmla="*/ 2537494 h 5069184"/>
              <a:gd name="connsiteX9" fmla="*/ 1268747 w 5069196"/>
              <a:gd name="connsiteY9" fmla="*/ 0 h 5069184"/>
              <a:gd name="connsiteX10" fmla="*/ 2530945 w 5069196"/>
              <a:gd name="connsiteY10" fmla="*/ 1139025 h 5069184"/>
              <a:gd name="connsiteX11" fmla="*/ 2531703 w 5069196"/>
              <a:gd name="connsiteY11" fmla="*/ 1154027 h 5069184"/>
              <a:gd name="connsiteX12" fmla="*/ 2531702 w 5069196"/>
              <a:gd name="connsiteY12" fmla="*/ 0 h 5069184"/>
              <a:gd name="connsiteX13" fmla="*/ 5069196 w 5069196"/>
              <a:gd name="connsiteY13" fmla="*/ 0 h 5069184"/>
              <a:gd name="connsiteX14" fmla="*/ 5069196 w 5069196"/>
              <a:gd name="connsiteY14" fmla="*/ 2537494 h 5069184"/>
              <a:gd name="connsiteX15" fmla="*/ 3915387 w 5069196"/>
              <a:gd name="connsiteY15" fmla="*/ 2537494 h 5069184"/>
              <a:gd name="connsiteX16" fmla="*/ 3930169 w 5069196"/>
              <a:gd name="connsiteY16" fmla="*/ 2538240 h 5069184"/>
              <a:gd name="connsiteX17" fmla="*/ 5069195 w 5069196"/>
              <a:gd name="connsiteY17" fmla="*/ 3800437 h 5069184"/>
              <a:gd name="connsiteX18" fmla="*/ 3800447 w 5069196"/>
              <a:gd name="connsiteY18" fmla="*/ 5069184 h 5069184"/>
              <a:gd name="connsiteX19" fmla="*/ 2557477 w 5069196"/>
              <a:gd name="connsiteY19" fmla="*/ 4056134 h 5069184"/>
              <a:gd name="connsiteX20" fmla="*/ 2532229 w 5069196"/>
              <a:gd name="connsiteY20" fmla="*/ 3805693 h 5069184"/>
              <a:gd name="connsiteX21" fmla="*/ 1268742 w 5069196"/>
              <a:gd name="connsiteY21" fmla="*/ 5069182 h 5069184"/>
              <a:gd name="connsiteX22" fmla="*/ 2 w 5069196"/>
              <a:gd name="connsiteY22" fmla="*/ 3800443 h 5069184"/>
              <a:gd name="connsiteX23" fmla="*/ 1263229 w 5069196"/>
              <a:gd name="connsiteY23" fmla="*/ 2537215 h 5069184"/>
              <a:gd name="connsiteX24" fmla="*/ 1139025 w 5069196"/>
              <a:gd name="connsiteY24" fmla="*/ 2530944 h 5069184"/>
              <a:gd name="connsiteX25" fmla="*/ 0 w 5069196"/>
              <a:gd name="connsiteY25" fmla="*/ 1268747 h 5069184"/>
              <a:gd name="connsiteX26" fmla="*/ 1268747 w 5069196"/>
              <a:gd name="connsiteY26" fmla="*/ 0 h 506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69196" h="5069184">
                <a:moveTo>
                  <a:pt x="2531702" y="1383467"/>
                </a:moveTo>
                <a:lnTo>
                  <a:pt x="2530945" y="1398469"/>
                </a:lnTo>
                <a:cubicBezTo>
                  <a:pt x="2470304" y="1995591"/>
                  <a:pt x="1995592" y="2470302"/>
                  <a:pt x="1398469" y="2530943"/>
                </a:cubicBezTo>
                <a:lnTo>
                  <a:pt x="1274255" y="2537216"/>
                </a:lnTo>
                <a:lnTo>
                  <a:pt x="2532229" y="3795191"/>
                </a:lnTo>
                <a:lnTo>
                  <a:pt x="2557477" y="3544740"/>
                </a:lnTo>
                <a:cubicBezTo>
                  <a:pt x="2660995" y="3038862"/>
                  <a:pt x="3065585" y="2642654"/>
                  <a:pt x="3575858" y="2551506"/>
                </a:cubicBezTo>
                <a:lnTo>
                  <a:pt x="3680911" y="2537494"/>
                </a:lnTo>
                <a:lnTo>
                  <a:pt x="2531702" y="2537494"/>
                </a:lnTo>
                <a:close/>
                <a:moveTo>
                  <a:pt x="1268747" y="0"/>
                </a:moveTo>
                <a:cubicBezTo>
                  <a:pt x="1925663" y="0"/>
                  <a:pt x="2465971" y="499251"/>
                  <a:pt x="2530945" y="1139025"/>
                </a:cubicBezTo>
                <a:lnTo>
                  <a:pt x="2531703" y="1154027"/>
                </a:lnTo>
                <a:lnTo>
                  <a:pt x="2531702" y="0"/>
                </a:lnTo>
                <a:lnTo>
                  <a:pt x="5069196" y="0"/>
                </a:lnTo>
                <a:lnTo>
                  <a:pt x="5069196" y="2537494"/>
                </a:lnTo>
                <a:lnTo>
                  <a:pt x="3915387" y="2537494"/>
                </a:lnTo>
                <a:lnTo>
                  <a:pt x="3930169" y="2538240"/>
                </a:lnTo>
                <a:cubicBezTo>
                  <a:pt x="4569943" y="2603213"/>
                  <a:pt x="5069195" y="3143521"/>
                  <a:pt x="5069195" y="3800437"/>
                </a:cubicBezTo>
                <a:cubicBezTo>
                  <a:pt x="5069195" y="4501147"/>
                  <a:pt x="4501158" y="5069184"/>
                  <a:pt x="3800447" y="5069184"/>
                </a:cubicBezTo>
                <a:cubicBezTo>
                  <a:pt x="3187327" y="5069184"/>
                  <a:pt x="2675783" y="4634281"/>
                  <a:pt x="2557477" y="4056134"/>
                </a:cubicBezTo>
                <a:lnTo>
                  <a:pt x="2532229" y="3805693"/>
                </a:lnTo>
                <a:lnTo>
                  <a:pt x="1268742" y="5069182"/>
                </a:lnTo>
                <a:lnTo>
                  <a:pt x="2" y="3800443"/>
                </a:lnTo>
                <a:lnTo>
                  <a:pt x="1263229" y="2537215"/>
                </a:lnTo>
                <a:lnTo>
                  <a:pt x="1139025" y="2530944"/>
                </a:lnTo>
                <a:cubicBezTo>
                  <a:pt x="499253" y="2465971"/>
                  <a:pt x="1" y="1925663"/>
                  <a:pt x="0" y="1268747"/>
                </a:cubicBezTo>
                <a:cubicBezTo>
                  <a:pt x="0" y="568037"/>
                  <a:pt x="568037" y="0"/>
                  <a:pt x="1268747"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1" name="Footer Placeholder 2">
            <a:extLst>
              <a:ext uri="{FF2B5EF4-FFF2-40B4-BE49-F238E27FC236}">
                <a16:creationId xmlns:a16="http://schemas.microsoft.com/office/drawing/2014/main" id="{51D09A62-5DA3-5992-0B44-14BD18F67DD9}"/>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inhoud 2">
            <a:extLst>
              <a:ext uri="{FF2B5EF4-FFF2-40B4-BE49-F238E27FC236}">
                <a16:creationId xmlns:a16="http://schemas.microsoft.com/office/drawing/2014/main" id="{E8093304-5460-BA23-5E81-1D72A8237F83}"/>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jdelijke aanduiding voor tekst 2">
            <a:extLst>
              <a:ext uri="{FF2B5EF4-FFF2-40B4-BE49-F238E27FC236}">
                <a16:creationId xmlns:a16="http://schemas.microsoft.com/office/drawing/2014/main" id="{5BB6E2F0-32E9-70E6-D659-305CED67E56D}"/>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7" name="Tijdelijke aanduiding voor titel 1">
            <a:extLst>
              <a:ext uri="{FF2B5EF4-FFF2-40B4-BE49-F238E27FC236}">
                <a16:creationId xmlns:a16="http://schemas.microsoft.com/office/drawing/2014/main" id="{CAB3FFAC-66A1-7F82-C495-B54E1EBA41FD}"/>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1663446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hapes and title 02">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42CFF806-F8B3-D15B-28AA-4E802B03AA4A}"/>
              </a:ext>
            </a:extLst>
          </p:cNvPr>
          <p:cNvSpPr>
            <a:spLocks noChangeAspect="1"/>
          </p:cNvSpPr>
          <p:nvPr/>
        </p:nvSpPr>
        <p:spPr>
          <a:xfrm rot="10800000">
            <a:off x="791999"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61F6E6B7-245A-9CA5-4BBE-F4D7E30E1BAA}"/>
              </a:ext>
            </a:extLst>
          </p:cNvPr>
          <p:cNvSpPr/>
          <p:nvPr/>
        </p:nvSpPr>
        <p:spPr>
          <a:xfrm>
            <a:off x="3311986"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F1822B71-9E93-66D0-8971-291CB800F398}"/>
              </a:ext>
            </a:extLst>
          </p:cNvPr>
          <p:cNvSpPr/>
          <p:nvPr/>
        </p:nvSpPr>
        <p:spPr>
          <a:xfrm>
            <a:off x="3311974"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6304FB0C-1A71-9573-A10B-25CE18784514}"/>
              </a:ext>
            </a:extLst>
          </p:cNvPr>
          <p:cNvSpPr>
            <a:spLocks noChangeAspect="1"/>
          </p:cNvSpPr>
          <p:nvPr/>
        </p:nvSpPr>
        <p:spPr>
          <a:xfrm rot="16200000">
            <a:off x="1421960"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8" name="Footer Placeholder 2">
            <a:extLst>
              <a:ext uri="{FF2B5EF4-FFF2-40B4-BE49-F238E27FC236}">
                <a16:creationId xmlns:a16="http://schemas.microsoft.com/office/drawing/2014/main" id="{B5C65401-08A5-C37A-7F1C-7FDF509D8E0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A50625E7-C50A-D095-DD0F-2634A242956E}"/>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jdelijke aanduiding voor tekst 2">
            <a:extLst>
              <a:ext uri="{FF2B5EF4-FFF2-40B4-BE49-F238E27FC236}">
                <a16:creationId xmlns:a16="http://schemas.microsoft.com/office/drawing/2014/main" id="{712FFA78-DEAF-DA93-0BD4-4FC8CF31AF5A}"/>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6" name="Tijdelijke aanduiding voor titel 1">
            <a:extLst>
              <a:ext uri="{FF2B5EF4-FFF2-40B4-BE49-F238E27FC236}">
                <a16:creationId xmlns:a16="http://schemas.microsoft.com/office/drawing/2014/main" id="{F330D10A-8BD3-1E39-C572-FDC77290DF4B}"/>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7608486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Multiple images and title 02">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ABA6E2-685F-E6F3-F709-98EA777E5AD2}"/>
              </a:ext>
            </a:extLst>
          </p:cNvPr>
          <p:cNvSpPr>
            <a:spLocks noChangeAspect="1"/>
          </p:cNvSpPr>
          <p:nvPr/>
        </p:nvSpPr>
        <p:spPr>
          <a:xfrm rot="10800000">
            <a:off x="792025" y="3428989"/>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4E0EE34-F0EB-A78A-7732-A6498A98A521}"/>
              </a:ext>
            </a:extLst>
          </p:cNvPr>
          <p:cNvSpPr/>
          <p:nvPr/>
        </p:nvSpPr>
        <p:spPr>
          <a:xfrm>
            <a:off x="3312012" y="3429000"/>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5215D8D-8999-4F4C-B87B-B969396575A3}"/>
              </a:ext>
            </a:extLst>
          </p:cNvPr>
          <p:cNvSpPr/>
          <p:nvPr/>
        </p:nvSpPr>
        <p:spPr>
          <a:xfrm>
            <a:off x="3312000" y="90900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E5A0618B-04D3-6E5A-B9A9-0F3B2B739994}"/>
              </a:ext>
            </a:extLst>
          </p:cNvPr>
          <p:cNvSpPr>
            <a:spLocks noChangeAspect="1"/>
          </p:cNvSpPr>
          <p:nvPr/>
        </p:nvSpPr>
        <p:spPr>
          <a:xfrm rot="16200000">
            <a:off x="1421986" y="1538992"/>
            <a:ext cx="2520000" cy="1260001"/>
          </a:xfrm>
          <a:custGeom>
            <a:avLst/>
            <a:gdLst>
              <a:gd name="connsiteX0" fmla="*/ 2286026 w 2286025"/>
              <a:gd name="connsiteY0" fmla="*/ 1143013 h 1143013"/>
              <a:gd name="connsiteX1" fmla="*/ 0 w 2286025"/>
              <a:gd name="connsiteY1" fmla="*/ 1143013 h 1143013"/>
              <a:gd name="connsiteX2" fmla="*/ 1143012 w 2286025"/>
              <a:gd name="connsiteY2" fmla="*/ 0 h 1143013"/>
              <a:gd name="connsiteX3" fmla="*/ 2286026 w 2286025"/>
              <a:gd name="connsiteY3" fmla="*/ 1143013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2286026" y="1143013"/>
                </a:moveTo>
                <a:lnTo>
                  <a:pt x="0" y="1143013"/>
                </a:lnTo>
                <a:cubicBezTo>
                  <a:pt x="-1" y="511784"/>
                  <a:pt x="511784" y="0"/>
                  <a:pt x="1143012" y="0"/>
                </a:cubicBezTo>
                <a:cubicBezTo>
                  <a:pt x="1774241" y="0"/>
                  <a:pt x="2286026" y="511784"/>
                  <a:pt x="2286026" y="1143013"/>
                </a:cubicBezTo>
                <a:close/>
              </a:path>
            </a:pathLst>
          </a:custGeom>
          <a:solidFill>
            <a:srgbClr val="D1E3F7"/>
          </a:solidFill>
          <a:ln w="0" cap="flat">
            <a:noFill/>
            <a:prstDash val="solid"/>
            <a:miter/>
          </a:ln>
        </p:spPr>
        <p:txBody>
          <a:bodyPr rtlCol="0" anchor="ctr"/>
          <a:lstStyle/>
          <a:p>
            <a:endParaRPr lang="nl-NL"/>
          </a:p>
        </p:txBody>
      </p:sp>
      <p:sp>
        <p:nvSpPr>
          <p:cNvPr id="20" name="Tijdelijke aanduiding voor afbeelding 19">
            <a:extLst>
              <a:ext uri="{FF2B5EF4-FFF2-40B4-BE49-F238E27FC236}">
                <a16:creationId xmlns:a16="http://schemas.microsoft.com/office/drawing/2014/main" id="{5BBC29BB-6510-527C-2816-2652A98FAACC}"/>
              </a:ext>
            </a:extLst>
          </p:cNvPr>
          <p:cNvSpPr>
            <a:spLocks noGrp="1"/>
          </p:cNvSpPr>
          <p:nvPr>
            <p:ph type="pic" sz="quarter" idx="15" hasCustomPrompt="1"/>
          </p:nvPr>
        </p:nvSpPr>
        <p:spPr>
          <a:xfrm>
            <a:off x="3311982" y="3428989"/>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afbeelding 16">
            <a:extLst>
              <a:ext uri="{FF2B5EF4-FFF2-40B4-BE49-F238E27FC236}">
                <a16:creationId xmlns:a16="http://schemas.microsoft.com/office/drawing/2014/main" id="{2FD023ED-19A9-752E-B06F-C0051E916EF9}"/>
              </a:ext>
            </a:extLst>
          </p:cNvPr>
          <p:cNvSpPr>
            <a:spLocks noGrp="1"/>
          </p:cNvSpPr>
          <p:nvPr>
            <p:ph type="pic" sz="quarter" idx="14" hasCustomPrompt="1"/>
          </p:nvPr>
        </p:nvSpPr>
        <p:spPr>
          <a:xfrm>
            <a:off x="3311969" y="908993"/>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0" name="Tijdelijke aanduiding voor afbeelding 9">
            <a:extLst>
              <a:ext uri="{FF2B5EF4-FFF2-40B4-BE49-F238E27FC236}">
                <a16:creationId xmlns:a16="http://schemas.microsoft.com/office/drawing/2014/main" id="{BD06A1A4-7662-2810-DAF5-DD1A9A281AE4}"/>
              </a:ext>
            </a:extLst>
          </p:cNvPr>
          <p:cNvSpPr>
            <a:spLocks noGrp="1"/>
          </p:cNvSpPr>
          <p:nvPr>
            <p:ph type="pic" sz="quarter" idx="13" hasCustomPrompt="1"/>
          </p:nvPr>
        </p:nvSpPr>
        <p:spPr>
          <a:xfrm>
            <a:off x="791994" y="3428978"/>
            <a:ext cx="2520000" cy="2520001"/>
          </a:xfrm>
          <a:custGeom>
            <a:avLst/>
            <a:gdLst>
              <a:gd name="connsiteX0" fmla="*/ 2520000 w 2520000"/>
              <a:gd name="connsiteY0" fmla="*/ 0 h 2520001"/>
              <a:gd name="connsiteX1" fmla="*/ 1 w 2520000"/>
              <a:gd name="connsiteY1" fmla="*/ 2520001 h 2520001"/>
              <a:gd name="connsiteX2" fmla="*/ 0 w 2520000"/>
              <a:gd name="connsiteY2" fmla="*/ 1 h 2520001"/>
            </a:gdLst>
            <a:ahLst/>
            <a:cxnLst>
              <a:cxn ang="0">
                <a:pos x="connsiteX0" y="connsiteY0"/>
              </a:cxn>
              <a:cxn ang="0">
                <a:pos x="connsiteX1" y="connsiteY1"/>
              </a:cxn>
              <a:cxn ang="0">
                <a:pos x="connsiteX2" y="connsiteY2"/>
              </a:cxn>
            </a:cxnLst>
            <a:rect l="l" t="t" r="r" b="b"/>
            <a:pathLst>
              <a:path w="2520000" h="2520001">
                <a:moveTo>
                  <a:pt x="2520000" y="0"/>
                </a:moveTo>
                <a:lnTo>
                  <a:pt x="1" y="2520001"/>
                </a:lnTo>
                <a:lnTo>
                  <a:pt x="0" y="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A08C4A73-29AF-49AA-7154-4FC8ED409A0C}"/>
              </a:ext>
            </a:extLst>
          </p:cNvPr>
          <p:cNvSpPr>
            <a:spLocks noGrp="1"/>
          </p:cNvSpPr>
          <p:nvPr>
            <p:ph type="pic" sz="quarter" idx="12" hasCustomPrompt="1"/>
          </p:nvPr>
        </p:nvSpPr>
        <p:spPr>
          <a:xfrm>
            <a:off x="2051957" y="908982"/>
            <a:ext cx="1260001" cy="2520001"/>
          </a:xfrm>
          <a:custGeom>
            <a:avLst/>
            <a:gdLst>
              <a:gd name="connsiteX0" fmla="*/ 1260001 w 1260001"/>
              <a:gd name="connsiteY0" fmla="*/ 0 h 2520001"/>
              <a:gd name="connsiteX1" fmla="*/ 1260001 w 1260001"/>
              <a:gd name="connsiteY1" fmla="*/ 2520001 h 2520001"/>
              <a:gd name="connsiteX2" fmla="*/ 0 w 1260001"/>
              <a:gd name="connsiteY2" fmla="*/ 1260001 h 2520001"/>
              <a:gd name="connsiteX3" fmla="*/ 1260001 w 1260001"/>
              <a:gd name="connsiteY3" fmla="*/ 0 h 2520001"/>
            </a:gdLst>
            <a:ahLst/>
            <a:cxnLst>
              <a:cxn ang="0">
                <a:pos x="connsiteX0" y="connsiteY0"/>
              </a:cxn>
              <a:cxn ang="0">
                <a:pos x="connsiteX1" y="connsiteY1"/>
              </a:cxn>
              <a:cxn ang="0">
                <a:pos x="connsiteX2" y="connsiteY2"/>
              </a:cxn>
              <a:cxn ang="0">
                <a:pos x="connsiteX3" y="connsiteY3"/>
              </a:cxn>
            </a:cxnLst>
            <a:rect l="l" t="t" r="r" b="b"/>
            <a:pathLst>
              <a:path w="1260001" h="2520001">
                <a:moveTo>
                  <a:pt x="1260001" y="0"/>
                </a:moveTo>
                <a:lnTo>
                  <a:pt x="1260001" y="2520001"/>
                </a:lnTo>
                <a:cubicBezTo>
                  <a:pt x="564165" y="2520002"/>
                  <a:pt x="0" y="1955835"/>
                  <a:pt x="0" y="1260001"/>
                </a:cubicBezTo>
                <a:cubicBezTo>
                  <a:pt x="0" y="564166"/>
                  <a:pt x="564165" y="0"/>
                  <a:pt x="1260001"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9" name="Footer Placeholder 2">
            <a:extLst>
              <a:ext uri="{FF2B5EF4-FFF2-40B4-BE49-F238E27FC236}">
                <a16:creationId xmlns:a16="http://schemas.microsoft.com/office/drawing/2014/main" id="{C24B26AF-3192-BC70-D946-05ACBEB0955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CF46E685-445F-AF15-29EC-A27D2CAB5890}"/>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ekst 2">
            <a:extLst>
              <a:ext uri="{FF2B5EF4-FFF2-40B4-BE49-F238E27FC236}">
                <a16:creationId xmlns:a16="http://schemas.microsoft.com/office/drawing/2014/main" id="{0EDAC346-9777-C11A-CCD6-404B192AF1B1}"/>
              </a:ext>
            </a:extLst>
          </p:cNvPr>
          <p:cNvSpPr>
            <a:spLocks noGrp="1"/>
          </p:cNvSpPr>
          <p:nvPr>
            <p:ph type="body" idx="16"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2" name="Tijdelijke aanduiding voor titel 1">
            <a:extLst>
              <a:ext uri="{FF2B5EF4-FFF2-40B4-BE49-F238E27FC236}">
                <a16:creationId xmlns:a16="http://schemas.microsoft.com/office/drawing/2014/main" id="{1A32E177-A467-4948-6210-B43806318F0E}"/>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6380138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One image and title 02">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5EBE94DE-4B26-060E-5A1E-F2B6C047F9FC}"/>
              </a:ext>
            </a:extLst>
          </p:cNvPr>
          <p:cNvSpPr>
            <a:spLocks noGrp="1"/>
          </p:cNvSpPr>
          <p:nvPr>
            <p:ph type="pic" sz="quarter" idx="12" hasCustomPrompt="1"/>
          </p:nvPr>
        </p:nvSpPr>
        <p:spPr>
          <a:xfrm>
            <a:off x="792000" y="908993"/>
            <a:ext cx="5033769" cy="5033789"/>
          </a:xfrm>
          <a:custGeom>
            <a:avLst/>
            <a:gdLst>
              <a:gd name="connsiteX0" fmla="*/ 2519964 w 5033769"/>
              <a:gd name="connsiteY0" fmla="*/ 1382954 h 5033789"/>
              <a:gd name="connsiteX1" fmla="*/ 2519964 w 5033769"/>
              <a:gd name="connsiteY1" fmla="*/ 2513777 h 5033789"/>
              <a:gd name="connsiteX2" fmla="*/ 2520001 w 5033769"/>
              <a:gd name="connsiteY2" fmla="*/ 2513777 h 5033789"/>
              <a:gd name="connsiteX3" fmla="*/ 2519989 w 5033769"/>
              <a:gd name="connsiteY3" fmla="*/ 2513789 h 5033789"/>
              <a:gd name="connsiteX4" fmla="*/ 3649376 w 5033769"/>
              <a:gd name="connsiteY4" fmla="*/ 2513789 h 5033789"/>
              <a:gd name="connsiteX5" fmla="*/ 3535235 w 5033769"/>
              <a:gd name="connsiteY5" fmla="*/ 2497467 h 5033789"/>
              <a:gd name="connsiteX6" fmla="*/ 2520261 w 5033769"/>
              <a:gd name="connsiteY6" fmla="*/ 1388840 h 5033789"/>
              <a:gd name="connsiteX7" fmla="*/ 2519964 w 5033769"/>
              <a:gd name="connsiteY7" fmla="*/ 0 h 5033789"/>
              <a:gd name="connsiteX8" fmla="*/ 2519964 w 5033769"/>
              <a:gd name="connsiteY8" fmla="*/ 1137072 h 5033789"/>
              <a:gd name="connsiteX9" fmla="*/ 2520261 w 5033769"/>
              <a:gd name="connsiteY9" fmla="*/ 1131185 h 5033789"/>
              <a:gd name="connsiteX10" fmla="*/ 3773756 w 5033769"/>
              <a:gd name="connsiteY10" fmla="*/ 13 h 5033789"/>
              <a:gd name="connsiteX11" fmla="*/ 5033757 w 5033769"/>
              <a:gd name="connsiteY11" fmla="*/ 1260013 h 5033789"/>
              <a:gd name="connsiteX12" fmla="*/ 3902584 w 5033769"/>
              <a:gd name="connsiteY12" fmla="*/ 2513507 h 5033789"/>
              <a:gd name="connsiteX13" fmla="*/ 3897013 w 5033769"/>
              <a:gd name="connsiteY13" fmla="*/ 2513789 h 5033789"/>
              <a:gd name="connsiteX14" fmla="*/ 5033769 w 5033769"/>
              <a:gd name="connsiteY14" fmla="*/ 2513789 h 5033789"/>
              <a:gd name="connsiteX15" fmla="*/ 5033768 w 5033769"/>
              <a:gd name="connsiteY15" fmla="*/ 5033789 h 5033789"/>
              <a:gd name="connsiteX16" fmla="*/ 2513768 w 5033769"/>
              <a:gd name="connsiteY16" fmla="*/ 5033789 h 5033789"/>
              <a:gd name="connsiteX17" fmla="*/ 2513769 w 5033769"/>
              <a:gd name="connsiteY17" fmla="*/ 2520008 h 5033789"/>
              <a:gd name="connsiteX18" fmla="*/ 1 w 5033769"/>
              <a:gd name="connsiteY18" fmla="*/ 5033777 h 5033789"/>
              <a:gd name="connsiteX19" fmla="*/ 0 w 5033769"/>
              <a:gd name="connsiteY19" fmla="*/ 2513777 h 5033789"/>
              <a:gd name="connsiteX20" fmla="*/ 2458226 w 5033769"/>
              <a:gd name="connsiteY20" fmla="*/ 2513776 h 5033789"/>
              <a:gd name="connsiteX21" fmla="*/ 2266042 w 5033769"/>
              <a:gd name="connsiteY21" fmla="*/ 2494401 h 5033789"/>
              <a:gd name="connsiteX22" fmla="*/ 1259962 w 5033769"/>
              <a:gd name="connsiteY22" fmla="*/ 1260001 h 5033789"/>
              <a:gd name="connsiteX23" fmla="*/ 2519964 w 5033769"/>
              <a:gd name="connsiteY23" fmla="*/ 0 h 503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33769" h="5033789">
                <a:moveTo>
                  <a:pt x="2519964" y="1382954"/>
                </a:moveTo>
                <a:lnTo>
                  <a:pt x="2519964" y="2513777"/>
                </a:lnTo>
                <a:lnTo>
                  <a:pt x="2520001" y="2513777"/>
                </a:lnTo>
                <a:lnTo>
                  <a:pt x="2519989" y="2513789"/>
                </a:lnTo>
                <a:lnTo>
                  <a:pt x="3649376" y="2513789"/>
                </a:lnTo>
                <a:lnTo>
                  <a:pt x="3535235" y="2497467"/>
                </a:lnTo>
                <a:cubicBezTo>
                  <a:pt x="2994600" y="2393880"/>
                  <a:pt x="2576720" y="1944783"/>
                  <a:pt x="2520261" y="1388840"/>
                </a:cubicBezTo>
                <a:close/>
                <a:moveTo>
                  <a:pt x="2519964" y="0"/>
                </a:moveTo>
                <a:lnTo>
                  <a:pt x="2519964" y="1137072"/>
                </a:lnTo>
                <a:lnTo>
                  <a:pt x="2520261" y="1131185"/>
                </a:lnTo>
                <a:cubicBezTo>
                  <a:pt x="2584786" y="495822"/>
                  <a:pt x="3121369" y="13"/>
                  <a:pt x="3773756" y="13"/>
                </a:cubicBezTo>
                <a:cubicBezTo>
                  <a:pt x="4469635" y="13"/>
                  <a:pt x="5033757" y="564134"/>
                  <a:pt x="5033757" y="1260013"/>
                </a:cubicBezTo>
                <a:cubicBezTo>
                  <a:pt x="5033757" y="1912399"/>
                  <a:pt x="4537948" y="2448983"/>
                  <a:pt x="3902584" y="2513507"/>
                </a:cubicBezTo>
                <a:lnTo>
                  <a:pt x="3897013" y="2513789"/>
                </a:lnTo>
                <a:lnTo>
                  <a:pt x="5033769" y="2513789"/>
                </a:lnTo>
                <a:lnTo>
                  <a:pt x="5033768" y="5033789"/>
                </a:lnTo>
                <a:lnTo>
                  <a:pt x="2513768" y="5033789"/>
                </a:lnTo>
                <a:lnTo>
                  <a:pt x="2513769" y="2520008"/>
                </a:lnTo>
                <a:lnTo>
                  <a:pt x="1" y="5033777"/>
                </a:lnTo>
                <a:lnTo>
                  <a:pt x="0" y="2513777"/>
                </a:lnTo>
                <a:lnTo>
                  <a:pt x="2458226" y="2513776"/>
                </a:lnTo>
                <a:lnTo>
                  <a:pt x="2266042" y="2494401"/>
                </a:lnTo>
                <a:cubicBezTo>
                  <a:pt x="1691901" y="2376903"/>
                  <a:pt x="1259962" y="1868856"/>
                  <a:pt x="1259962" y="1260001"/>
                </a:cubicBezTo>
                <a:cubicBezTo>
                  <a:pt x="1259962" y="564166"/>
                  <a:pt x="1824128" y="0"/>
                  <a:pt x="2519964"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9" name="Footer Placeholder 2">
            <a:extLst>
              <a:ext uri="{FF2B5EF4-FFF2-40B4-BE49-F238E27FC236}">
                <a16:creationId xmlns:a16="http://schemas.microsoft.com/office/drawing/2014/main" id="{E4A6F668-220A-CB2F-4B2F-FAD8BA4A382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46A825F6-388D-9BAB-13DC-F878110D00A0}"/>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C27F17BB-DB05-F96E-315B-66F686BDB711}"/>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B84FD384-F550-A711-7AEB-249FA1A9C2C5}"/>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979136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hap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1975"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61"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00"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8" name="Footer Placeholder 2">
            <a:extLst>
              <a:ext uri="{FF2B5EF4-FFF2-40B4-BE49-F238E27FC236}">
                <a16:creationId xmlns:a16="http://schemas.microsoft.com/office/drawing/2014/main" id="{568E9933-CCDD-A778-9885-DBB94CB1D026}"/>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85A0B413-475B-50AA-5F03-45199ABF1D4C}"/>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jdelijke aanduiding voor tekst 2">
            <a:extLst>
              <a:ext uri="{FF2B5EF4-FFF2-40B4-BE49-F238E27FC236}">
                <a16:creationId xmlns:a16="http://schemas.microsoft.com/office/drawing/2014/main" id="{C4E92F0B-381A-5825-1CAC-90B3EA1A3F86}"/>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2" name="Tijdelijke aanduiding voor titel 1">
            <a:extLst>
              <a:ext uri="{FF2B5EF4-FFF2-40B4-BE49-F238E27FC236}">
                <a16:creationId xmlns:a16="http://schemas.microsoft.com/office/drawing/2014/main" id="{DF850289-7CB1-C20F-D77C-24F4BC33BFB9}"/>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82620629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Multiple images and title 03">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76F6EEEB-9971-9726-81A6-A842C217CA1A}"/>
              </a:ext>
            </a:extLst>
          </p:cNvPr>
          <p:cNvSpPr/>
          <p:nvPr/>
        </p:nvSpPr>
        <p:spPr>
          <a:xfrm>
            <a:off x="3312000" y="3429000"/>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5297B128-04E7-F095-D863-25F3756FB4B4}"/>
              </a:ext>
            </a:extLst>
          </p:cNvPr>
          <p:cNvSpPr>
            <a:spLocks noChangeAspect="1"/>
          </p:cNvSpPr>
          <p:nvPr/>
        </p:nvSpPr>
        <p:spPr>
          <a:xfrm>
            <a:off x="3311986" y="912007"/>
            <a:ext cx="2519999" cy="2520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69DDE691-C5AE-BC2F-E04B-661180E83819}"/>
              </a:ext>
            </a:extLst>
          </p:cNvPr>
          <p:cNvSpPr>
            <a:spLocks noChangeAspect="1"/>
          </p:cNvSpPr>
          <p:nvPr/>
        </p:nvSpPr>
        <p:spPr>
          <a:xfrm>
            <a:off x="792025" y="917534"/>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a:solidFill>
            <a:srgbClr val="D1E3F7"/>
          </a:solidFill>
          <a:ln w="0" cap="flat">
            <a:noFill/>
            <a:prstDash val="solid"/>
            <a:miter/>
          </a:ln>
        </p:spPr>
        <p:txBody>
          <a:bodyPr rtlCol="0" anchor="ctr"/>
          <a:lstStyle/>
          <a:p>
            <a:endParaRPr lang="nl-NL"/>
          </a:p>
        </p:txBody>
      </p:sp>
      <p:sp>
        <p:nvSpPr>
          <p:cNvPr id="4" name="Tijdelijke aanduiding voor afbeelding 3">
            <a:extLst>
              <a:ext uri="{FF2B5EF4-FFF2-40B4-BE49-F238E27FC236}">
                <a16:creationId xmlns:a16="http://schemas.microsoft.com/office/drawing/2014/main" id="{CB217713-8550-6E7D-74DA-B21E396D96B8}"/>
              </a:ext>
            </a:extLst>
          </p:cNvPr>
          <p:cNvSpPr>
            <a:spLocks noGrp="1"/>
          </p:cNvSpPr>
          <p:nvPr>
            <p:ph type="pic" sz="quarter" idx="14" hasCustomPrompt="1"/>
          </p:nvPr>
        </p:nvSpPr>
        <p:spPr>
          <a:xfrm>
            <a:off x="3311984" y="3426238"/>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5" name="Tijdelijke aanduiding voor afbeelding 4">
            <a:extLst>
              <a:ext uri="{FF2B5EF4-FFF2-40B4-BE49-F238E27FC236}">
                <a16:creationId xmlns:a16="http://schemas.microsoft.com/office/drawing/2014/main" id="{CE3366A8-6FCF-5D96-79E8-44158F6D91F1}"/>
              </a:ext>
            </a:extLst>
          </p:cNvPr>
          <p:cNvSpPr>
            <a:spLocks noGrp="1"/>
          </p:cNvSpPr>
          <p:nvPr>
            <p:ph type="pic" sz="quarter" idx="13" hasCustomPrompt="1"/>
          </p:nvPr>
        </p:nvSpPr>
        <p:spPr>
          <a:xfrm>
            <a:off x="3311923" y="931507"/>
            <a:ext cx="2520000" cy="2520001"/>
          </a:xfrm>
          <a:custGeom>
            <a:avLst/>
            <a:gdLst>
              <a:gd name="connsiteX0" fmla="*/ 2519999 w 2520000"/>
              <a:gd name="connsiteY0" fmla="*/ 0 h 2520001"/>
              <a:gd name="connsiteX1" fmla="*/ 2520000 w 2520000"/>
              <a:gd name="connsiteY1" fmla="*/ 2520000 h 2520001"/>
              <a:gd name="connsiteX2" fmla="*/ 0 w 2520000"/>
              <a:gd name="connsiteY2" fmla="*/ 2520001 h 2520001"/>
            </a:gdLst>
            <a:ahLst/>
            <a:cxnLst>
              <a:cxn ang="0">
                <a:pos x="connsiteX0" y="connsiteY0"/>
              </a:cxn>
              <a:cxn ang="0">
                <a:pos x="connsiteX1" y="connsiteY1"/>
              </a:cxn>
              <a:cxn ang="0">
                <a:pos x="connsiteX2" y="connsiteY2"/>
              </a:cxn>
            </a:cxnLst>
            <a:rect l="l" t="t" r="r" b="b"/>
            <a:pathLst>
              <a:path w="2520000" h="2520001">
                <a:moveTo>
                  <a:pt x="2519999" y="0"/>
                </a:moveTo>
                <a:lnTo>
                  <a:pt x="2520000" y="2520000"/>
                </a:lnTo>
                <a:lnTo>
                  <a:pt x="0" y="2520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6" name="Tijdelijke aanduiding voor afbeelding 5">
            <a:extLst>
              <a:ext uri="{FF2B5EF4-FFF2-40B4-BE49-F238E27FC236}">
                <a16:creationId xmlns:a16="http://schemas.microsoft.com/office/drawing/2014/main" id="{43E36CDE-2109-3197-B5A1-145E138A70C5}"/>
              </a:ext>
            </a:extLst>
          </p:cNvPr>
          <p:cNvSpPr>
            <a:spLocks noGrp="1"/>
          </p:cNvSpPr>
          <p:nvPr>
            <p:ph type="pic" sz="quarter" idx="12" hasCustomPrompt="1"/>
          </p:nvPr>
        </p:nvSpPr>
        <p:spPr>
          <a:xfrm>
            <a:off x="791914" y="927327"/>
            <a:ext cx="2520057" cy="5031466"/>
          </a:xfrm>
          <a:custGeom>
            <a:avLst/>
            <a:gdLst>
              <a:gd name="connsiteX0" fmla="*/ 2520056 w 2520057"/>
              <a:gd name="connsiteY0" fmla="*/ 0 h 5031466"/>
              <a:gd name="connsiteX1" fmla="*/ 2520057 w 2520057"/>
              <a:gd name="connsiteY1" fmla="*/ 2520000 h 5031466"/>
              <a:gd name="connsiteX2" fmla="*/ 2520000 w 2520057"/>
              <a:gd name="connsiteY2" fmla="*/ 2520000 h 5031466"/>
              <a:gd name="connsiteX3" fmla="*/ 2520000 w 2520057"/>
              <a:gd name="connsiteY3" fmla="*/ 5031466 h 5031466"/>
              <a:gd name="connsiteX4" fmla="*/ 0 w 2520057"/>
              <a:gd name="connsiteY4" fmla="*/ 5031466 h 5031466"/>
              <a:gd name="connsiteX5" fmla="*/ 0 w 2520057"/>
              <a:gd name="connsiteY5" fmla="*/ 2511466 h 5031466"/>
              <a:gd name="connsiteX6" fmla="*/ 8592 w 2520057"/>
              <a:gd name="connsiteY6"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0057" h="5031466">
                <a:moveTo>
                  <a:pt x="2520056" y="0"/>
                </a:moveTo>
                <a:lnTo>
                  <a:pt x="2520057" y="2520000"/>
                </a:lnTo>
                <a:lnTo>
                  <a:pt x="2520000" y="2520000"/>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3" name="Footer Placeholder 2">
            <a:extLst>
              <a:ext uri="{FF2B5EF4-FFF2-40B4-BE49-F238E27FC236}">
                <a16:creationId xmlns:a16="http://schemas.microsoft.com/office/drawing/2014/main" id="{C49C52BC-B84C-D89C-AB55-04B7444BE4E2}"/>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C46D9093-C128-C673-52EF-A01D94901AB7}"/>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jdelijke aanduiding voor tekst 2">
            <a:extLst>
              <a:ext uri="{FF2B5EF4-FFF2-40B4-BE49-F238E27FC236}">
                <a16:creationId xmlns:a16="http://schemas.microsoft.com/office/drawing/2014/main" id="{8F7ECC8C-20DD-ABB9-63EB-CDABB18CE74C}"/>
              </a:ext>
            </a:extLst>
          </p:cNvPr>
          <p:cNvSpPr>
            <a:spLocks noGrp="1"/>
          </p:cNvSpPr>
          <p:nvPr>
            <p:ph type="body" idx="15"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5" name="Tijdelijke aanduiding voor titel 1">
            <a:extLst>
              <a:ext uri="{FF2B5EF4-FFF2-40B4-BE49-F238E27FC236}">
                <a16:creationId xmlns:a16="http://schemas.microsoft.com/office/drawing/2014/main" id="{0F704953-B08F-CDD9-85E9-0346BB4FE047}"/>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6046096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ne image and title 0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ED2D670-E603-60EE-4F3B-5B5343957365}"/>
              </a:ext>
            </a:extLst>
          </p:cNvPr>
          <p:cNvSpPr>
            <a:spLocks noGrp="1"/>
          </p:cNvSpPr>
          <p:nvPr>
            <p:ph type="pic" sz="quarter" idx="12" hasCustomPrompt="1"/>
          </p:nvPr>
        </p:nvSpPr>
        <p:spPr>
          <a:xfrm>
            <a:off x="802072" y="917534"/>
            <a:ext cx="5029927" cy="5031466"/>
          </a:xfrm>
          <a:custGeom>
            <a:avLst/>
            <a:gdLst>
              <a:gd name="connsiteX0" fmla="*/ 2520000 w 5029927"/>
              <a:gd name="connsiteY0" fmla="*/ 2524522 h 5031466"/>
              <a:gd name="connsiteX1" fmla="*/ 2520000 w 5029927"/>
              <a:gd name="connsiteY1" fmla="*/ 3620442 h 5031466"/>
              <a:gd name="connsiteX2" fmla="*/ 2529606 w 5029927"/>
              <a:gd name="connsiteY2" fmla="*/ 3548425 h 5031466"/>
              <a:gd name="connsiteX3" fmla="*/ 3515992 w 5029927"/>
              <a:gd name="connsiteY3" fmla="*/ 2537065 h 5031466"/>
              <a:gd name="connsiteX4" fmla="*/ 3640418 w 5029927"/>
              <a:gd name="connsiteY4" fmla="*/ 2524522 h 5031466"/>
              <a:gd name="connsiteX5" fmla="*/ 2520056 w 5029927"/>
              <a:gd name="connsiteY5" fmla="*/ 0 h 5031466"/>
              <a:gd name="connsiteX6" fmla="*/ 2520057 w 5029927"/>
              <a:gd name="connsiteY6" fmla="*/ 2514378 h 5031466"/>
              <a:gd name="connsiteX7" fmla="*/ 5029912 w 5029927"/>
              <a:gd name="connsiteY7" fmla="*/ 4521 h 5031466"/>
              <a:gd name="connsiteX8" fmla="*/ 5029913 w 5029927"/>
              <a:gd name="connsiteY8" fmla="*/ 2524521 h 5031466"/>
              <a:gd name="connsiteX9" fmla="*/ 3899433 w 5029927"/>
              <a:gd name="connsiteY9" fmla="*/ 2524522 h 5031466"/>
              <a:gd name="connsiteX10" fmla="*/ 4023860 w 5029927"/>
              <a:gd name="connsiteY10" fmla="*/ 2537065 h 5031466"/>
              <a:gd name="connsiteX11" fmla="*/ 5029927 w 5029927"/>
              <a:gd name="connsiteY11" fmla="*/ 3771466 h 5031466"/>
              <a:gd name="connsiteX12" fmla="*/ 3769926 w 5029927"/>
              <a:gd name="connsiteY12" fmla="*/ 5031466 h 5031466"/>
              <a:gd name="connsiteX13" fmla="*/ 2535525 w 5029927"/>
              <a:gd name="connsiteY13" fmla="*/ 4025400 h 5031466"/>
              <a:gd name="connsiteX14" fmla="*/ 2520000 w 5029927"/>
              <a:gd name="connsiteY14" fmla="*/ 3923677 h 5031466"/>
              <a:gd name="connsiteX15" fmla="*/ 2520000 w 5029927"/>
              <a:gd name="connsiteY15" fmla="*/ 5031466 h 5031466"/>
              <a:gd name="connsiteX16" fmla="*/ 0 w 5029927"/>
              <a:gd name="connsiteY16" fmla="*/ 5031466 h 5031466"/>
              <a:gd name="connsiteX17" fmla="*/ 0 w 5029927"/>
              <a:gd name="connsiteY17" fmla="*/ 2511466 h 5031466"/>
              <a:gd name="connsiteX18" fmla="*/ 8592 w 5029927"/>
              <a:gd name="connsiteY18" fmla="*/ 2511466 h 503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9927" h="5031466">
                <a:moveTo>
                  <a:pt x="2520000" y="2524522"/>
                </a:moveTo>
                <a:lnTo>
                  <a:pt x="2520000" y="3620442"/>
                </a:lnTo>
                <a:lnTo>
                  <a:pt x="2529606" y="3548425"/>
                </a:lnTo>
                <a:cubicBezTo>
                  <a:pt x="2620125" y="3041670"/>
                  <a:pt x="3013601" y="2639869"/>
                  <a:pt x="3515992" y="2537065"/>
                </a:cubicBezTo>
                <a:lnTo>
                  <a:pt x="3640418" y="2524522"/>
                </a:lnTo>
                <a:close/>
                <a:moveTo>
                  <a:pt x="2520056" y="0"/>
                </a:moveTo>
                <a:lnTo>
                  <a:pt x="2520057" y="2514378"/>
                </a:lnTo>
                <a:lnTo>
                  <a:pt x="5029912" y="4521"/>
                </a:lnTo>
                <a:lnTo>
                  <a:pt x="5029913" y="2524521"/>
                </a:lnTo>
                <a:lnTo>
                  <a:pt x="3899433" y="2524522"/>
                </a:lnTo>
                <a:lnTo>
                  <a:pt x="4023860" y="2537065"/>
                </a:lnTo>
                <a:cubicBezTo>
                  <a:pt x="4598021" y="2654555"/>
                  <a:pt x="5029927" y="3162572"/>
                  <a:pt x="5029927" y="3771466"/>
                </a:cubicBezTo>
                <a:cubicBezTo>
                  <a:pt x="5029927" y="4467345"/>
                  <a:pt x="4465806" y="5031466"/>
                  <a:pt x="3769926" y="5031466"/>
                </a:cubicBezTo>
                <a:cubicBezTo>
                  <a:pt x="3161033" y="5031466"/>
                  <a:pt x="2653015" y="4599561"/>
                  <a:pt x="2535525" y="4025400"/>
                </a:cubicBezTo>
                <a:lnTo>
                  <a:pt x="2520000" y="3923677"/>
                </a:lnTo>
                <a:lnTo>
                  <a:pt x="2520000" y="5031466"/>
                </a:lnTo>
                <a:lnTo>
                  <a:pt x="0" y="5031466"/>
                </a:lnTo>
                <a:lnTo>
                  <a:pt x="0" y="2511466"/>
                </a:lnTo>
                <a:lnTo>
                  <a:pt x="8592" y="2511466"/>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8" name="Footer Placeholder 2">
            <a:extLst>
              <a:ext uri="{FF2B5EF4-FFF2-40B4-BE49-F238E27FC236}">
                <a16:creationId xmlns:a16="http://schemas.microsoft.com/office/drawing/2014/main" id="{C95B29A3-F25C-CC52-8F82-18DF09DD74CB}"/>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 name="Tijdelijke aanduiding voor inhoud 2">
            <a:extLst>
              <a:ext uri="{FF2B5EF4-FFF2-40B4-BE49-F238E27FC236}">
                <a16:creationId xmlns:a16="http://schemas.microsoft.com/office/drawing/2014/main" id="{2D130A7F-8AA6-6365-0701-DBD5B2667BE9}"/>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jdelijke aanduiding voor tekst 2">
            <a:extLst>
              <a:ext uri="{FF2B5EF4-FFF2-40B4-BE49-F238E27FC236}">
                <a16:creationId xmlns:a16="http://schemas.microsoft.com/office/drawing/2014/main" id="{BFF76029-2849-517D-6E5A-73F41B19D7E7}"/>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titel 1">
            <a:extLst>
              <a:ext uri="{FF2B5EF4-FFF2-40B4-BE49-F238E27FC236}">
                <a16:creationId xmlns:a16="http://schemas.microsoft.com/office/drawing/2014/main" id="{D12C28DC-AA55-01EB-461F-DFB73CB31EC5}"/>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830358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ne image and title 04">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3DE2C36C-1842-5D38-A346-C055971CC812}"/>
              </a:ext>
            </a:extLst>
          </p:cNvPr>
          <p:cNvSpPr>
            <a:spLocks noGrp="1"/>
          </p:cNvSpPr>
          <p:nvPr>
            <p:ph type="pic" sz="quarter" idx="16" hasCustomPrompt="1"/>
          </p:nvPr>
        </p:nvSpPr>
        <p:spPr>
          <a:xfrm>
            <a:off x="-476" y="757378"/>
            <a:ext cx="5832475" cy="5767141"/>
          </a:xfrm>
          <a:prstGeom prst="rect">
            <a:avLst/>
          </a:prstGeom>
        </p:spPr>
        <p:txBody>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Wingdings" panose="05000000000000000000" pitchFamily="2" charset="2"/>
              <a:buChar char="§"/>
              <a:tabLst/>
              <a:defRPr/>
            </a:pPr>
            <a:r>
              <a:rPr lang="en-US"/>
              <a:t>Click to add image</a:t>
            </a:r>
          </a:p>
          <a:p>
            <a:endParaRPr lang="en-BE"/>
          </a:p>
        </p:txBody>
      </p:sp>
      <p:sp>
        <p:nvSpPr>
          <p:cNvPr id="9" name="Footer Placeholder 2">
            <a:extLst>
              <a:ext uri="{FF2B5EF4-FFF2-40B4-BE49-F238E27FC236}">
                <a16:creationId xmlns:a16="http://schemas.microsoft.com/office/drawing/2014/main" id="{605A80EE-6DCA-FA08-9BCE-788B585C676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inhoud 2">
            <a:extLst>
              <a:ext uri="{FF2B5EF4-FFF2-40B4-BE49-F238E27FC236}">
                <a16:creationId xmlns:a16="http://schemas.microsoft.com/office/drawing/2014/main" id="{B9F5B0D5-8544-7C68-D9E1-20E64DD12C78}"/>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13866C70-99BF-0D77-B49A-2130E30AB1DC}"/>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A9F3231D-08B4-08B8-E893-533638783E2D}"/>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575238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ne image and title 05">
    <p:spTree>
      <p:nvGrpSpPr>
        <p:cNvPr id="1" name=""/>
        <p:cNvGrpSpPr/>
        <p:nvPr/>
      </p:nvGrpSpPr>
      <p:grpSpPr>
        <a:xfrm>
          <a:off x="0" y="0"/>
          <a:ext cx="0" cy="0"/>
          <a:chOff x="0" y="0"/>
          <a:chExt cx="0" cy="0"/>
        </a:xfrm>
      </p:grpSpPr>
      <p:sp>
        <p:nvSpPr>
          <p:cNvPr id="2" name="Tijdelijke aanduiding voor inhoud 4">
            <a:extLst>
              <a:ext uri="{FF2B5EF4-FFF2-40B4-BE49-F238E27FC236}">
                <a16:creationId xmlns:a16="http://schemas.microsoft.com/office/drawing/2014/main" id="{B08E8BA3-22A1-B274-BF7C-0A8379F109F1}"/>
              </a:ext>
            </a:extLst>
          </p:cNvPr>
          <p:cNvSpPr>
            <a:spLocks noGrp="1"/>
          </p:cNvSpPr>
          <p:nvPr>
            <p:ph sz="quarter" idx="15"/>
          </p:nvPr>
        </p:nvSpPr>
        <p:spPr>
          <a:xfrm>
            <a:off x="791998" y="757378"/>
            <a:ext cx="5040001" cy="576714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9" name="Footer Placeholder 2">
            <a:extLst>
              <a:ext uri="{FF2B5EF4-FFF2-40B4-BE49-F238E27FC236}">
                <a16:creationId xmlns:a16="http://schemas.microsoft.com/office/drawing/2014/main" id="{F8D29A37-7906-BF66-E233-6B0A2A7DFA9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inhoud 2">
            <a:extLst>
              <a:ext uri="{FF2B5EF4-FFF2-40B4-BE49-F238E27FC236}">
                <a16:creationId xmlns:a16="http://schemas.microsoft.com/office/drawing/2014/main" id="{43AA4A1B-8BF1-16A7-90C8-B109EF0552E9}"/>
              </a:ext>
            </a:extLst>
          </p:cNvPr>
          <p:cNvSpPr>
            <a:spLocks noGrp="1"/>
          </p:cNvSpPr>
          <p:nvPr>
            <p:ph sz="half" idx="1" hasCustomPrompt="1"/>
          </p:nvPr>
        </p:nvSpPr>
        <p:spPr>
          <a:xfrm>
            <a:off x="6359988" y="1801089"/>
            <a:ext cx="5069195" cy="4723431"/>
          </a:xfrm>
          <a:prstGeom prst="rect">
            <a:avLst/>
          </a:prstGeom>
        </p:spPr>
        <p:txBody>
          <a:bodyPr/>
          <a:lstStyle>
            <a:lvl1pPr>
              <a:buClr>
                <a:srgbClr val="507AC2"/>
              </a:buClr>
              <a:defRPr/>
            </a:lvl1pPr>
            <a:lvl2pPr>
              <a:buClr>
                <a:srgbClr val="507AC2"/>
              </a:buClr>
              <a:defRPr/>
            </a:lvl2pPr>
            <a:lvl3pPr>
              <a:buClr>
                <a:srgbClr val="507AC2"/>
              </a:buClr>
              <a:defRPr/>
            </a:lvl3pPr>
            <a:lvl4pPr>
              <a:buClr>
                <a:srgbClr val="507AC2"/>
              </a:buClr>
              <a:defRPr/>
            </a:lvl4pPr>
            <a:lvl5pPr>
              <a:buClr>
                <a:srgbClr val="507AC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jdelijke aanduiding voor tekst 2">
            <a:extLst>
              <a:ext uri="{FF2B5EF4-FFF2-40B4-BE49-F238E27FC236}">
                <a16:creationId xmlns:a16="http://schemas.microsoft.com/office/drawing/2014/main" id="{26F563AF-5E9D-481F-AEF6-C0E262931E92}"/>
              </a:ext>
            </a:extLst>
          </p:cNvPr>
          <p:cNvSpPr>
            <a:spLocks noGrp="1"/>
          </p:cNvSpPr>
          <p:nvPr>
            <p:ph type="body" idx="13" hasCustomPrompt="1"/>
          </p:nvPr>
        </p:nvSpPr>
        <p:spPr>
          <a:xfrm>
            <a:off x="6359900" y="1239896"/>
            <a:ext cx="5040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itel 1">
            <a:extLst>
              <a:ext uri="{FF2B5EF4-FFF2-40B4-BE49-F238E27FC236}">
                <a16:creationId xmlns:a16="http://schemas.microsoft.com/office/drawing/2014/main" id="{4F6B5D51-8398-FAB8-1302-72CF20297628}"/>
              </a:ext>
            </a:extLst>
          </p:cNvPr>
          <p:cNvSpPr>
            <a:spLocks noGrp="1"/>
          </p:cNvSpPr>
          <p:nvPr>
            <p:ph type="title"/>
          </p:nvPr>
        </p:nvSpPr>
        <p:spPr>
          <a:xfrm>
            <a:off x="6359975" y="757379"/>
            <a:ext cx="503999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1982127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6D6E3BA9-5D4F-477A-7630-0A89A6E8DDE1}"/>
              </a:ext>
            </a:extLst>
          </p:cNvPr>
          <p:cNvSpPr>
            <a:spLocks noGrp="1"/>
          </p:cNvSpPr>
          <p:nvPr>
            <p:ph sz="half" idx="11"/>
          </p:nvPr>
        </p:nvSpPr>
        <p:spPr>
          <a:xfrm>
            <a:off x="8340000" y="1801091"/>
            <a:ext cx="3060000" cy="4745792"/>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4" name="Tijdelijke aanduiding voor inhoud 2">
            <a:extLst>
              <a:ext uri="{FF2B5EF4-FFF2-40B4-BE49-F238E27FC236}">
                <a16:creationId xmlns:a16="http://schemas.microsoft.com/office/drawing/2014/main" id="{20830080-413E-0A95-15AD-BB4C1A590A2A}"/>
              </a:ext>
            </a:extLst>
          </p:cNvPr>
          <p:cNvSpPr>
            <a:spLocks noGrp="1"/>
          </p:cNvSpPr>
          <p:nvPr>
            <p:ph sz="half" idx="12"/>
          </p:nvPr>
        </p:nvSpPr>
        <p:spPr>
          <a:xfrm>
            <a:off x="4566000" y="1801091"/>
            <a:ext cx="3060000" cy="4745792"/>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11" name="Footer Placeholder 2">
            <a:extLst>
              <a:ext uri="{FF2B5EF4-FFF2-40B4-BE49-F238E27FC236}">
                <a16:creationId xmlns:a16="http://schemas.microsoft.com/office/drawing/2014/main" id="{AE32FEEF-5C9A-8704-D4D7-C5F8E70AF6F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DAD1995D-C600-86B5-DE74-CB8EBC54B1F0}"/>
              </a:ext>
            </a:extLst>
          </p:cNvPr>
          <p:cNvSpPr>
            <a:spLocks noGrp="1"/>
          </p:cNvSpPr>
          <p:nvPr>
            <p:ph idx="1"/>
          </p:nvPr>
        </p:nvSpPr>
        <p:spPr>
          <a:xfrm>
            <a:off x="792000" y="1801091"/>
            <a:ext cx="3060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p:txBody>
      </p:sp>
      <p:sp>
        <p:nvSpPr>
          <p:cNvPr id="7" name="Tijdelijke aanduiding voor titel 1">
            <a:extLst>
              <a:ext uri="{FF2B5EF4-FFF2-40B4-BE49-F238E27FC236}">
                <a16:creationId xmlns:a16="http://schemas.microsoft.com/office/drawing/2014/main" id="{CD1F5F8A-86D2-267E-C925-15D8BD91F051}"/>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27668532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hree columns with subtitle">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791973" y="1222266"/>
            <a:ext cx="3060000" cy="688690"/>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1" name="Tijdelijke aanduiding voor tekst 2">
            <a:extLst>
              <a:ext uri="{FF2B5EF4-FFF2-40B4-BE49-F238E27FC236}">
                <a16:creationId xmlns:a16="http://schemas.microsoft.com/office/drawing/2014/main" id="{22B77CE3-A4E3-B4AD-046D-A483AA6B73D5}"/>
              </a:ext>
            </a:extLst>
          </p:cNvPr>
          <p:cNvSpPr>
            <a:spLocks noGrp="1"/>
          </p:cNvSpPr>
          <p:nvPr>
            <p:ph type="body" idx="12" hasCustomPrompt="1"/>
          </p:nvPr>
        </p:nvSpPr>
        <p:spPr>
          <a:xfrm>
            <a:off x="8339973" y="1216647"/>
            <a:ext cx="3060000" cy="69593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inhoud 2">
            <a:extLst>
              <a:ext uri="{FF2B5EF4-FFF2-40B4-BE49-F238E27FC236}">
                <a16:creationId xmlns:a16="http://schemas.microsoft.com/office/drawing/2014/main" id="{41520206-87B2-2105-2449-B680386A4B79}"/>
              </a:ext>
            </a:extLst>
          </p:cNvPr>
          <p:cNvSpPr>
            <a:spLocks noGrp="1"/>
          </p:cNvSpPr>
          <p:nvPr>
            <p:ph sz="half" idx="13"/>
          </p:nvPr>
        </p:nvSpPr>
        <p:spPr>
          <a:xfrm>
            <a:off x="792001" y="2170544"/>
            <a:ext cx="3059972" cy="4371871"/>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5" name="Tijdelijke aanduiding voor inhoud 2">
            <a:extLst>
              <a:ext uri="{FF2B5EF4-FFF2-40B4-BE49-F238E27FC236}">
                <a16:creationId xmlns:a16="http://schemas.microsoft.com/office/drawing/2014/main" id="{7CDCF746-2943-E637-5E77-2C4617C7AC5C}"/>
              </a:ext>
            </a:extLst>
          </p:cNvPr>
          <p:cNvSpPr>
            <a:spLocks noGrp="1"/>
          </p:cNvSpPr>
          <p:nvPr>
            <p:ph sz="half" idx="14"/>
          </p:nvPr>
        </p:nvSpPr>
        <p:spPr>
          <a:xfrm>
            <a:off x="8340000" y="2170545"/>
            <a:ext cx="3060000" cy="437187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6" name="Tijdelijke aanduiding voor inhoud 2">
            <a:extLst>
              <a:ext uri="{FF2B5EF4-FFF2-40B4-BE49-F238E27FC236}">
                <a16:creationId xmlns:a16="http://schemas.microsoft.com/office/drawing/2014/main" id="{C8BEBC18-33D0-B4CD-D712-FEED06A6CE26}"/>
              </a:ext>
            </a:extLst>
          </p:cNvPr>
          <p:cNvSpPr>
            <a:spLocks noGrp="1"/>
          </p:cNvSpPr>
          <p:nvPr>
            <p:ph sz="half" idx="15"/>
          </p:nvPr>
        </p:nvSpPr>
        <p:spPr>
          <a:xfrm>
            <a:off x="4566000" y="2170545"/>
            <a:ext cx="3060000" cy="437187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9B305156-A30B-593D-1F31-8BBB645BA4DF}"/>
              </a:ext>
            </a:extLst>
          </p:cNvPr>
          <p:cNvSpPr>
            <a:spLocks noGrp="1"/>
          </p:cNvSpPr>
          <p:nvPr>
            <p:ph type="body" idx="16" hasCustomPrompt="1"/>
          </p:nvPr>
        </p:nvSpPr>
        <p:spPr>
          <a:xfrm>
            <a:off x="4565973" y="1222265"/>
            <a:ext cx="3060000" cy="69593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2" name="Footer Placeholder 2">
            <a:extLst>
              <a:ext uri="{FF2B5EF4-FFF2-40B4-BE49-F238E27FC236}">
                <a16:creationId xmlns:a16="http://schemas.microsoft.com/office/drawing/2014/main" id="{7D8C2E68-030C-EA2D-C8A7-A9F66054BC75}"/>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5" name="Tijdelijke aanduiding voor titel 1">
            <a:extLst>
              <a:ext uri="{FF2B5EF4-FFF2-40B4-BE49-F238E27FC236}">
                <a16:creationId xmlns:a16="http://schemas.microsoft.com/office/drawing/2014/main" id="{AF30FBE5-56BE-3CDE-53CC-7BE3C49D2B43}"/>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724876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hree columns with subtitle and icons">
    <p:spTree>
      <p:nvGrpSpPr>
        <p:cNvPr id="1" name=""/>
        <p:cNvGrpSpPr/>
        <p:nvPr/>
      </p:nvGrpSpPr>
      <p:grpSpPr>
        <a:xfrm>
          <a:off x="0" y="0"/>
          <a:ext cx="0" cy="0"/>
          <a:chOff x="0" y="0"/>
          <a:chExt cx="0" cy="0"/>
        </a:xfrm>
      </p:grpSpPr>
      <p:sp>
        <p:nvSpPr>
          <p:cNvPr id="10" name="Tijdelijke aanduiding voor afbeelding 11">
            <a:extLst>
              <a:ext uri="{FF2B5EF4-FFF2-40B4-BE49-F238E27FC236}">
                <a16:creationId xmlns:a16="http://schemas.microsoft.com/office/drawing/2014/main" id="{E35C547B-B4BF-4085-F2F7-F49423D37359}"/>
              </a:ext>
            </a:extLst>
          </p:cNvPr>
          <p:cNvSpPr>
            <a:spLocks noGrp="1" noChangeAspect="1"/>
          </p:cNvSpPr>
          <p:nvPr>
            <p:ph type="pic" sz="quarter" idx="17" hasCustomPrompt="1"/>
          </p:nvPr>
        </p:nvSpPr>
        <p:spPr>
          <a:xfrm>
            <a:off x="796300"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7" name="Tijdelijke aanduiding voor afbeelding 11">
            <a:extLst>
              <a:ext uri="{FF2B5EF4-FFF2-40B4-BE49-F238E27FC236}">
                <a16:creationId xmlns:a16="http://schemas.microsoft.com/office/drawing/2014/main" id="{201E4377-2235-84C2-FC02-72F2B706A401}"/>
              </a:ext>
            </a:extLst>
          </p:cNvPr>
          <p:cNvSpPr>
            <a:spLocks noGrp="1" noChangeAspect="1"/>
          </p:cNvSpPr>
          <p:nvPr>
            <p:ph type="pic" sz="quarter" idx="20" hasCustomPrompt="1"/>
          </p:nvPr>
        </p:nvSpPr>
        <p:spPr>
          <a:xfrm>
            <a:off x="4556335" y="1292416"/>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8" name="Tijdelijke aanduiding voor tekst 2">
            <a:extLst>
              <a:ext uri="{FF2B5EF4-FFF2-40B4-BE49-F238E27FC236}">
                <a16:creationId xmlns:a16="http://schemas.microsoft.com/office/drawing/2014/main" id="{2038A719-4684-1AF6-E808-A697C1826D7E}"/>
              </a:ext>
            </a:extLst>
          </p:cNvPr>
          <p:cNvSpPr>
            <a:spLocks noGrp="1"/>
          </p:cNvSpPr>
          <p:nvPr>
            <p:ph type="body" idx="21" hasCustomPrompt="1"/>
          </p:nvPr>
        </p:nvSpPr>
        <p:spPr>
          <a:xfrm>
            <a:off x="4556335" y="2080537"/>
            <a:ext cx="3060000" cy="688688"/>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9" name="Tijdelijke aanduiding voor inhoud 2">
            <a:extLst>
              <a:ext uri="{FF2B5EF4-FFF2-40B4-BE49-F238E27FC236}">
                <a16:creationId xmlns:a16="http://schemas.microsoft.com/office/drawing/2014/main" id="{E56C67B9-C50C-7996-650A-2A8A49A13E68}"/>
              </a:ext>
            </a:extLst>
          </p:cNvPr>
          <p:cNvSpPr>
            <a:spLocks noGrp="1"/>
          </p:cNvSpPr>
          <p:nvPr>
            <p:ph sz="half" idx="22"/>
          </p:nvPr>
        </p:nvSpPr>
        <p:spPr>
          <a:xfrm>
            <a:off x="8339999" y="3028815"/>
            <a:ext cx="3060000" cy="354339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0" name="Tijdelijke aanduiding voor afbeelding 11">
            <a:extLst>
              <a:ext uri="{FF2B5EF4-FFF2-40B4-BE49-F238E27FC236}">
                <a16:creationId xmlns:a16="http://schemas.microsoft.com/office/drawing/2014/main" id="{1027939B-B513-C8EC-176F-51066ACB1FDA}"/>
              </a:ext>
            </a:extLst>
          </p:cNvPr>
          <p:cNvSpPr>
            <a:spLocks noGrp="1" noChangeAspect="1"/>
          </p:cNvSpPr>
          <p:nvPr>
            <p:ph type="pic" sz="quarter" idx="23" hasCustomPrompt="1"/>
          </p:nvPr>
        </p:nvSpPr>
        <p:spPr>
          <a:xfrm>
            <a:off x="8316370" y="128545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21E6B8D1-AC29-336A-2790-76BAD33C7974}"/>
              </a:ext>
            </a:extLst>
          </p:cNvPr>
          <p:cNvSpPr>
            <a:spLocks noGrp="1"/>
          </p:cNvSpPr>
          <p:nvPr>
            <p:ph type="body" idx="24" hasCustomPrompt="1"/>
          </p:nvPr>
        </p:nvSpPr>
        <p:spPr>
          <a:xfrm>
            <a:off x="8336867" y="2080536"/>
            <a:ext cx="3060000" cy="68868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Footer Placeholder 2">
            <a:extLst>
              <a:ext uri="{FF2B5EF4-FFF2-40B4-BE49-F238E27FC236}">
                <a16:creationId xmlns:a16="http://schemas.microsoft.com/office/drawing/2014/main" id="{328F1105-FA4C-BB5F-476F-49A6DA8EA2F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tekst 2">
            <a:extLst>
              <a:ext uri="{FF2B5EF4-FFF2-40B4-BE49-F238E27FC236}">
                <a16:creationId xmlns:a16="http://schemas.microsoft.com/office/drawing/2014/main" id="{D31ACC3A-A781-BC94-5B89-8979C2961200}"/>
              </a:ext>
            </a:extLst>
          </p:cNvPr>
          <p:cNvSpPr>
            <a:spLocks noGrp="1"/>
          </p:cNvSpPr>
          <p:nvPr>
            <p:ph type="body" idx="11" hasCustomPrompt="1"/>
          </p:nvPr>
        </p:nvSpPr>
        <p:spPr>
          <a:xfrm>
            <a:off x="792000" y="2080537"/>
            <a:ext cx="3060000" cy="688690"/>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3" name="Tijdelijke aanduiding voor inhoud 2">
            <a:extLst>
              <a:ext uri="{FF2B5EF4-FFF2-40B4-BE49-F238E27FC236}">
                <a16:creationId xmlns:a16="http://schemas.microsoft.com/office/drawing/2014/main" id="{FEC89168-68B0-8698-0148-D1731481171C}"/>
              </a:ext>
            </a:extLst>
          </p:cNvPr>
          <p:cNvSpPr>
            <a:spLocks noGrp="1"/>
          </p:cNvSpPr>
          <p:nvPr>
            <p:ph sz="half" idx="13"/>
          </p:nvPr>
        </p:nvSpPr>
        <p:spPr>
          <a:xfrm>
            <a:off x="792028" y="3028816"/>
            <a:ext cx="3059972" cy="354339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5" name="Tijdelijke aanduiding voor titel 1">
            <a:extLst>
              <a:ext uri="{FF2B5EF4-FFF2-40B4-BE49-F238E27FC236}">
                <a16:creationId xmlns:a16="http://schemas.microsoft.com/office/drawing/2014/main" id="{CB6630A7-D6B3-8088-53AC-2AEA9DAF3724}"/>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23" name="Tijdelijke aanduiding voor inhoud 2">
            <a:extLst>
              <a:ext uri="{FF2B5EF4-FFF2-40B4-BE49-F238E27FC236}">
                <a16:creationId xmlns:a16="http://schemas.microsoft.com/office/drawing/2014/main" id="{C0CCEFB5-D1A5-79CB-4314-9F138CDD8A8E}"/>
              </a:ext>
            </a:extLst>
          </p:cNvPr>
          <p:cNvSpPr>
            <a:spLocks noGrp="1"/>
          </p:cNvSpPr>
          <p:nvPr>
            <p:ph sz="half" idx="26"/>
          </p:nvPr>
        </p:nvSpPr>
        <p:spPr>
          <a:xfrm>
            <a:off x="4556363" y="3028816"/>
            <a:ext cx="3059972" cy="3543396"/>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837407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jdelijke aanduiding voor afbeelding 11">
            <a:extLst>
              <a:ext uri="{FF2B5EF4-FFF2-40B4-BE49-F238E27FC236}">
                <a16:creationId xmlns:a16="http://schemas.microsoft.com/office/drawing/2014/main" id="{00ED5CDE-7DD7-6C29-351F-D60C9DAA6FCE}"/>
              </a:ext>
            </a:extLst>
          </p:cNvPr>
          <p:cNvSpPr>
            <a:spLocks noGrp="1" noChangeAspect="1"/>
          </p:cNvSpPr>
          <p:nvPr>
            <p:ph type="pic" sz="quarter" idx="15" hasCustomPrompt="1"/>
          </p:nvPr>
        </p:nvSpPr>
        <p:spPr>
          <a:xfrm>
            <a:off x="773575"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5" name="Tijdelijke aanduiding voor tekst 2">
            <a:extLst>
              <a:ext uri="{FF2B5EF4-FFF2-40B4-BE49-F238E27FC236}">
                <a16:creationId xmlns:a16="http://schemas.microsoft.com/office/drawing/2014/main" id="{AF720514-2DA9-A3E3-533A-FDABFABB3391}"/>
              </a:ext>
            </a:extLst>
          </p:cNvPr>
          <p:cNvSpPr>
            <a:spLocks noGrp="1"/>
          </p:cNvSpPr>
          <p:nvPr>
            <p:ph type="body" idx="24" hasCustomPrompt="1"/>
          </p:nvPr>
        </p:nvSpPr>
        <p:spPr>
          <a:xfrm>
            <a:off x="773575" y="230092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0" name="Tijdelijke aanduiding voor afbeelding 11">
            <a:extLst>
              <a:ext uri="{FF2B5EF4-FFF2-40B4-BE49-F238E27FC236}">
                <a16:creationId xmlns:a16="http://schemas.microsoft.com/office/drawing/2014/main" id="{FFCC68A0-53D2-1B44-E49C-2CE4C5F224CE}"/>
              </a:ext>
            </a:extLst>
          </p:cNvPr>
          <p:cNvSpPr>
            <a:spLocks noGrp="1" noChangeAspect="1"/>
          </p:cNvSpPr>
          <p:nvPr>
            <p:ph type="pic" sz="quarter" idx="27" hasCustomPrompt="1"/>
          </p:nvPr>
        </p:nvSpPr>
        <p:spPr>
          <a:xfrm>
            <a:off x="773575"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1" name="Tijdelijke aanduiding voor tekst 2">
            <a:extLst>
              <a:ext uri="{FF2B5EF4-FFF2-40B4-BE49-F238E27FC236}">
                <a16:creationId xmlns:a16="http://schemas.microsoft.com/office/drawing/2014/main" id="{1355AA58-F9DC-987E-7213-E9E3D7CB0681}"/>
              </a:ext>
            </a:extLst>
          </p:cNvPr>
          <p:cNvSpPr>
            <a:spLocks noGrp="1"/>
          </p:cNvSpPr>
          <p:nvPr>
            <p:ph type="body" idx="28" hasCustomPrompt="1"/>
          </p:nvPr>
        </p:nvSpPr>
        <p:spPr>
          <a:xfrm>
            <a:off x="773575" y="487764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2" name="Tijdelijke aanduiding voor afbeelding 11">
            <a:extLst>
              <a:ext uri="{FF2B5EF4-FFF2-40B4-BE49-F238E27FC236}">
                <a16:creationId xmlns:a16="http://schemas.microsoft.com/office/drawing/2014/main" id="{712685E4-30F9-6D89-8E70-AE3193211938}"/>
              </a:ext>
            </a:extLst>
          </p:cNvPr>
          <p:cNvSpPr>
            <a:spLocks noGrp="1" noChangeAspect="1"/>
          </p:cNvSpPr>
          <p:nvPr>
            <p:ph type="pic" sz="quarter" idx="29" hasCustomPrompt="1"/>
          </p:nvPr>
        </p:nvSpPr>
        <p:spPr>
          <a:xfrm>
            <a:off x="9119718"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3" name="Tijdelijke aanduiding voor tekst 2">
            <a:extLst>
              <a:ext uri="{FF2B5EF4-FFF2-40B4-BE49-F238E27FC236}">
                <a16:creationId xmlns:a16="http://schemas.microsoft.com/office/drawing/2014/main" id="{5311EC53-2248-2A66-F1C1-5B94F2ECEDF0}"/>
              </a:ext>
            </a:extLst>
          </p:cNvPr>
          <p:cNvSpPr>
            <a:spLocks noGrp="1"/>
          </p:cNvSpPr>
          <p:nvPr>
            <p:ph type="body" idx="30" hasCustomPrompt="1"/>
          </p:nvPr>
        </p:nvSpPr>
        <p:spPr>
          <a:xfrm>
            <a:off x="9119718" y="230092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4" name="Tijdelijke aanduiding voor afbeelding 11">
            <a:extLst>
              <a:ext uri="{FF2B5EF4-FFF2-40B4-BE49-F238E27FC236}">
                <a16:creationId xmlns:a16="http://schemas.microsoft.com/office/drawing/2014/main" id="{83CC1ECD-EF86-1349-73E5-A725AB1DE3B7}"/>
              </a:ext>
            </a:extLst>
          </p:cNvPr>
          <p:cNvSpPr>
            <a:spLocks noGrp="1" noChangeAspect="1"/>
          </p:cNvSpPr>
          <p:nvPr>
            <p:ph type="pic" sz="quarter" idx="31" hasCustomPrompt="1"/>
          </p:nvPr>
        </p:nvSpPr>
        <p:spPr>
          <a:xfrm>
            <a:off x="9125857"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5" name="Tijdelijke aanduiding voor tekst 2">
            <a:extLst>
              <a:ext uri="{FF2B5EF4-FFF2-40B4-BE49-F238E27FC236}">
                <a16:creationId xmlns:a16="http://schemas.microsoft.com/office/drawing/2014/main" id="{3C79AACC-C249-315C-0CA7-B3FA0BEDD5CD}"/>
              </a:ext>
            </a:extLst>
          </p:cNvPr>
          <p:cNvSpPr>
            <a:spLocks noGrp="1"/>
          </p:cNvSpPr>
          <p:nvPr>
            <p:ph type="body" idx="32" hasCustomPrompt="1"/>
          </p:nvPr>
        </p:nvSpPr>
        <p:spPr>
          <a:xfrm>
            <a:off x="9125857" y="487764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6" name="Tijdelijke aanduiding voor tekst 2">
            <a:extLst>
              <a:ext uri="{FF2B5EF4-FFF2-40B4-BE49-F238E27FC236}">
                <a16:creationId xmlns:a16="http://schemas.microsoft.com/office/drawing/2014/main" id="{DC4F5955-7C55-1875-F542-E779D4814A54}"/>
              </a:ext>
            </a:extLst>
          </p:cNvPr>
          <p:cNvSpPr>
            <a:spLocks noGrp="1"/>
          </p:cNvSpPr>
          <p:nvPr>
            <p:ph type="body" idx="33" hasCustomPrompt="1"/>
          </p:nvPr>
        </p:nvSpPr>
        <p:spPr>
          <a:xfrm>
            <a:off x="3555623" y="230649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7" name="Tijdelijke aanduiding voor tekst 2">
            <a:extLst>
              <a:ext uri="{FF2B5EF4-FFF2-40B4-BE49-F238E27FC236}">
                <a16:creationId xmlns:a16="http://schemas.microsoft.com/office/drawing/2014/main" id="{1979BA03-58C3-AFA9-71D6-65EF0E58EA55}"/>
              </a:ext>
            </a:extLst>
          </p:cNvPr>
          <p:cNvSpPr>
            <a:spLocks noGrp="1"/>
          </p:cNvSpPr>
          <p:nvPr>
            <p:ph type="body" idx="34" hasCustomPrompt="1"/>
          </p:nvPr>
        </p:nvSpPr>
        <p:spPr>
          <a:xfrm>
            <a:off x="6337671" y="2300923"/>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28" name="Tijdelijke aanduiding voor afbeelding 11">
            <a:extLst>
              <a:ext uri="{FF2B5EF4-FFF2-40B4-BE49-F238E27FC236}">
                <a16:creationId xmlns:a16="http://schemas.microsoft.com/office/drawing/2014/main" id="{77188F4C-D701-5057-80E1-CA76354680D2}"/>
              </a:ext>
            </a:extLst>
          </p:cNvPr>
          <p:cNvSpPr>
            <a:spLocks noGrp="1" noChangeAspect="1"/>
          </p:cNvSpPr>
          <p:nvPr>
            <p:ph type="pic" sz="quarter" idx="35" hasCustomPrompt="1"/>
          </p:nvPr>
        </p:nvSpPr>
        <p:spPr>
          <a:xfrm>
            <a:off x="3555623"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29" name="Tijdelijke aanduiding voor afbeelding 11">
            <a:extLst>
              <a:ext uri="{FF2B5EF4-FFF2-40B4-BE49-F238E27FC236}">
                <a16:creationId xmlns:a16="http://schemas.microsoft.com/office/drawing/2014/main" id="{D03E763F-CF9B-6393-AA49-8D5EC865B570}"/>
              </a:ext>
            </a:extLst>
          </p:cNvPr>
          <p:cNvSpPr>
            <a:spLocks noGrp="1" noChangeAspect="1"/>
          </p:cNvSpPr>
          <p:nvPr>
            <p:ph type="pic" sz="quarter" idx="36" hasCustomPrompt="1"/>
          </p:nvPr>
        </p:nvSpPr>
        <p:spPr>
          <a:xfrm>
            <a:off x="6337670" y="1457485"/>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0" name="Tijdelijke aanduiding voor tekst 2">
            <a:extLst>
              <a:ext uri="{FF2B5EF4-FFF2-40B4-BE49-F238E27FC236}">
                <a16:creationId xmlns:a16="http://schemas.microsoft.com/office/drawing/2014/main" id="{CD8CFC07-6AD3-93CC-F135-6DFFBF3D4FE5}"/>
              </a:ext>
            </a:extLst>
          </p:cNvPr>
          <p:cNvSpPr>
            <a:spLocks noGrp="1"/>
          </p:cNvSpPr>
          <p:nvPr>
            <p:ph type="body" idx="37" hasCustomPrompt="1"/>
          </p:nvPr>
        </p:nvSpPr>
        <p:spPr>
          <a:xfrm>
            <a:off x="3561762" y="488321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1" name="Tijdelijke aanduiding voor tekst 2">
            <a:extLst>
              <a:ext uri="{FF2B5EF4-FFF2-40B4-BE49-F238E27FC236}">
                <a16:creationId xmlns:a16="http://schemas.microsoft.com/office/drawing/2014/main" id="{6118ECD9-CADD-7002-E8AA-7DC59744A9ED}"/>
              </a:ext>
            </a:extLst>
          </p:cNvPr>
          <p:cNvSpPr>
            <a:spLocks noGrp="1"/>
          </p:cNvSpPr>
          <p:nvPr>
            <p:ph type="body" idx="38" hasCustomPrompt="1"/>
          </p:nvPr>
        </p:nvSpPr>
        <p:spPr>
          <a:xfrm>
            <a:off x="6343810" y="4877647"/>
            <a:ext cx="2268000" cy="1037838"/>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32" name="Tijdelijke aanduiding voor afbeelding 11">
            <a:extLst>
              <a:ext uri="{FF2B5EF4-FFF2-40B4-BE49-F238E27FC236}">
                <a16:creationId xmlns:a16="http://schemas.microsoft.com/office/drawing/2014/main" id="{DE06DA71-E943-B85A-95BD-F5C0872AB390}"/>
              </a:ext>
            </a:extLst>
          </p:cNvPr>
          <p:cNvSpPr>
            <a:spLocks noGrp="1" noChangeAspect="1"/>
          </p:cNvSpPr>
          <p:nvPr>
            <p:ph type="pic" sz="quarter" idx="39" hasCustomPrompt="1"/>
          </p:nvPr>
        </p:nvSpPr>
        <p:spPr>
          <a:xfrm>
            <a:off x="3561762"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33" name="Tijdelijke aanduiding voor afbeelding 11">
            <a:extLst>
              <a:ext uri="{FF2B5EF4-FFF2-40B4-BE49-F238E27FC236}">
                <a16:creationId xmlns:a16="http://schemas.microsoft.com/office/drawing/2014/main" id="{993FF0C5-3F6B-AF46-E2D4-CEC4D022DAA8}"/>
              </a:ext>
            </a:extLst>
          </p:cNvPr>
          <p:cNvSpPr>
            <a:spLocks noGrp="1" noChangeAspect="1"/>
          </p:cNvSpPr>
          <p:nvPr>
            <p:ph type="pic" sz="quarter" idx="40" hasCustomPrompt="1"/>
          </p:nvPr>
        </p:nvSpPr>
        <p:spPr>
          <a:xfrm>
            <a:off x="6343809" y="4034209"/>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Footer Placeholder 2">
            <a:extLst>
              <a:ext uri="{FF2B5EF4-FFF2-40B4-BE49-F238E27FC236}">
                <a16:creationId xmlns:a16="http://schemas.microsoft.com/office/drawing/2014/main" id="{C1D1A908-F890-B000-E492-38B5610CD28D}"/>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itel 1">
            <a:extLst>
              <a:ext uri="{FF2B5EF4-FFF2-40B4-BE49-F238E27FC236}">
                <a16:creationId xmlns:a16="http://schemas.microsoft.com/office/drawing/2014/main" id="{4498E041-E6F5-FC7C-D20D-0D2E22386AFF}"/>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9866098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collaboration">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2C0AEA8-36A5-0A78-8020-162823F2DF22}"/>
              </a:ext>
            </a:extLst>
          </p:cNvPr>
          <p:cNvSpPr>
            <a:spLocks noGrp="1"/>
          </p:cNvSpPr>
          <p:nvPr>
            <p:ph sz="half" idx="1"/>
          </p:nvPr>
        </p:nvSpPr>
        <p:spPr>
          <a:xfrm>
            <a:off x="1760671" y="228983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2" name="Tijdelijke aanduiding voor tekst 2">
            <a:extLst>
              <a:ext uri="{FF2B5EF4-FFF2-40B4-BE49-F238E27FC236}">
                <a16:creationId xmlns:a16="http://schemas.microsoft.com/office/drawing/2014/main" id="{1E11D0CE-46E7-3F62-6F16-774A16A33DF9}"/>
              </a:ext>
            </a:extLst>
          </p:cNvPr>
          <p:cNvSpPr>
            <a:spLocks noGrp="1"/>
          </p:cNvSpPr>
          <p:nvPr>
            <p:ph type="body" idx="11" hasCustomPrompt="1"/>
          </p:nvPr>
        </p:nvSpPr>
        <p:spPr>
          <a:xfrm>
            <a:off x="1760672" y="180109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4" name="Tijdelijke aanduiding voor afbeelding 11">
            <a:extLst>
              <a:ext uri="{FF2B5EF4-FFF2-40B4-BE49-F238E27FC236}">
                <a16:creationId xmlns:a16="http://schemas.microsoft.com/office/drawing/2014/main" id="{19DFDCEC-23F1-BAA2-8558-0667B6353E57}"/>
              </a:ext>
            </a:extLst>
          </p:cNvPr>
          <p:cNvSpPr>
            <a:spLocks noGrp="1" noChangeAspect="1"/>
          </p:cNvSpPr>
          <p:nvPr>
            <p:ph type="pic" sz="quarter" idx="15" hasCustomPrompt="1"/>
          </p:nvPr>
        </p:nvSpPr>
        <p:spPr>
          <a:xfrm>
            <a:off x="824671" y="180109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6" name="Tijdelijke aanduiding voor inhoud 2">
            <a:extLst>
              <a:ext uri="{FF2B5EF4-FFF2-40B4-BE49-F238E27FC236}">
                <a16:creationId xmlns:a16="http://schemas.microsoft.com/office/drawing/2014/main" id="{349754CD-8EBC-DF8E-3858-56F080C2D214}"/>
              </a:ext>
            </a:extLst>
          </p:cNvPr>
          <p:cNvSpPr>
            <a:spLocks noGrp="1"/>
          </p:cNvSpPr>
          <p:nvPr>
            <p:ph sz="half" idx="16"/>
          </p:nvPr>
        </p:nvSpPr>
        <p:spPr>
          <a:xfrm>
            <a:off x="1760671" y="496887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7" name="Tijdelijke aanduiding voor tekst 2">
            <a:extLst>
              <a:ext uri="{FF2B5EF4-FFF2-40B4-BE49-F238E27FC236}">
                <a16:creationId xmlns:a16="http://schemas.microsoft.com/office/drawing/2014/main" id="{CD8C3440-F8E0-0630-A20A-69914CC0135E}"/>
              </a:ext>
            </a:extLst>
          </p:cNvPr>
          <p:cNvSpPr>
            <a:spLocks noGrp="1"/>
          </p:cNvSpPr>
          <p:nvPr>
            <p:ph type="body" idx="17" hasCustomPrompt="1"/>
          </p:nvPr>
        </p:nvSpPr>
        <p:spPr>
          <a:xfrm>
            <a:off x="1760672" y="448013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afbeelding 11">
            <a:extLst>
              <a:ext uri="{FF2B5EF4-FFF2-40B4-BE49-F238E27FC236}">
                <a16:creationId xmlns:a16="http://schemas.microsoft.com/office/drawing/2014/main" id="{B226CB9E-D4E5-AE4E-73B6-2BBEC2A32CDA}"/>
              </a:ext>
            </a:extLst>
          </p:cNvPr>
          <p:cNvSpPr>
            <a:spLocks noGrp="1" noChangeAspect="1"/>
          </p:cNvSpPr>
          <p:nvPr>
            <p:ph type="pic" sz="quarter" idx="18" hasCustomPrompt="1"/>
          </p:nvPr>
        </p:nvSpPr>
        <p:spPr>
          <a:xfrm>
            <a:off x="824671" y="448013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0" name="Tijdelijke aanduiding voor inhoud 2">
            <a:extLst>
              <a:ext uri="{FF2B5EF4-FFF2-40B4-BE49-F238E27FC236}">
                <a16:creationId xmlns:a16="http://schemas.microsoft.com/office/drawing/2014/main" id="{0FEEFAE7-E168-8EA6-A661-DDACC6AE2EFA}"/>
              </a:ext>
            </a:extLst>
          </p:cNvPr>
          <p:cNvSpPr>
            <a:spLocks noGrp="1"/>
          </p:cNvSpPr>
          <p:nvPr>
            <p:ph sz="half" idx="19"/>
          </p:nvPr>
        </p:nvSpPr>
        <p:spPr>
          <a:xfrm>
            <a:off x="7295972" y="228983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3" name="Tijdelijke aanduiding voor tekst 2">
            <a:extLst>
              <a:ext uri="{FF2B5EF4-FFF2-40B4-BE49-F238E27FC236}">
                <a16:creationId xmlns:a16="http://schemas.microsoft.com/office/drawing/2014/main" id="{34C86145-1AA9-AE5B-AFBE-BAD3FE11D42E}"/>
              </a:ext>
            </a:extLst>
          </p:cNvPr>
          <p:cNvSpPr>
            <a:spLocks noGrp="1"/>
          </p:cNvSpPr>
          <p:nvPr>
            <p:ph type="body" idx="20" hasCustomPrompt="1"/>
          </p:nvPr>
        </p:nvSpPr>
        <p:spPr>
          <a:xfrm>
            <a:off x="7295973" y="180109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4" name="Tijdelijke aanduiding voor afbeelding 11">
            <a:extLst>
              <a:ext uri="{FF2B5EF4-FFF2-40B4-BE49-F238E27FC236}">
                <a16:creationId xmlns:a16="http://schemas.microsoft.com/office/drawing/2014/main" id="{34A393B7-10AF-FE63-2C17-6BBE08CA1C4F}"/>
              </a:ext>
            </a:extLst>
          </p:cNvPr>
          <p:cNvSpPr>
            <a:spLocks noGrp="1" noChangeAspect="1"/>
          </p:cNvSpPr>
          <p:nvPr>
            <p:ph type="pic" sz="quarter" idx="21" hasCustomPrompt="1"/>
          </p:nvPr>
        </p:nvSpPr>
        <p:spPr>
          <a:xfrm>
            <a:off x="6359972" y="180109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5" name="Tijdelijke aanduiding voor inhoud 2">
            <a:extLst>
              <a:ext uri="{FF2B5EF4-FFF2-40B4-BE49-F238E27FC236}">
                <a16:creationId xmlns:a16="http://schemas.microsoft.com/office/drawing/2014/main" id="{03832344-2804-093A-8959-22B21B9C221B}"/>
              </a:ext>
            </a:extLst>
          </p:cNvPr>
          <p:cNvSpPr>
            <a:spLocks noGrp="1"/>
          </p:cNvSpPr>
          <p:nvPr>
            <p:ph sz="half" idx="22"/>
          </p:nvPr>
        </p:nvSpPr>
        <p:spPr>
          <a:xfrm>
            <a:off x="7295972" y="4968875"/>
            <a:ext cx="4104000" cy="1296000"/>
          </a:xfrm>
          <a:prstGeom prst="rect">
            <a:avLst/>
          </a:prstGeom>
        </p:spPr>
        <p:txBody>
          <a:bodyPr>
            <a:noAutofit/>
          </a:bodyPr>
          <a:lstStyle/>
          <a:p>
            <a:pPr lvl="0"/>
            <a:r>
              <a:rPr lang="en-US"/>
              <a:t>Click to edit Master text styles</a:t>
            </a:r>
          </a:p>
          <a:p>
            <a:pPr lvl="1"/>
            <a:r>
              <a:rPr lang="en-US"/>
              <a:t>Second level</a:t>
            </a:r>
          </a:p>
          <a:p>
            <a:pPr lvl="2"/>
            <a:r>
              <a:rPr lang="en-US"/>
              <a:t>Third level</a:t>
            </a:r>
          </a:p>
        </p:txBody>
      </p:sp>
      <p:sp>
        <p:nvSpPr>
          <p:cNvPr id="16" name="Tijdelijke aanduiding voor tekst 2">
            <a:extLst>
              <a:ext uri="{FF2B5EF4-FFF2-40B4-BE49-F238E27FC236}">
                <a16:creationId xmlns:a16="http://schemas.microsoft.com/office/drawing/2014/main" id="{29AA61CD-50DC-B9BA-B540-B4500647824F}"/>
              </a:ext>
            </a:extLst>
          </p:cNvPr>
          <p:cNvSpPr>
            <a:spLocks noGrp="1"/>
          </p:cNvSpPr>
          <p:nvPr>
            <p:ph type="body" idx="23" hasCustomPrompt="1"/>
          </p:nvPr>
        </p:nvSpPr>
        <p:spPr>
          <a:xfrm>
            <a:off x="7295973" y="4480131"/>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7" name="Tijdelijke aanduiding voor afbeelding 11">
            <a:extLst>
              <a:ext uri="{FF2B5EF4-FFF2-40B4-BE49-F238E27FC236}">
                <a16:creationId xmlns:a16="http://schemas.microsoft.com/office/drawing/2014/main" id="{AD2568B5-CEDD-F520-762C-92CA4B3E9AB9}"/>
              </a:ext>
            </a:extLst>
          </p:cNvPr>
          <p:cNvSpPr>
            <a:spLocks noGrp="1" noChangeAspect="1"/>
          </p:cNvSpPr>
          <p:nvPr>
            <p:ph type="pic" sz="quarter" idx="24" hasCustomPrompt="1"/>
          </p:nvPr>
        </p:nvSpPr>
        <p:spPr>
          <a:xfrm>
            <a:off x="6359972" y="4480131"/>
            <a:ext cx="720000" cy="720000"/>
          </a:xfrm>
          <a:prstGeom prst="rect">
            <a:avLst/>
          </a:prstGeom>
        </p:spPr>
        <p:txBody>
          <a:bodyPr>
            <a:normAutofit/>
          </a:bodyPr>
          <a:lstStyle>
            <a:lvl1pPr marL="171450" indent="-171450">
              <a:buFont typeface="Arial" panose="020B0604020202020204" pitchFamily="34" charset="0"/>
              <a:buChar char="•"/>
              <a:defRPr sz="1200"/>
            </a:lvl1pPr>
          </a:lstStyle>
          <a:p>
            <a:r>
              <a:rPr lang="en-US"/>
              <a:t>Click to add icon</a:t>
            </a:r>
            <a:endParaRPr lang="nl-NL"/>
          </a:p>
        </p:txBody>
      </p:sp>
      <p:sp>
        <p:nvSpPr>
          <p:cNvPr id="12" name="Footer Placeholder 2">
            <a:extLst>
              <a:ext uri="{FF2B5EF4-FFF2-40B4-BE49-F238E27FC236}">
                <a16:creationId xmlns:a16="http://schemas.microsoft.com/office/drawing/2014/main" id="{3A6AFC2D-BA5D-8051-0F80-5A4B3B09DF4E}"/>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titel 1">
            <a:extLst>
              <a:ext uri="{FF2B5EF4-FFF2-40B4-BE49-F238E27FC236}">
                <a16:creationId xmlns:a16="http://schemas.microsoft.com/office/drawing/2014/main" id="{8A929C60-E3AB-4BD6-420E-F1CAD85784CF}"/>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6646602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meline/outlook">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2000" y="4380658"/>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2000" y="513665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 name="Group 1">
            <a:extLst>
              <a:ext uri="{FF2B5EF4-FFF2-40B4-BE49-F238E27FC236}">
                <a16:creationId xmlns:a16="http://schemas.microsoft.com/office/drawing/2014/main" id="{109ABA90-4D41-0166-C754-DB63FD17E451}"/>
              </a:ext>
            </a:extLst>
          </p:cNvPr>
          <p:cNvGrpSpPr/>
          <p:nvPr userDrawn="1"/>
        </p:nvGrpSpPr>
        <p:grpSpPr>
          <a:xfrm>
            <a:off x="1638000" y="4200658"/>
            <a:ext cx="360000" cy="676893"/>
            <a:chOff x="1638000" y="4200658"/>
            <a:chExt cx="360000" cy="676893"/>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638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8000" y="289116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4" name="Group 23">
            <a:extLst>
              <a:ext uri="{FF2B5EF4-FFF2-40B4-BE49-F238E27FC236}">
                <a16:creationId xmlns:a16="http://schemas.microsoft.com/office/drawing/2014/main" id="{DDD5D59E-FEAB-1D52-68ED-0524DBB98F20}"/>
              </a:ext>
            </a:extLst>
          </p:cNvPr>
          <p:cNvGrpSpPr/>
          <p:nvPr userDrawn="1"/>
        </p:nvGrpSpPr>
        <p:grpSpPr>
          <a:xfrm>
            <a:off x="10194000" y="3871338"/>
            <a:ext cx="360000" cy="689320"/>
            <a:chOff x="10194000" y="3871338"/>
            <a:chExt cx="360000" cy="689320"/>
          </a:xfrm>
        </p:grpSpPr>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sp>
          <p:nvSpPr>
            <p:cNvPr id="4" name="Ovaal 3">
              <a:extLst>
                <a:ext uri="{FF2B5EF4-FFF2-40B4-BE49-F238E27FC236}">
                  <a16:creationId xmlns:a16="http://schemas.microsoft.com/office/drawing/2014/main" id="{75D82B48-485F-7C9A-C23F-3D3DB4B26A17}"/>
                </a:ext>
              </a:extLst>
            </p:cNvPr>
            <p:cNvSpPr>
              <a:spLocks noChangeAspect="1"/>
            </p:cNvSpPr>
            <p:nvPr/>
          </p:nvSpPr>
          <p:spPr>
            <a:xfrm>
              <a:off x="101940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2" name="Group 21">
            <a:extLst>
              <a:ext uri="{FF2B5EF4-FFF2-40B4-BE49-F238E27FC236}">
                <a16:creationId xmlns:a16="http://schemas.microsoft.com/office/drawing/2014/main" id="{7D4EB7EB-6FCC-34AE-EC9B-CD54089CA779}"/>
              </a:ext>
            </a:extLst>
          </p:cNvPr>
          <p:cNvGrpSpPr/>
          <p:nvPr userDrawn="1"/>
        </p:nvGrpSpPr>
        <p:grpSpPr>
          <a:xfrm>
            <a:off x="6771600" y="3871338"/>
            <a:ext cx="360000" cy="689320"/>
            <a:chOff x="6771600" y="3871338"/>
            <a:chExt cx="360000" cy="689320"/>
          </a:xfrm>
        </p:grpSpPr>
        <p:sp>
          <p:nvSpPr>
            <p:cNvPr id="7" name="Ovaal 6">
              <a:extLst>
                <a:ext uri="{FF2B5EF4-FFF2-40B4-BE49-F238E27FC236}">
                  <a16:creationId xmlns:a16="http://schemas.microsoft.com/office/drawing/2014/main" id="{673BEDDF-9CE7-8FAC-8DDC-92E9C20FDB6A}"/>
                </a:ext>
              </a:extLst>
            </p:cNvPr>
            <p:cNvSpPr>
              <a:spLocks noChangeAspect="1"/>
            </p:cNvSpPr>
            <p:nvPr/>
          </p:nvSpPr>
          <p:spPr>
            <a:xfrm>
              <a:off x="67716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Vrije vorm: vorm 10">
              <a:extLst>
                <a:ext uri="{FF2B5EF4-FFF2-40B4-BE49-F238E27FC236}">
                  <a16:creationId xmlns:a16="http://schemas.microsoft.com/office/drawing/2014/main" id="{11386AD5-E509-BE10-938D-01B03CC450C1}"/>
                </a:ext>
              </a:extLst>
            </p:cNvPr>
            <p:cNvSpPr>
              <a:spLocks noChangeAspect="1"/>
            </p:cNvSpPr>
            <p:nvPr/>
          </p:nvSpPr>
          <p:spPr>
            <a:xfrm rot="13500000">
              <a:off x="6840313"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3" name="Tijdelijke aanduiding voor inhoud 2">
            <a:extLst>
              <a:ext uri="{FF2B5EF4-FFF2-40B4-BE49-F238E27FC236}">
                <a16:creationId xmlns:a16="http://schemas.microsoft.com/office/drawing/2014/main" id="{925F631E-495F-1D02-14FA-1B44DD3E38D3}"/>
              </a:ext>
            </a:extLst>
          </p:cNvPr>
          <p:cNvSpPr>
            <a:spLocks noGrp="1"/>
          </p:cNvSpPr>
          <p:nvPr>
            <p:ph sz="half" idx="15"/>
          </p:nvPr>
        </p:nvSpPr>
        <p:spPr>
          <a:xfrm>
            <a:off x="5922313" y="289116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FDDD13A5-31B7-55E2-4C49-1F87608C4044}"/>
              </a:ext>
            </a:extLst>
          </p:cNvPr>
          <p:cNvGrpSpPr/>
          <p:nvPr userDrawn="1"/>
        </p:nvGrpSpPr>
        <p:grpSpPr>
          <a:xfrm>
            <a:off x="3349200" y="3871338"/>
            <a:ext cx="360000" cy="689320"/>
            <a:chOff x="3349200" y="3871338"/>
            <a:chExt cx="360000" cy="689320"/>
          </a:xfrm>
        </p:grpSpPr>
        <p:sp>
          <p:nvSpPr>
            <p:cNvPr id="5" name="Ovaal 4">
              <a:extLst>
                <a:ext uri="{FF2B5EF4-FFF2-40B4-BE49-F238E27FC236}">
                  <a16:creationId xmlns:a16="http://schemas.microsoft.com/office/drawing/2014/main" id="{B117B797-85C3-3501-6174-FAF758DA09A3}"/>
                </a:ext>
              </a:extLst>
            </p:cNvPr>
            <p:cNvSpPr>
              <a:spLocks noChangeAspect="1"/>
            </p:cNvSpPr>
            <p:nvPr/>
          </p:nvSpPr>
          <p:spPr>
            <a:xfrm>
              <a:off x="33492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Vrije vorm: vorm 13">
              <a:extLst>
                <a:ext uri="{FF2B5EF4-FFF2-40B4-BE49-F238E27FC236}">
                  <a16:creationId xmlns:a16="http://schemas.microsoft.com/office/drawing/2014/main" id="{93C08ED7-2AC5-7AD5-28ED-A91A2FC075BD}"/>
                </a:ext>
              </a:extLst>
            </p:cNvPr>
            <p:cNvSpPr>
              <a:spLocks noChangeAspect="1"/>
            </p:cNvSpPr>
            <p:nvPr/>
          </p:nvSpPr>
          <p:spPr>
            <a:xfrm rot="13500000">
              <a:off x="3414626" y="3871338"/>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15" name="Tijdelijke aanduiding voor inhoud 2">
            <a:extLst>
              <a:ext uri="{FF2B5EF4-FFF2-40B4-BE49-F238E27FC236}">
                <a16:creationId xmlns:a16="http://schemas.microsoft.com/office/drawing/2014/main" id="{FAC42D74-5726-5BAD-C772-84DE58C4D5DA}"/>
              </a:ext>
            </a:extLst>
          </p:cNvPr>
          <p:cNvSpPr>
            <a:spLocks noGrp="1"/>
          </p:cNvSpPr>
          <p:nvPr>
            <p:ph sz="half" idx="16"/>
          </p:nvPr>
        </p:nvSpPr>
        <p:spPr>
          <a:xfrm>
            <a:off x="2496626" y="289116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Tijdelijke aanduiding voor inhoud 2">
            <a:extLst>
              <a:ext uri="{FF2B5EF4-FFF2-40B4-BE49-F238E27FC236}">
                <a16:creationId xmlns:a16="http://schemas.microsoft.com/office/drawing/2014/main" id="{4F2289ED-FD1F-353D-0967-EEF2A65901E7}"/>
              </a:ext>
            </a:extLst>
          </p:cNvPr>
          <p:cNvSpPr>
            <a:spLocks noGrp="1"/>
          </p:cNvSpPr>
          <p:nvPr>
            <p:ph sz="half" idx="17"/>
          </p:nvPr>
        </p:nvSpPr>
        <p:spPr>
          <a:xfrm>
            <a:off x="4213490" y="513665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10" name="Group 9">
            <a:extLst>
              <a:ext uri="{FF2B5EF4-FFF2-40B4-BE49-F238E27FC236}">
                <a16:creationId xmlns:a16="http://schemas.microsoft.com/office/drawing/2014/main" id="{15C8E060-978A-BE0E-2996-4293B25FEE05}"/>
              </a:ext>
            </a:extLst>
          </p:cNvPr>
          <p:cNvGrpSpPr/>
          <p:nvPr userDrawn="1"/>
        </p:nvGrpSpPr>
        <p:grpSpPr>
          <a:xfrm>
            <a:off x="5060400" y="4200658"/>
            <a:ext cx="360000" cy="676893"/>
            <a:chOff x="5060400" y="4200658"/>
            <a:chExt cx="360000" cy="676893"/>
          </a:xfrm>
        </p:grpSpPr>
        <p:sp>
          <p:nvSpPr>
            <p:cNvPr id="6" name="Ovaal 5">
              <a:extLst>
                <a:ext uri="{FF2B5EF4-FFF2-40B4-BE49-F238E27FC236}">
                  <a16:creationId xmlns:a16="http://schemas.microsoft.com/office/drawing/2014/main" id="{24EE4E28-B65B-8072-A6E7-30D0997407A6}"/>
                </a:ext>
              </a:extLst>
            </p:cNvPr>
            <p:cNvSpPr>
              <a:spLocks noChangeAspect="1"/>
            </p:cNvSpPr>
            <p:nvPr/>
          </p:nvSpPr>
          <p:spPr>
            <a:xfrm>
              <a:off x="50604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Vrije vorm: vorm 16">
              <a:extLst>
                <a:ext uri="{FF2B5EF4-FFF2-40B4-BE49-F238E27FC236}">
                  <a16:creationId xmlns:a16="http://schemas.microsoft.com/office/drawing/2014/main" id="{1E9E52D7-03BB-B58A-D59A-370837D679F4}"/>
                </a:ext>
              </a:extLst>
            </p:cNvPr>
            <p:cNvSpPr>
              <a:spLocks noChangeAspect="1"/>
            </p:cNvSpPr>
            <p:nvPr/>
          </p:nvSpPr>
          <p:spPr>
            <a:xfrm rot="2700000">
              <a:off x="513149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0" name="Tijdelijke aanduiding voor inhoud 2">
            <a:extLst>
              <a:ext uri="{FF2B5EF4-FFF2-40B4-BE49-F238E27FC236}">
                <a16:creationId xmlns:a16="http://schemas.microsoft.com/office/drawing/2014/main" id="{661E78CF-706A-9D3A-80AB-21B6128EE8C8}"/>
              </a:ext>
            </a:extLst>
          </p:cNvPr>
          <p:cNvSpPr>
            <a:spLocks noGrp="1"/>
          </p:cNvSpPr>
          <p:nvPr>
            <p:ph sz="half" idx="18"/>
          </p:nvPr>
        </p:nvSpPr>
        <p:spPr>
          <a:xfrm>
            <a:off x="7634980" y="513665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23" name="Group 22">
            <a:extLst>
              <a:ext uri="{FF2B5EF4-FFF2-40B4-BE49-F238E27FC236}">
                <a16:creationId xmlns:a16="http://schemas.microsoft.com/office/drawing/2014/main" id="{D3630844-7D2B-045E-375D-7EB7C19014B2}"/>
              </a:ext>
            </a:extLst>
          </p:cNvPr>
          <p:cNvGrpSpPr/>
          <p:nvPr userDrawn="1"/>
        </p:nvGrpSpPr>
        <p:grpSpPr>
          <a:xfrm>
            <a:off x="8482800" y="4200658"/>
            <a:ext cx="360000" cy="676893"/>
            <a:chOff x="8482800" y="4200658"/>
            <a:chExt cx="360000" cy="676893"/>
          </a:xfrm>
        </p:grpSpPr>
        <p:sp>
          <p:nvSpPr>
            <p:cNvPr id="9" name="Ovaal 8">
              <a:extLst>
                <a:ext uri="{FF2B5EF4-FFF2-40B4-BE49-F238E27FC236}">
                  <a16:creationId xmlns:a16="http://schemas.microsoft.com/office/drawing/2014/main" id="{00FA3CBD-E88A-71C0-8555-D24BD776C901}"/>
                </a:ext>
              </a:extLst>
            </p:cNvPr>
            <p:cNvSpPr>
              <a:spLocks noChangeAspect="1"/>
            </p:cNvSpPr>
            <p:nvPr/>
          </p:nvSpPr>
          <p:spPr>
            <a:xfrm>
              <a:off x="8482800" y="4200658"/>
              <a:ext cx="360000" cy="360000"/>
            </a:xfrm>
            <a:prstGeom prst="ellipse">
              <a:avLst/>
            </a:prstGeom>
            <a:solidFill>
              <a:srgbClr val="D1E3F7"/>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Vrije vorm: vorm 29">
              <a:extLst>
                <a:ext uri="{FF2B5EF4-FFF2-40B4-BE49-F238E27FC236}">
                  <a16:creationId xmlns:a16="http://schemas.microsoft.com/office/drawing/2014/main" id="{2C1B84D8-AFAD-6DEC-1829-4E5E01D46951}"/>
                </a:ext>
              </a:extLst>
            </p:cNvPr>
            <p:cNvSpPr>
              <a:spLocks noChangeAspect="1"/>
            </p:cNvSpPr>
            <p:nvPr/>
          </p:nvSpPr>
          <p:spPr>
            <a:xfrm rot="2700000">
              <a:off x="8552980" y="4661551"/>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32" name="Footer Placeholder 2">
            <a:extLst>
              <a:ext uri="{FF2B5EF4-FFF2-40B4-BE49-F238E27FC236}">
                <a16:creationId xmlns:a16="http://schemas.microsoft.com/office/drawing/2014/main" id="{CD8B5DC1-5504-23CC-E9D5-B0BD01E38DC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34" name="Tijdelijke aanduiding voor tekst 2">
            <a:extLst>
              <a:ext uri="{FF2B5EF4-FFF2-40B4-BE49-F238E27FC236}">
                <a16:creationId xmlns:a16="http://schemas.microsoft.com/office/drawing/2014/main" id="{00DCD48C-19C6-3A4D-BE67-10E7CD970951}"/>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36" name="Tijdelijke aanduiding voor titel 1">
            <a:extLst>
              <a:ext uri="{FF2B5EF4-FFF2-40B4-BE49-F238E27FC236}">
                <a16:creationId xmlns:a16="http://schemas.microsoft.com/office/drawing/2014/main" id="{38B87CD4-3576-3992-5D5A-7A1AB6BCF125}"/>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7876843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meline/outlook with icons">
    <p:spTree>
      <p:nvGrpSpPr>
        <p:cNvPr id="1" name=""/>
        <p:cNvGrpSpPr/>
        <p:nvPr/>
      </p:nvGrpSpPr>
      <p:grpSpPr>
        <a:xfrm>
          <a:off x="0" y="0"/>
          <a:ext cx="0" cy="0"/>
          <a:chOff x="0" y="0"/>
          <a:chExt cx="0" cy="0"/>
        </a:xfrm>
      </p:grpSpPr>
      <p:cxnSp>
        <p:nvCxnSpPr>
          <p:cNvPr id="12" name="Rechte verbindingslijn 11">
            <a:extLst>
              <a:ext uri="{FF2B5EF4-FFF2-40B4-BE49-F238E27FC236}">
                <a16:creationId xmlns:a16="http://schemas.microsoft.com/office/drawing/2014/main" id="{AD8339D7-3963-5A88-2E9B-82BFFF6D30F1}"/>
              </a:ext>
            </a:extLst>
          </p:cNvPr>
          <p:cNvCxnSpPr/>
          <p:nvPr/>
        </p:nvCxnSpPr>
        <p:spPr>
          <a:xfrm>
            <a:off x="792000" y="4380658"/>
            <a:ext cx="10608000" cy="0"/>
          </a:xfrm>
          <a:prstGeom prst="line">
            <a:avLst/>
          </a:prstGeom>
          <a:ln w="38100">
            <a:solidFill>
              <a:srgbClr val="D1E3F7"/>
            </a:solidFill>
          </a:ln>
        </p:spPr>
        <p:style>
          <a:lnRef idx="3">
            <a:schemeClr val="accent3"/>
          </a:lnRef>
          <a:fillRef idx="0">
            <a:schemeClr val="accent3"/>
          </a:fillRef>
          <a:effectRef idx="2">
            <a:schemeClr val="accent3"/>
          </a:effectRef>
          <a:fontRef idx="minor">
            <a:schemeClr val="tx1"/>
          </a:fontRef>
        </p:style>
      </p:cxnSp>
      <p:sp>
        <p:nvSpPr>
          <p:cNvPr id="19" name="Tijdelijke aanduiding voor inhoud 2">
            <a:extLst>
              <a:ext uri="{FF2B5EF4-FFF2-40B4-BE49-F238E27FC236}">
                <a16:creationId xmlns:a16="http://schemas.microsoft.com/office/drawing/2014/main" id="{A046EFC5-2CEB-A518-1E79-2AC01AAE74A7}"/>
              </a:ext>
            </a:extLst>
          </p:cNvPr>
          <p:cNvSpPr>
            <a:spLocks noGrp="1"/>
          </p:cNvSpPr>
          <p:nvPr>
            <p:ph sz="half" idx="1"/>
          </p:nvPr>
        </p:nvSpPr>
        <p:spPr>
          <a:xfrm>
            <a:off x="792000" y="5476501"/>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grpSp>
        <p:nvGrpSpPr>
          <p:cNvPr id="4" name="Group 3">
            <a:extLst>
              <a:ext uri="{FF2B5EF4-FFF2-40B4-BE49-F238E27FC236}">
                <a16:creationId xmlns:a16="http://schemas.microsoft.com/office/drawing/2014/main" id="{043B2FE1-D3B3-3FAF-EBB9-8C08262ACAE1}"/>
              </a:ext>
            </a:extLst>
          </p:cNvPr>
          <p:cNvGrpSpPr/>
          <p:nvPr userDrawn="1"/>
        </p:nvGrpSpPr>
        <p:grpSpPr>
          <a:xfrm>
            <a:off x="1242000" y="3804658"/>
            <a:ext cx="1152000" cy="1412736"/>
            <a:chOff x="1242000" y="3804658"/>
            <a:chExt cx="1152000" cy="1412736"/>
          </a:xfrm>
        </p:grpSpPr>
        <p:sp>
          <p:nvSpPr>
            <p:cNvPr id="18" name="Ovaal 17">
              <a:extLst>
                <a:ext uri="{FF2B5EF4-FFF2-40B4-BE49-F238E27FC236}">
                  <a16:creationId xmlns:a16="http://schemas.microsoft.com/office/drawing/2014/main" id="{3CAF92B1-1DE6-FDE0-E7D7-E48AF810E0FE}"/>
                </a:ext>
              </a:extLst>
            </p:cNvPr>
            <p:cNvSpPr>
              <a:spLocks noChangeAspect="1"/>
            </p:cNvSpPr>
            <p:nvPr/>
          </p:nvSpPr>
          <p:spPr>
            <a:xfrm>
              <a:off x="1242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Vrije vorm: vorm 20">
              <a:extLst>
                <a:ext uri="{FF2B5EF4-FFF2-40B4-BE49-F238E27FC236}">
                  <a16:creationId xmlns:a16="http://schemas.microsoft.com/office/drawing/2014/main" id="{A176A7FE-049A-0769-1FA3-D2ECB9E412D9}"/>
                </a:ext>
              </a:extLst>
            </p:cNvPr>
            <p:cNvSpPr>
              <a:spLocks noChangeAspect="1"/>
            </p:cNvSpPr>
            <p:nvPr/>
          </p:nvSpPr>
          <p:spPr>
            <a:xfrm rot="2700000">
              <a:off x="1710000"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5" name="Group 4">
            <a:extLst>
              <a:ext uri="{FF2B5EF4-FFF2-40B4-BE49-F238E27FC236}">
                <a16:creationId xmlns:a16="http://schemas.microsoft.com/office/drawing/2014/main" id="{B523D2C2-9BC4-4445-9517-130BDB629E13}"/>
              </a:ext>
            </a:extLst>
          </p:cNvPr>
          <p:cNvGrpSpPr/>
          <p:nvPr userDrawn="1"/>
        </p:nvGrpSpPr>
        <p:grpSpPr>
          <a:xfrm>
            <a:off x="4094000" y="3551229"/>
            <a:ext cx="1152000" cy="1405429"/>
            <a:chOff x="4094000" y="3551229"/>
            <a:chExt cx="1152000" cy="1405429"/>
          </a:xfrm>
        </p:grpSpPr>
        <p:sp>
          <p:nvSpPr>
            <p:cNvPr id="24" name="Ovaal 23">
              <a:extLst>
                <a:ext uri="{FF2B5EF4-FFF2-40B4-BE49-F238E27FC236}">
                  <a16:creationId xmlns:a16="http://schemas.microsoft.com/office/drawing/2014/main" id="{8E95C17D-A4BC-D6B7-4189-F6BC524521F2}"/>
                </a:ext>
              </a:extLst>
            </p:cNvPr>
            <p:cNvSpPr>
              <a:spLocks noChangeAspect="1"/>
            </p:cNvSpPr>
            <p:nvPr/>
          </p:nvSpPr>
          <p:spPr>
            <a:xfrm>
              <a:off x="4094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Vrije vorm: vorm 24">
              <a:extLst>
                <a:ext uri="{FF2B5EF4-FFF2-40B4-BE49-F238E27FC236}">
                  <a16:creationId xmlns:a16="http://schemas.microsoft.com/office/drawing/2014/main" id="{051C1596-1BCD-2AC7-E0B0-9B0D446283D0}"/>
                </a:ext>
              </a:extLst>
            </p:cNvPr>
            <p:cNvSpPr>
              <a:spLocks noChangeAspect="1"/>
            </p:cNvSpPr>
            <p:nvPr/>
          </p:nvSpPr>
          <p:spPr>
            <a:xfrm rot="13500000">
              <a:off x="4562000" y="3551229"/>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7" name="Group 6">
            <a:extLst>
              <a:ext uri="{FF2B5EF4-FFF2-40B4-BE49-F238E27FC236}">
                <a16:creationId xmlns:a16="http://schemas.microsoft.com/office/drawing/2014/main" id="{7AEE76FD-EC1D-5C2C-A853-8E2B8943B704}"/>
              </a:ext>
            </a:extLst>
          </p:cNvPr>
          <p:cNvGrpSpPr/>
          <p:nvPr userDrawn="1"/>
        </p:nvGrpSpPr>
        <p:grpSpPr>
          <a:xfrm>
            <a:off x="9798000" y="3543922"/>
            <a:ext cx="1152000" cy="1412736"/>
            <a:chOff x="9798000" y="3543922"/>
            <a:chExt cx="1152000" cy="1412736"/>
          </a:xfrm>
        </p:grpSpPr>
        <p:sp>
          <p:nvSpPr>
            <p:cNvPr id="23" name="Ovaal 22">
              <a:extLst>
                <a:ext uri="{FF2B5EF4-FFF2-40B4-BE49-F238E27FC236}">
                  <a16:creationId xmlns:a16="http://schemas.microsoft.com/office/drawing/2014/main" id="{36F1C3C4-AFC0-9931-5AA9-3DA4715EC1D6}"/>
                </a:ext>
              </a:extLst>
            </p:cNvPr>
            <p:cNvSpPr>
              <a:spLocks noChangeAspect="1"/>
            </p:cNvSpPr>
            <p:nvPr/>
          </p:nvSpPr>
          <p:spPr>
            <a:xfrm>
              <a:off x="9798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Vrije vorm: vorm 25">
              <a:extLst>
                <a:ext uri="{FF2B5EF4-FFF2-40B4-BE49-F238E27FC236}">
                  <a16:creationId xmlns:a16="http://schemas.microsoft.com/office/drawing/2014/main" id="{B78677D7-32DA-DE74-85F8-E283930E72DB}"/>
                </a:ext>
              </a:extLst>
            </p:cNvPr>
            <p:cNvSpPr>
              <a:spLocks noChangeAspect="1"/>
            </p:cNvSpPr>
            <p:nvPr/>
          </p:nvSpPr>
          <p:spPr>
            <a:xfrm rot="13500000">
              <a:off x="10266000" y="3543922"/>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grpSp>
        <p:nvGrpSpPr>
          <p:cNvPr id="6" name="Group 5">
            <a:extLst>
              <a:ext uri="{FF2B5EF4-FFF2-40B4-BE49-F238E27FC236}">
                <a16:creationId xmlns:a16="http://schemas.microsoft.com/office/drawing/2014/main" id="{777B6836-EF16-F9D7-ED25-D8A3D83AF617}"/>
              </a:ext>
            </a:extLst>
          </p:cNvPr>
          <p:cNvGrpSpPr/>
          <p:nvPr userDrawn="1"/>
        </p:nvGrpSpPr>
        <p:grpSpPr>
          <a:xfrm>
            <a:off x="6946000" y="3804658"/>
            <a:ext cx="1152000" cy="1412736"/>
            <a:chOff x="6946000" y="3804658"/>
            <a:chExt cx="1152000" cy="1412736"/>
          </a:xfrm>
        </p:grpSpPr>
        <p:sp>
          <p:nvSpPr>
            <p:cNvPr id="22" name="Ovaal 21">
              <a:extLst>
                <a:ext uri="{FF2B5EF4-FFF2-40B4-BE49-F238E27FC236}">
                  <a16:creationId xmlns:a16="http://schemas.microsoft.com/office/drawing/2014/main" id="{3FDA66EC-C187-BD38-95C5-E822B2C7A1BC}"/>
                </a:ext>
              </a:extLst>
            </p:cNvPr>
            <p:cNvSpPr>
              <a:spLocks noChangeAspect="1"/>
            </p:cNvSpPr>
            <p:nvPr/>
          </p:nvSpPr>
          <p:spPr>
            <a:xfrm>
              <a:off x="6946000" y="3804658"/>
              <a:ext cx="1152000" cy="1152000"/>
            </a:xfrm>
            <a:prstGeom prst="ellipse">
              <a:avLst/>
            </a:prstGeom>
            <a:solidFill>
              <a:schemeClr val="bg1"/>
            </a:solidFill>
            <a:ln w="38100">
              <a:solidFill>
                <a:srgbClr val="D1E3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Vrije vorm: vorm 26">
              <a:extLst>
                <a:ext uri="{FF2B5EF4-FFF2-40B4-BE49-F238E27FC236}">
                  <a16:creationId xmlns:a16="http://schemas.microsoft.com/office/drawing/2014/main" id="{EB417611-24B4-04B9-054A-ACAC914B8EC4}"/>
                </a:ext>
              </a:extLst>
            </p:cNvPr>
            <p:cNvSpPr>
              <a:spLocks noChangeAspect="1"/>
            </p:cNvSpPr>
            <p:nvPr/>
          </p:nvSpPr>
          <p:spPr>
            <a:xfrm rot="2700000">
              <a:off x="7413999" y="5001394"/>
              <a:ext cx="216000" cy="216000"/>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507AC2"/>
            </a:solidFill>
            <a:ln w="0" cap="flat">
              <a:noFill/>
              <a:prstDash val="solid"/>
              <a:miter/>
            </a:ln>
          </p:spPr>
          <p:txBody>
            <a:bodyPr rtlCol="0" anchor="ctr"/>
            <a:lstStyle/>
            <a:p>
              <a:endParaRPr lang="nl-NL"/>
            </a:p>
          </p:txBody>
        </p:sp>
      </p:grpSp>
      <p:sp>
        <p:nvSpPr>
          <p:cNvPr id="28" name="Tijdelijke aanduiding voor inhoud 2">
            <a:extLst>
              <a:ext uri="{FF2B5EF4-FFF2-40B4-BE49-F238E27FC236}">
                <a16:creationId xmlns:a16="http://schemas.microsoft.com/office/drawing/2014/main" id="{3F614B74-3D6E-A426-1F20-F15A22B436BF}"/>
              </a:ext>
            </a:extLst>
          </p:cNvPr>
          <p:cNvSpPr>
            <a:spLocks noGrp="1"/>
          </p:cNvSpPr>
          <p:nvPr>
            <p:ph sz="half" idx="12"/>
          </p:nvPr>
        </p:nvSpPr>
        <p:spPr>
          <a:xfrm>
            <a:off x="6495999" y="5476501"/>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9" name="Tijdelijke aanduiding voor inhoud 2">
            <a:extLst>
              <a:ext uri="{FF2B5EF4-FFF2-40B4-BE49-F238E27FC236}">
                <a16:creationId xmlns:a16="http://schemas.microsoft.com/office/drawing/2014/main" id="{784FACF8-2444-E7F6-0612-E217B8A7399F}"/>
              </a:ext>
            </a:extLst>
          </p:cNvPr>
          <p:cNvSpPr>
            <a:spLocks noGrp="1"/>
          </p:cNvSpPr>
          <p:nvPr>
            <p:ph sz="half" idx="13"/>
          </p:nvPr>
        </p:nvSpPr>
        <p:spPr>
          <a:xfrm>
            <a:off x="3644000" y="2571051"/>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ijdelijke aanduiding voor inhoud 2">
            <a:extLst>
              <a:ext uri="{FF2B5EF4-FFF2-40B4-BE49-F238E27FC236}">
                <a16:creationId xmlns:a16="http://schemas.microsoft.com/office/drawing/2014/main" id="{680E7892-8B36-0667-9CD4-0FA817BF5C41}"/>
              </a:ext>
            </a:extLst>
          </p:cNvPr>
          <p:cNvSpPr>
            <a:spLocks noGrp="1"/>
          </p:cNvSpPr>
          <p:nvPr>
            <p:ph sz="half" idx="14"/>
          </p:nvPr>
        </p:nvSpPr>
        <p:spPr>
          <a:xfrm>
            <a:off x="9348000" y="2563745"/>
            <a:ext cx="2052000" cy="733498"/>
          </a:xfrm>
          <a:prstGeom prst="rect">
            <a:avLst/>
          </a:prstGeom>
        </p:spPr>
        <p:txBody>
          <a:bodyPr anchor="b">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Tijdelijke aanduiding voor afbeelding 11">
            <a:extLst>
              <a:ext uri="{FF2B5EF4-FFF2-40B4-BE49-F238E27FC236}">
                <a16:creationId xmlns:a16="http://schemas.microsoft.com/office/drawing/2014/main" id="{9F8C217F-A0D9-24B2-DB17-B1A5D1C206AE}"/>
              </a:ext>
            </a:extLst>
          </p:cNvPr>
          <p:cNvSpPr>
            <a:spLocks noGrp="1" noChangeAspect="1"/>
          </p:cNvSpPr>
          <p:nvPr>
            <p:ph type="pic" sz="quarter" idx="15" hasCustomPrompt="1"/>
          </p:nvPr>
        </p:nvSpPr>
        <p:spPr>
          <a:xfrm>
            <a:off x="1548000" y="411065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3" name="Tijdelijke aanduiding voor afbeelding 11">
            <a:extLst>
              <a:ext uri="{FF2B5EF4-FFF2-40B4-BE49-F238E27FC236}">
                <a16:creationId xmlns:a16="http://schemas.microsoft.com/office/drawing/2014/main" id="{43214054-B3D8-CAA5-5FCC-1D1BE982753B}"/>
              </a:ext>
            </a:extLst>
          </p:cNvPr>
          <p:cNvSpPr>
            <a:spLocks noGrp="1" noChangeAspect="1"/>
          </p:cNvSpPr>
          <p:nvPr>
            <p:ph type="pic" sz="quarter" idx="16" hasCustomPrompt="1"/>
          </p:nvPr>
        </p:nvSpPr>
        <p:spPr>
          <a:xfrm>
            <a:off x="4400000" y="4110130"/>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4" name="Tijdelijke aanduiding voor afbeelding 11">
            <a:extLst>
              <a:ext uri="{FF2B5EF4-FFF2-40B4-BE49-F238E27FC236}">
                <a16:creationId xmlns:a16="http://schemas.microsoft.com/office/drawing/2014/main" id="{FBF549D7-72EB-30A9-7D1E-963A85694C93}"/>
              </a:ext>
            </a:extLst>
          </p:cNvPr>
          <p:cNvSpPr>
            <a:spLocks noGrp="1" noChangeAspect="1"/>
          </p:cNvSpPr>
          <p:nvPr>
            <p:ph type="pic" sz="quarter" idx="17" hasCustomPrompt="1"/>
          </p:nvPr>
        </p:nvSpPr>
        <p:spPr>
          <a:xfrm>
            <a:off x="7251999" y="4110130"/>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35" name="Tijdelijke aanduiding voor afbeelding 11">
            <a:extLst>
              <a:ext uri="{FF2B5EF4-FFF2-40B4-BE49-F238E27FC236}">
                <a16:creationId xmlns:a16="http://schemas.microsoft.com/office/drawing/2014/main" id="{02C3DAA6-DDC6-34DE-FCAF-3B03A8B5BC1B}"/>
              </a:ext>
            </a:extLst>
          </p:cNvPr>
          <p:cNvSpPr>
            <a:spLocks noGrp="1" noChangeAspect="1"/>
          </p:cNvSpPr>
          <p:nvPr>
            <p:ph type="pic" sz="quarter" idx="18" hasCustomPrompt="1"/>
          </p:nvPr>
        </p:nvSpPr>
        <p:spPr>
          <a:xfrm>
            <a:off x="10104000" y="4110130"/>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15" name="Footer Placeholder 2">
            <a:extLst>
              <a:ext uri="{FF2B5EF4-FFF2-40B4-BE49-F238E27FC236}">
                <a16:creationId xmlns:a16="http://schemas.microsoft.com/office/drawing/2014/main" id="{71950D3B-6708-42CC-489E-878014D8D290}"/>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itel 1">
            <a:extLst>
              <a:ext uri="{FF2B5EF4-FFF2-40B4-BE49-F238E27FC236}">
                <a16:creationId xmlns:a16="http://schemas.microsoft.com/office/drawing/2014/main" id="{A6DAFE1E-594B-A772-7AE5-A40005EE2A35}"/>
              </a:ext>
            </a:extLst>
          </p:cNvPr>
          <p:cNvSpPr>
            <a:spLocks noGrp="1"/>
          </p:cNvSpPr>
          <p:nvPr>
            <p:ph type="title"/>
          </p:nvPr>
        </p:nvSpPr>
        <p:spPr>
          <a:xfrm>
            <a:off x="791999" y="757379"/>
            <a:ext cx="10607995" cy="368827"/>
          </a:xfrm>
          <a:prstGeom prst="rect">
            <a:avLst/>
          </a:prstGeom>
        </p:spPr>
        <p:txBody>
          <a:bodyPr vert="horz" lIns="91440" tIns="45720" rIns="91440" bIns="45720" rtlCol="0" anchor="ctr">
            <a:noAutofit/>
          </a:bodyPr>
          <a:lstStyle/>
          <a:p>
            <a:r>
              <a:rPr lang="en-US"/>
              <a:t>Click to edit Master title style</a:t>
            </a:r>
            <a:endParaRPr lang="nl-NL"/>
          </a:p>
        </p:txBody>
      </p:sp>
      <p:sp>
        <p:nvSpPr>
          <p:cNvPr id="9" name="Tijdelijke aanduiding voor tekst 2">
            <a:extLst>
              <a:ext uri="{FF2B5EF4-FFF2-40B4-BE49-F238E27FC236}">
                <a16:creationId xmlns:a16="http://schemas.microsoft.com/office/drawing/2014/main" id="{0998D7CB-7B7B-C874-238F-65B868C33699}"/>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1" name="Tijdelijke aanduiding voor titel 1">
            <a:extLst>
              <a:ext uri="{FF2B5EF4-FFF2-40B4-BE49-F238E27FC236}">
                <a16:creationId xmlns:a16="http://schemas.microsoft.com/office/drawing/2014/main" id="{EE07BCA5-0933-2E45-07F2-DC74EF62AB1A}"/>
              </a:ext>
            </a:extLst>
          </p:cNvPr>
          <p:cNvSpPr txBox="1">
            <a:spLocks/>
          </p:cNvSpPr>
          <p:nvPr userDrawn="1"/>
        </p:nvSpPr>
        <p:spPr>
          <a:xfrm>
            <a:off x="792000" y="757379"/>
            <a:ext cx="10607973" cy="3688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1" kern="1200">
                <a:solidFill>
                  <a:schemeClr val="tx2"/>
                </a:solidFill>
                <a:latin typeface="+mj-lt"/>
                <a:ea typeface="+mj-ea"/>
                <a:cs typeface="+mj-cs"/>
              </a:defRPr>
            </a:lvl1pPr>
          </a:lstStyle>
          <a:p>
            <a:r>
              <a:rPr lang="en-US"/>
              <a:t>Click to edit Master title style</a:t>
            </a:r>
            <a:endParaRPr lang="nl-NL"/>
          </a:p>
        </p:txBody>
      </p:sp>
    </p:spTree>
    <p:extLst>
      <p:ext uri="{BB962C8B-B14F-4D97-AF65-F5344CB8AC3E}">
        <p14:creationId xmlns:p14="http://schemas.microsoft.com/office/powerpoint/2010/main" val="34975374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low/pipeline">
    <p:spTree>
      <p:nvGrpSpPr>
        <p:cNvPr id="1" name=""/>
        <p:cNvGrpSpPr/>
        <p:nvPr/>
      </p:nvGrpSpPr>
      <p:grpSpPr>
        <a:xfrm>
          <a:off x="0" y="0"/>
          <a:ext cx="0" cy="0"/>
          <a:chOff x="0" y="0"/>
          <a:chExt cx="0" cy="0"/>
        </a:xfrm>
      </p:grpSpPr>
      <p:sp>
        <p:nvSpPr>
          <p:cNvPr id="7" name="Vrije vorm: vorm 40">
            <a:extLst>
              <a:ext uri="{FF2B5EF4-FFF2-40B4-BE49-F238E27FC236}">
                <a16:creationId xmlns:a16="http://schemas.microsoft.com/office/drawing/2014/main" id="{8936895C-3C50-8C07-FAF7-A77BBCC74499}"/>
              </a:ext>
            </a:extLst>
          </p:cNvPr>
          <p:cNvSpPr/>
          <p:nvPr userDrawn="1"/>
        </p:nvSpPr>
        <p:spPr>
          <a:xfrm>
            <a:off x="791999"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1" name="Vrije vorm: vorm 40">
            <a:extLst>
              <a:ext uri="{FF2B5EF4-FFF2-40B4-BE49-F238E27FC236}">
                <a16:creationId xmlns:a16="http://schemas.microsoft.com/office/drawing/2014/main" id="{1242CF8C-FE64-F67B-8E13-603B740EC680}"/>
              </a:ext>
            </a:extLst>
          </p:cNvPr>
          <p:cNvSpPr/>
          <p:nvPr/>
        </p:nvSpPr>
        <p:spPr>
          <a:xfrm>
            <a:off x="3449135"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2" name="Vrije vorm: vorm 41">
            <a:extLst>
              <a:ext uri="{FF2B5EF4-FFF2-40B4-BE49-F238E27FC236}">
                <a16:creationId xmlns:a16="http://schemas.microsoft.com/office/drawing/2014/main" id="{092F404F-46A1-B061-7586-E469230C5C3A}"/>
              </a:ext>
            </a:extLst>
          </p:cNvPr>
          <p:cNvSpPr/>
          <p:nvPr/>
        </p:nvSpPr>
        <p:spPr>
          <a:xfrm>
            <a:off x="6106271"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3" name="Vrije vorm: vorm 42">
            <a:extLst>
              <a:ext uri="{FF2B5EF4-FFF2-40B4-BE49-F238E27FC236}">
                <a16:creationId xmlns:a16="http://schemas.microsoft.com/office/drawing/2014/main" id="{7840A372-D611-17A9-9EF8-AC666BA2B350}"/>
              </a:ext>
            </a:extLst>
          </p:cNvPr>
          <p:cNvSpPr/>
          <p:nvPr/>
        </p:nvSpPr>
        <p:spPr>
          <a:xfrm>
            <a:off x="8763407" y="2794395"/>
            <a:ext cx="2657136" cy="1767845"/>
          </a:xfrm>
          <a:custGeom>
            <a:avLst/>
            <a:gdLst>
              <a:gd name="connsiteX0" fmla="*/ 1775894 w 2657136"/>
              <a:gd name="connsiteY0" fmla="*/ 0 h 1767845"/>
              <a:gd name="connsiteX1" fmla="*/ 2657136 w 2657136"/>
              <a:gd name="connsiteY1" fmla="*/ 881242 h 1767845"/>
              <a:gd name="connsiteX2" fmla="*/ 1773214 w 2657136"/>
              <a:gd name="connsiteY2" fmla="*/ 1765165 h 1767845"/>
              <a:gd name="connsiteX3" fmla="*/ 1773214 w 2657136"/>
              <a:gd name="connsiteY3" fmla="*/ 1765166 h 1767845"/>
              <a:gd name="connsiteX4" fmla="*/ 1773212 w 2657136"/>
              <a:gd name="connsiteY4" fmla="*/ 1765166 h 1767845"/>
              <a:gd name="connsiteX5" fmla="*/ 1770534 w 2657136"/>
              <a:gd name="connsiteY5" fmla="*/ 1767845 h 1767845"/>
              <a:gd name="connsiteX6" fmla="*/ 1767855 w 2657136"/>
              <a:gd name="connsiteY6" fmla="*/ 1765166 h 1767845"/>
              <a:gd name="connsiteX7" fmla="*/ 0 w 2657136"/>
              <a:gd name="connsiteY7" fmla="*/ 1765166 h 1767845"/>
              <a:gd name="connsiteX8" fmla="*/ 0 w 2657136"/>
              <a:gd name="connsiteY8" fmla="*/ 2672 h 1767845"/>
              <a:gd name="connsiteX9" fmla="*/ 1773214 w 2657136"/>
              <a:gd name="connsiteY9" fmla="*/ 2672 h 1767845"/>
              <a:gd name="connsiteX10" fmla="*/ 1773214 w 2657136"/>
              <a:gd name="connsiteY10" fmla="*/ 2681 h 176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57136" h="1767845">
                <a:moveTo>
                  <a:pt x="1775894" y="0"/>
                </a:moveTo>
                <a:lnTo>
                  <a:pt x="2657136" y="881242"/>
                </a:lnTo>
                <a:lnTo>
                  <a:pt x="1773214" y="1765165"/>
                </a:lnTo>
                <a:lnTo>
                  <a:pt x="1773214" y="1765166"/>
                </a:lnTo>
                <a:lnTo>
                  <a:pt x="1773212" y="1765166"/>
                </a:lnTo>
                <a:lnTo>
                  <a:pt x="1770534" y="1767845"/>
                </a:lnTo>
                <a:lnTo>
                  <a:pt x="1767855" y="1765166"/>
                </a:lnTo>
                <a:lnTo>
                  <a:pt x="0" y="1765166"/>
                </a:lnTo>
                <a:lnTo>
                  <a:pt x="0" y="2672"/>
                </a:lnTo>
                <a:lnTo>
                  <a:pt x="1773214" y="2672"/>
                </a:lnTo>
                <a:lnTo>
                  <a:pt x="1773214" y="2681"/>
                </a:lnTo>
                <a:close/>
              </a:path>
            </a:pathLst>
          </a:custGeom>
          <a:solidFill>
            <a:srgbClr val="D1E3F7"/>
          </a:solidFill>
          <a:ln w="0" cap="flat">
            <a:noFill/>
            <a:prstDash val="solid"/>
            <a:miter/>
          </a:ln>
        </p:spPr>
        <p:txBody>
          <a:bodyPr wrap="square" rtlCol="0" anchor="ctr">
            <a:noAutofit/>
          </a:bodyPr>
          <a:lstStyle/>
          <a:p>
            <a:endParaRPr lang="nl-NL"/>
          </a:p>
        </p:txBody>
      </p:sp>
      <p:sp>
        <p:nvSpPr>
          <p:cNvPr id="45" name="Tijdelijke aanduiding voor afbeelding 11">
            <a:extLst>
              <a:ext uri="{FF2B5EF4-FFF2-40B4-BE49-F238E27FC236}">
                <a16:creationId xmlns:a16="http://schemas.microsoft.com/office/drawing/2014/main" id="{789114B8-2EE2-19A9-C6EA-0FDAFDD48404}"/>
              </a:ext>
            </a:extLst>
          </p:cNvPr>
          <p:cNvSpPr>
            <a:spLocks noGrp="1" noChangeAspect="1"/>
          </p:cNvSpPr>
          <p:nvPr>
            <p:ph type="pic" sz="quarter" idx="15" hasCustomPrompt="1"/>
          </p:nvPr>
        </p:nvSpPr>
        <p:spPr>
          <a:xfrm>
            <a:off x="791999"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6" name="Tijdelijke aanduiding voor afbeelding 11">
            <a:extLst>
              <a:ext uri="{FF2B5EF4-FFF2-40B4-BE49-F238E27FC236}">
                <a16:creationId xmlns:a16="http://schemas.microsoft.com/office/drawing/2014/main" id="{699DF17B-CFA2-AE03-4127-C14EFF930FB6}"/>
              </a:ext>
            </a:extLst>
          </p:cNvPr>
          <p:cNvSpPr>
            <a:spLocks noGrp="1" noChangeAspect="1"/>
          </p:cNvSpPr>
          <p:nvPr>
            <p:ph type="pic" sz="quarter" idx="16" hasCustomPrompt="1"/>
          </p:nvPr>
        </p:nvSpPr>
        <p:spPr>
          <a:xfrm>
            <a:off x="3449135"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7" name="Tijdelijke aanduiding voor afbeelding 11">
            <a:extLst>
              <a:ext uri="{FF2B5EF4-FFF2-40B4-BE49-F238E27FC236}">
                <a16:creationId xmlns:a16="http://schemas.microsoft.com/office/drawing/2014/main" id="{9ADCABCD-048D-74B4-18F0-5D9920DC8B2B}"/>
              </a:ext>
            </a:extLst>
          </p:cNvPr>
          <p:cNvSpPr>
            <a:spLocks noGrp="1" noChangeAspect="1"/>
          </p:cNvSpPr>
          <p:nvPr>
            <p:ph type="pic" sz="quarter" idx="17" hasCustomPrompt="1"/>
          </p:nvPr>
        </p:nvSpPr>
        <p:spPr>
          <a:xfrm>
            <a:off x="6106271"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8" name="Tijdelijke aanduiding voor afbeelding 11">
            <a:extLst>
              <a:ext uri="{FF2B5EF4-FFF2-40B4-BE49-F238E27FC236}">
                <a16:creationId xmlns:a16="http://schemas.microsoft.com/office/drawing/2014/main" id="{C67166B8-6BF0-7B3E-6863-01013C8D1068}"/>
              </a:ext>
            </a:extLst>
          </p:cNvPr>
          <p:cNvSpPr>
            <a:spLocks noGrp="1" noChangeAspect="1"/>
          </p:cNvSpPr>
          <p:nvPr>
            <p:ph type="pic" sz="quarter" idx="18" hasCustomPrompt="1"/>
          </p:nvPr>
        </p:nvSpPr>
        <p:spPr>
          <a:xfrm>
            <a:off x="8763407" y="2164088"/>
            <a:ext cx="540000" cy="540000"/>
          </a:xfrm>
          <a:prstGeom prst="rect">
            <a:avLst/>
          </a:prstGeom>
        </p:spPr>
        <p:txBody>
          <a:bodyPr>
            <a:noAutofit/>
          </a:bodyPr>
          <a:lstStyle>
            <a:lvl1pPr marL="171450" indent="-171450">
              <a:buFont typeface="Arial" panose="020B0604020202020204" pitchFamily="34" charset="0"/>
              <a:buChar char="•"/>
              <a:defRPr sz="700"/>
            </a:lvl1pPr>
          </a:lstStyle>
          <a:p>
            <a:r>
              <a:rPr lang="en-US"/>
              <a:t>Add icon</a:t>
            </a:r>
            <a:endParaRPr lang="nl-NL"/>
          </a:p>
        </p:txBody>
      </p:sp>
      <p:sp>
        <p:nvSpPr>
          <p:cNvPr id="49" name="Tijdelijke aanduiding voor inhoud 2">
            <a:extLst>
              <a:ext uri="{FF2B5EF4-FFF2-40B4-BE49-F238E27FC236}">
                <a16:creationId xmlns:a16="http://schemas.microsoft.com/office/drawing/2014/main" id="{90D3F3DD-F47F-E476-9517-5A39B1D3DBAD}"/>
              </a:ext>
            </a:extLst>
          </p:cNvPr>
          <p:cNvSpPr>
            <a:spLocks noGrp="1"/>
          </p:cNvSpPr>
          <p:nvPr>
            <p:ph sz="half" idx="1"/>
          </p:nvPr>
        </p:nvSpPr>
        <p:spPr>
          <a:xfrm>
            <a:off x="792001"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ijdelijke aanduiding voor inhoud 2">
            <a:extLst>
              <a:ext uri="{FF2B5EF4-FFF2-40B4-BE49-F238E27FC236}">
                <a16:creationId xmlns:a16="http://schemas.microsoft.com/office/drawing/2014/main" id="{16977658-13FB-8EC7-4EA1-25FD80943881}"/>
              </a:ext>
            </a:extLst>
          </p:cNvPr>
          <p:cNvSpPr>
            <a:spLocks noGrp="1"/>
          </p:cNvSpPr>
          <p:nvPr>
            <p:ph sz="half" idx="19"/>
          </p:nvPr>
        </p:nvSpPr>
        <p:spPr>
          <a:xfrm>
            <a:off x="3449135"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1" name="Tijdelijke aanduiding voor inhoud 2">
            <a:extLst>
              <a:ext uri="{FF2B5EF4-FFF2-40B4-BE49-F238E27FC236}">
                <a16:creationId xmlns:a16="http://schemas.microsoft.com/office/drawing/2014/main" id="{EA4E512D-B9E8-F03A-59AA-FF7649F9422F}"/>
              </a:ext>
            </a:extLst>
          </p:cNvPr>
          <p:cNvSpPr>
            <a:spLocks noGrp="1"/>
          </p:cNvSpPr>
          <p:nvPr>
            <p:ph sz="half" idx="20"/>
          </p:nvPr>
        </p:nvSpPr>
        <p:spPr>
          <a:xfrm>
            <a:off x="6096000"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ijdelijke aanduiding voor inhoud 2">
            <a:extLst>
              <a:ext uri="{FF2B5EF4-FFF2-40B4-BE49-F238E27FC236}">
                <a16:creationId xmlns:a16="http://schemas.microsoft.com/office/drawing/2014/main" id="{D384CD8F-5DE6-8863-678B-6D0486A84107}"/>
              </a:ext>
            </a:extLst>
          </p:cNvPr>
          <p:cNvSpPr>
            <a:spLocks noGrp="1"/>
          </p:cNvSpPr>
          <p:nvPr>
            <p:ph sz="half" idx="21"/>
          </p:nvPr>
        </p:nvSpPr>
        <p:spPr>
          <a:xfrm>
            <a:off x="8763407" y="4747218"/>
            <a:ext cx="2052000" cy="733498"/>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3" name="Tijdelijke aanduiding voor inhoud 2">
            <a:extLst>
              <a:ext uri="{FF2B5EF4-FFF2-40B4-BE49-F238E27FC236}">
                <a16:creationId xmlns:a16="http://schemas.microsoft.com/office/drawing/2014/main" id="{E642989E-DE44-4894-7750-1DD449AC9221}"/>
              </a:ext>
            </a:extLst>
          </p:cNvPr>
          <p:cNvSpPr>
            <a:spLocks noGrp="1"/>
          </p:cNvSpPr>
          <p:nvPr>
            <p:ph sz="half" idx="22"/>
          </p:nvPr>
        </p:nvSpPr>
        <p:spPr>
          <a:xfrm>
            <a:off x="1062001"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5" name="Tijdelijke aanduiding voor tekst 2">
            <a:extLst>
              <a:ext uri="{FF2B5EF4-FFF2-40B4-BE49-F238E27FC236}">
                <a16:creationId xmlns:a16="http://schemas.microsoft.com/office/drawing/2014/main" id="{20FEA36A-A464-7C06-6FEE-DB9493D6B303}"/>
              </a:ext>
            </a:extLst>
          </p:cNvPr>
          <p:cNvSpPr>
            <a:spLocks noGrp="1"/>
          </p:cNvSpPr>
          <p:nvPr>
            <p:ph type="body" idx="24"/>
          </p:nvPr>
        </p:nvSpPr>
        <p:spPr>
          <a:xfrm>
            <a:off x="1061999"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6" name="Tijdelijke aanduiding voor inhoud 2">
            <a:extLst>
              <a:ext uri="{FF2B5EF4-FFF2-40B4-BE49-F238E27FC236}">
                <a16:creationId xmlns:a16="http://schemas.microsoft.com/office/drawing/2014/main" id="{E04D0D86-EBE9-8FFB-D1A4-26B6271E142D}"/>
              </a:ext>
            </a:extLst>
          </p:cNvPr>
          <p:cNvSpPr>
            <a:spLocks noGrp="1"/>
          </p:cNvSpPr>
          <p:nvPr>
            <p:ph sz="half" idx="25"/>
          </p:nvPr>
        </p:nvSpPr>
        <p:spPr>
          <a:xfrm>
            <a:off x="3719137"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7" name="Tijdelijke aanduiding voor tekst 2">
            <a:extLst>
              <a:ext uri="{FF2B5EF4-FFF2-40B4-BE49-F238E27FC236}">
                <a16:creationId xmlns:a16="http://schemas.microsoft.com/office/drawing/2014/main" id="{34E6405E-8F80-A270-0712-FB808A3A111E}"/>
              </a:ext>
            </a:extLst>
          </p:cNvPr>
          <p:cNvSpPr>
            <a:spLocks noGrp="1"/>
          </p:cNvSpPr>
          <p:nvPr>
            <p:ph type="body" idx="26"/>
          </p:nvPr>
        </p:nvSpPr>
        <p:spPr>
          <a:xfrm>
            <a:off x="3719135"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58" name="Tijdelijke aanduiding voor inhoud 2">
            <a:extLst>
              <a:ext uri="{FF2B5EF4-FFF2-40B4-BE49-F238E27FC236}">
                <a16:creationId xmlns:a16="http://schemas.microsoft.com/office/drawing/2014/main" id="{10A28B7B-58CD-6033-22B2-8324277371A9}"/>
              </a:ext>
            </a:extLst>
          </p:cNvPr>
          <p:cNvSpPr>
            <a:spLocks noGrp="1"/>
          </p:cNvSpPr>
          <p:nvPr>
            <p:ph sz="half" idx="27"/>
          </p:nvPr>
        </p:nvSpPr>
        <p:spPr>
          <a:xfrm>
            <a:off x="6376273"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9" name="Tijdelijke aanduiding voor tekst 2">
            <a:extLst>
              <a:ext uri="{FF2B5EF4-FFF2-40B4-BE49-F238E27FC236}">
                <a16:creationId xmlns:a16="http://schemas.microsoft.com/office/drawing/2014/main" id="{B3C78F7C-312A-653C-120E-8FDE0C8A2C9F}"/>
              </a:ext>
            </a:extLst>
          </p:cNvPr>
          <p:cNvSpPr>
            <a:spLocks noGrp="1"/>
          </p:cNvSpPr>
          <p:nvPr>
            <p:ph type="body" idx="28"/>
          </p:nvPr>
        </p:nvSpPr>
        <p:spPr>
          <a:xfrm>
            <a:off x="6376271"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60" name="Tijdelijke aanduiding voor inhoud 2">
            <a:extLst>
              <a:ext uri="{FF2B5EF4-FFF2-40B4-BE49-F238E27FC236}">
                <a16:creationId xmlns:a16="http://schemas.microsoft.com/office/drawing/2014/main" id="{4A8F8FE8-95BD-F9E8-5446-5C7CDBC03AC9}"/>
              </a:ext>
            </a:extLst>
          </p:cNvPr>
          <p:cNvSpPr>
            <a:spLocks noGrp="1"/>
          </p:cNvSpPr>
          <p:nvPr>
            <p:ph sz="half" idx="29"/>
          </p:nvPr>
        </p:nvSpPr>
        <p:spPr>
          <a:xfrm>
            <a:off x="9033409" y="3555969"/>
            <a:ext cx="1548000" cy="576000"/>
          </a:xfrm>
          <a:prstGeom prst="rect">
            <a:avLst/>
          </a:prstGeom>
        </p:spPr>
        <p:txBody>
          <a:bodyPr>
            <a:noAutofit/>
          </a:bodyPr>
          <a:lstStyle>
            <a:lvl1pPr marL="0" indent="0">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1" name="Tijdelijke aanduiding voor tekst 2">
            <a:extLst>
              <a:ext uri="{FF2B5EF4-FFF2-40B4-BE49-F238E27FC236}">
                <a16:creationId xmlns:a16="http://schemas.microsoft.com/office/drawing/2014/main" id="{787109C5-A656-6FE8-5E16-A84CC347657E}"/>
              </a:ext>
            </a:extLst>
          </p:cNvPr>
          <p:cNvSpPr>
            <a:spLocks noGrp="1"/>
          </p:cNvSpPr>
          <p:nvPr>
            <p:ph type="body" idx="30"/>
          </p:nvPr>
        </p:nvSpPr>
        <p:spPr>
          <a:xfrm>
            <a:off x="9033407" y="3222815"/>
            <a:ext cx="1548000" cy="283884"/>
          </a:xfrm>
          <a:prstGeom prst="rect">
            <a:avLst/>
          </a:prstGeom>
        </p:spPr>
        <p:txBody>
          <a:bodyPr anchor="t">
            <a:noAutofit/>
          </a:bodyPr>
          <a:lstStyle>
            <a:lvl1pPr marL="0" indent="0">
              <a:buNone/>
              <a:defRPr sz="1400" b="1">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endParaRPr lang="nl-NL"/>
          </a:p>
        </p:txBody>
      </p:sp>
      <p:sp>
        <p:nvSpPr>
          <p:cNvPr id="6" name="Footer Placeholder 2">
            <a:extLst>
              <a:ext uri="{FF2B5EF4-FFF2-40B4-BE49-F238E27FC236}">
                <a16:creationId xmlns:a16="http://schemas.microsoft.com/office/drawing/2014/main" id="{8D19449C-6CED-0DF8-CCDB-035CB10A9E8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0" name="Tijdelijke aanduiding voor tekst 2">
            <a:extLst>
              <a:ext uri="{FF2B5EF4-FFF2-40B4-BE49-F238E27FC236}">
                <a16:creationId xmlns:a16="http://schemas.microsoft.com/office/drawing/2014/main" id="{9EAE55CE-6300-0C70-3135-7FDBF6E97B8F}"/>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2" name="Tijdelijke aanduiding voor titel 1">
            <a:extLst>
              <a:ext uri="{FF2B5EF4-FFF2-40B4-BE49-F238E27FC236}">
                <a16:creationId xmlns:a16="http://schemas.microsoft.com/office/drawing/2014/main" id="{2AA20861-983F-AB8D-78B1-35F4FE582474}"/>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056558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meline/outlook/pipeline (custom)">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7D9078D6-CDA7-3CA1-1C4E-6BE5B3DBA3E3}"/>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ekst 2">
            <a:extLst>
              <a:ext uri="{FF2B5EF4-FFF2-40B4-BE49-F238E27FC236}">
                <a16:creationId xmlns:a16="http://schemas.microsoft.com/office/drawing/2014/main" id="{60237165-8A0A-5710-056A-4B741C8C7CC1}"/>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1" name="Tijdelijke aanduiding voor titel 1">
            <a:extLst>
              <a:ext uri="{FF2B5EF4-FFF2-40B4-BE49-F238E27FC236}">
                <a16:creationId xmlns:a16="http://schemas.microsoft.com/office/drawing/2014/main" id="{FEC12024-6E42-D959-B013-ECFD5EBE202C}"/>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4470245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Highlight text">
    <p:bg>
      <p:bgPr>
        <a:solidFill>
          <a:srgbClr val="D1E3F7"/>
        </a:solidFill>
        <a:effectLst/>
      </p:bgPr>
    </p:bg>
    <p:spTree>
      <p:nvGrpSpPr>
        <p:cNvPr id="1" name=""/>
        <p:cNvGrpSpPr/>
        <p:nvPr/>
      </p:nvGrpSpPr>
      <p:grpSpPr>
        <a:xfrm>
          <a:off x="0" y="0"/>
          <a:ext cx="0" cy="0"/>
          <a:chOff x="0" y="0"/>
          <a:chExt cx="0" cy="0"/>
        </a:xfrm>
      </p:grpSpPr>
      <p:sp>
        <p:nvSpPr>
          <p:cNvPr id="11" name="Footer Placeholder 2">
            <a:extLst>
              <a:ext uri="{FF2B5EF4-FFF2-40B4-BE49-F238E27FC236}">
                <a16:creationId xmlns:a16="http://schemas.microsoft.com/office/drawing/2014/main" id="{EB471F46-69C6-9527-72E9-9D54D1D45D91}"/>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025CB310-6FFD-36C4-E901-9A09AD656010}"/>
              </a:ext>
            </a:extLst>
          </p:cNvPr>
          <p:cNvSpPr>
            <a:spLocks noGrp="1"/>
          </p:cNvSpPr>
          <p:nvPr>
            <p:ph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ijdelijke aanduiding voor tekst 2">
            <a:extLst>
              <a:ext uri="{FF2B5EF4-FFF2-40B4-BE49-F238E27FC236}">
                <a16:creationId xmlns:a16="http://schemas.microsoft.com/office/drawing/2014/main" id="{6E34886D-2F30-4264-BD55-68C1CBCFD6D6}"/>
              </a:ext>
            </a:extLst>
          </p:cNvPr>
          <p:cNvSpPr>
            <a:spLocks noGrp="1"/>
          </p:cNvSpPr>
          <p:nvPr>
            <p:ph type="body" idx="11" hasCustomPrompt="1"/>
          </p:nvPr>
        </p:nvSpPr>
        <p:spPr>
          <a:xfrm>
            <a:off x="791972" y="1222266"/>
            <a:ext cx="10608001"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14" name="Tijdelijke aanduiding voor titel 1">
            <a:extLst>
              <a:ext uri="{FF2B5EF4-FFF2-40B4-BE49-F238E27FC236}">
                <a16:creationId xmlns:a16="http://schemas.microsoft.com/office/drawing/2014/main" id="{12788B2B-BC6D-58F1-843D-26DE00D4DC28}"/>
              </a:ext>
            </a:extLst>
          </p:cNvPr>
          <p:cNvSpPr>
            <a:spLocks noGrp="1"/>
          </p:cNvSpPr>
          <p:nvPr>
            <p:ph type="title"/>
          </p:nvPr>
        </p:nvSpPr>
        <p:spPr>
          <a:xfrm>
            <a:off x="792000" y="757379"/>
            <a:ext cx="1060797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8591375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Highlight with shapes/images">
    <p:bg>
      <p:bgPr>
        <a:solidFill>
          <a:srgbClr val="D1E3F7"/>
        </a:solidFill>
        <a:effectLst/>
      </p:bgPr>
    </p:bg>
    <p:spTree>
      <p:nvGrpSpPr>
        <p:cNvPr id="1" name=""/>
        <p:cNvGrpSpPr/>
        <p:nvPr/>
      </p:nvGrpSpPr>
      <p:grpSpPr>
        <a:xfrm>
          <a:off x="0" y="0"/>
          <a:ext cx="0" cy="0"/>
          <a:chOff x="0" y="0"/>
          <a:chExt cx="0" cy="0"/>
        </a:xfrm>
      </p:grpSpPr>
      <p:sp>
        <p:nvSpPr>
          <p:cNvPr id="26" name="Vrije vorm: vorm 25">
            <a:extLst>
              <a:ext uri="{FF2B5EF4-FFF2-40B4-BE49-F238E27FC236}">
                <a16:creationId xmlns:a16="http://schemas.microsoft.com/office/drawing/2014/main" id="{3B768417-84B8-4DE2-B012-8B10435FA345}"/>
              </a:ext>
            </a:extLst>
          </p:cNvPr>
          <p:cNvSpPr/>
          <p:nvPr/>
        </p:nvSpPr>
        <p:spPr>
          <a:xfrm rot="13500000">
            <a:off x="6729047" y="3798050"/>
            <a:ext cx="1781899" cy="1781899"/>
          </a:xfrm>
          <a:custGeom>
            <a:avLst/>
            <a:gdLst>
              <a:gd name="connsiteX0" fmla="*/ 0 w 1616455"/>
              <a:gd name="connsiteY0" fmla="*/ 0 h 1616455"/>
              <a:gd name="connsiteX1" fmla="*/ 1616455 w 1616455"/>
              <a:gd name="connsiteY1" fmla="*/ 0 h 1616455"/>
              <a:gd name="connsiteX2" fmla="*/ 1616455 w 1616455"/>
              <a:gd name="connsiteY2" fmla="*/ 1616455 h 1616455"/>
              <a:gd name="connsiteX3" fmla="*/ 0 w 1616455"/>
              <a:gd name="connsiteY3" fmla="*/ 1616455 h 1616455"/>
            </a:gdLst>
            <a:ahLst/>
            <a:cxnLst>
              <a:cxn ang="0">
                <a:pos x="connsiteX0" y="connsiteY0"/>
              </a:cxn>
              <a:cxn ang="0">
                <a:pos x="connsiteX1" y="connsiteY1"/>
              </a:cxn>
              <a:cxn ang="0">
                <a:pos x="connsiteX2" y="connsiteY2"/>
              </a:cxn>
              <a:cxn ang="0">
                <a:pos x="connsiteX3" y="connsiteY3"/>
              </a:cxn>
            </a:cxnLst>
            <a:rect l="l" t="t" r="r" b="b"/>
            <a:pathLst>
              <a:path w="1616455" h="1616455">
                <a:moveTo>
                  <a:pt x="0" y="0"/>
                </a:moveTo>
                <a:lnTo>
                  <a:pt x="1616455" y="0"/>
                </a:lnTo>
                <a:lnTo>
                  <a:pt x="1616455" y="1616455"/>
                </a:lnTo>
                <a:lnTo>
                  <a:pt x="0" y="1616455"/>
                </a:lnTo>
                <a:close/>
              </a:path>
            </a:pathLst>
          </a:custGeom>
          <a:solidFill>
            <a:schemeClr val="bg1"/>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5C134B3-0C65-09AB-E1C8-00A828796E03}"/>
              </a:ext>
            </a:extLst>
          </p:cNvPr>
          <p:cNvSpPr/>
          <p:nvPr/>
        </p:nvSpPr>
        <p:spPr>
          <a:xfrm>
            <a:off x="8880001" y="909007"/>
            <a:ext cx="2519999" cy="2519999"/>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chemeClr val="bg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9960CBC0-B3E6-7815-A46E-4557FB4748A9}"/>
              </a:ext>
            </a:extLst>
          </p:cNvPr>
          <p:cNvSpPr/>
          <p:nvPr/>
        </p:nvSpPr>
        <p:spPr>
          <a:xfrm>
            <a:off x="6360003" y="909007"/>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370AB24-64BC-5CD5-795A-AFF00B6F927B}"/>
              </a:ext>
            </a:extLst>
          </p:cNvPr>
          <p:cNvSpPr/>
          <p:nvPr/>
        </p:nvSpPr>
        <p:spPr>
          <a:xfrm>
            <a:off x="8880000" y="3428994"/>
            <a:ext cx="2519999" cy="2519999"/>
          </a:xfrm>
          <a:custGeom>
            <a:avLst/>
            <a:gdLst>
              <a:gd name="connsiteX0" fmla="*/ 2286026 w 2286025"/>
              <a:gd name="connsiteY0" fmla="*/ 1143013 h 2286025"/>
              <a:gd name="connsiteX1" fmla="*/ 1143012 w 2286025"/>
              <a:gd name="connsiteY1" fmla="*/ 2286026 h 2286025"/>
              <a:gd name="connsiteX2" fmla="*/ -1 w 2286025"/>
              <a:gd name="connsiteY2" fmla="*/ 1143013 h 2286025"/>
              <a:gd name="connsiteX3" fmla="*/ 1143012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2" y="2286026"/>
                </a:cubicBezTo>
                <a:cubicBezTo>
                  <a:pt x="511744" y="2286026"/>
                  <a:pt x="-1" y="1774282"/>
                  <a:pt x="-1" y="1143013"/>
                </a:cubicBezTo>
                <a:cubicBezTo>
                  <a:pt x="-1" y="511744"/>
                  <a:pt x="511743" y="0"/>
                  <a:pt x="1143012" y="0"/>
                </a:cubicBezTo>
                <a:cubicBezTo>
                  <a:pt x="1774281" y="0"/>
                  <a:pt x="2286026" y="511744"/>
                  <a:pt x="2286026" y="1143013"/>
                </a:cubicBezTo>
                <a:close/>
              </a:path>
            </a:pathLst>
          </a:custGeom>
          <a:solidFill>
            <a:schemeClr val="bg1"/>
          </a:solidFill>
          <a:ln w="0" cap="flat">
            <a:noFill/>
            <a:prstDash val="solid"/>
            <a:miter/>
          </a:ln>
        </p:spPr>
        <p:txBody>
          <a:bodyPr rtlCol="0" anchor="ctr"/>
          <a:lstStyle/>
          <a:p>
            <a:endParaRPr lang="nl-NL"/>
          </a:p>
        </p:txBody>
      </p:sp>
      <p:sp>
        <p:nvSpPr>
          <p:cNvPr id="25" name="Tijdelijke aanduiding voor afbeelding 24">
            <a:extLst>
              <a:ext uri="{FF2B5EF4-FFF2-40B4-BE49-F238E27FC236}">
                <a16:creationId xmlns:a16="http://schemas.microsoft.com/office/drawing/2014/main" id="{6886C291-C616-C8D3-E7D4-970392A52E6F}"/>
              </a:ext>
            </a:extLst>
          </p:cNvPr>
          <p:cNvSpPr>
            <a:spLocks noGrp="1"/>
          </p:cNvSpPr>
          <p:nvPr>
            <p:ph type="pic" sz="quarter" idx="16" hasCustomPrompt="1"/>
          </p:nvPr>
        </p:nvSpPr>
        <p:spPr>
          <a:xfrm>
            <a:off x="6360004" y="3429008"/>
            <a:ext cx="2519985" cy="2519986"/>
          </a:xfrm>
          <a:custGeom>
            <a:avLst/>
            <a:gdLst>
              <a:gd name="connsiteX0" fmla="*/ 1259993 w 2519985"/>
              <a:gd name="connsiteY0" fmla="*/ 0 h 2519986"/>
              <a:gd name="connsiteX1" fmla="*/ 2519985 w 2519985"/>
              <a:gd name="connsiteY1" fmla="*/ 1259993 h 2519986"/>
              <a:gd name="connsiteX2" fmla="*/ 1259993 w 2519985"/>
              <a:gd name="connsiteY2" fmla="*/ 2519986 h 2519986"/>
              <a:gd name="connsiteX3" fmla="*/ 0 w 2519985"/>
              <a:gd name="connsiteY3" fmla="*/ 1259993 h 2519986"/>
            </a:gdLst>
            <a:ahLst/>
            <a:cxnLst>
              <a:cxn ang="0">
                <a:pos x="connsiteX0" y="connsiteY0"/>
              </a:cxn>
              <a:cxn ang="0">
                <a:pos x="connsiteX1" y="connsiteY1"/>
              </a:cxn>
              <a:cxn ang="0">
                <a:pos x="connsiteX2" y="connsiteY2"/>
              </a:cxn>
              <a:cxn ang="0">
                <a:pos x="connsiteX3" y="connsiteY3"/>
              </a:cxn>
            </a:cxnLst>
            <a:rect l="l" t="t" r="r" b="b"/>
            <a:pathLst>
              <a:path w="2519985" h="2519986">
                <a:moveTo>
                  <a:pt x="1259993" y="0"/>
                </a:moveTo>
                <a:lnTo>
                  <a:pt x="2519985" y="1259993"/>
                </a:lnTo>
                <a:lnTo>
                  <a:pt x="1259993" y="2519986"/>
                </a:lnTo>
                <a:lnTo>
                  <a:pt x="0" y="1259993"/>
                </a:ln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22" name="Tijdelijke aanduiding voor afbeelding 21">
            <a:extLst>
              <a:ext uri="{FF2B5EF4-FFF2-40B4-BE49-F238E27FC236}">
                <a16:creationId xmlns:a16="http://schemas.microsoft.com/office/drawing/2014/main" id="{6B034BEE-BCA7-F72A-2C28-2D21AB93B960}"/>
              </a:ext>
            </a:extLst>
          </p:cNvPr>
          <p:cNvSpPr>
            <a:spLocks noGrp="1"/>
          </p:cNvSpPr>
          <p:nvPr>
            <p:ph type="pic" sz="quarter" idx="15" hasCustomPrompt="1"/>
          </p:nvPr>
        </p:nvSpPr>
        <p:spPr>
          <a:xfrm>
            <a:off x="8880000" y="3428994"/>
            <a:ext cx="2520001" cy="2520000"/>
          </a:xfrm>
          <a:custGeom>
            <a:avLst/>
            <a:gdLst>
              <a:gd name="connsiteX0" fmla="*/ 1260000 w 2520001"/>
              <a:gd name="connsiteY0" fmla="*/ 0 h 2520000"/>
              <a:gd name="connsiteX1" fmla="*/ 2520001 w 2520001"/>
              <a:gd name="connsiteY1" fmla="*/ 1260000 h 2520000"/>
              <a:gd name="connsiteX2" fmla="*/ 1260000 w 2520001"/>
              <a:gd name="connsiteY2" fmla="*/ 2520000 h 2520000"/>
              <a:gd name="connsiteX3" fmla="*/ 0 w 2520001"/>
              <a:gd name="connsiteY3" fmla="*/ 1260000 h 2520000"/>
              <a:gd name="connsiteX4" fmla="*/ 1260000 w 2520001"/>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1" h="2520000">
                <a:moveTo>
                  <a:pt x="1260000" y="0"/>
                </a:moveTo>
                <a:cubicBezTo>
                  <a:pt x="1955879" y="0"/>
                  <a:pt x="2520001" y="564121"/>
                  <a:pt x="2520001" y="1260000"/>
                </a:cubicBezTo>
                <a:cubicBezTo>
                  <a:pt x="2520001" y="1955879"/>
                  <a:pt x="1955880" y="2520000"/>
                  <a:pt x="1260000" y="2520000"/>
                </a:cubicBezTo>
                <a:cubicBezTo>
                  <a:pt x="564122" y="2520000"/>
                  <a:pt x="0" y="1955879"/>
                  <a:pt x="0" y="1260000"/>
                </a:cubicBezTo>
                <a:cubicBezTo>
                  <a:pt x="0" y="564121"/>
                  <a:pt x="564121" y="0"/>
                  <a:pt x="1260000" y="0"/>
                </a:cubicBezTo>
                <a:close/>
              </a:path>
            </a:pathLst>
          </a:custGeom>
        </p:spPr>
        <p:txBody>
          <a:bodyPr wrap="square">
            <a:noAutofit/>
          </a:bodyPr>
          <a:lstStyle>
            <a:lvl1pPr marL="0" indent="0">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16" name="Tijdelijke aanduiding voor afbeelding 15">
            <a:extLst>
              <a:ext uri="{FF2B5EF4-FFF2-40B4-BE49-F238E27FC236}">
                <a16:creationId xmlns:a16="http://schemas.microsoft.com/office/drawing/2014/main" id="{01794381-8EDE-2E41-B9B3-79B9AE44AC5F}"/>
              </a:ext>
            </a:extLst>
          </p:cNvPr>
          <p:cNvSpPr>
            <a:spLocks noGrp="1"/>
          </p:cNvSpPr>
          <p:nvPr>
            <p:ph type="pic" sz="quarter" idx="12" hasCustomPrompt="1"/>
          </p:nvPr>
        </p:nvSpPr>
        <p:spPr>
          <a:xfrm>
            <a:off x="6360001" y="909005"/>
            <a:ext cx="2520000" cy="2520000"/>
          </a:xfrm>
          <a:custGeom>
            <a:avLst/>
            <a:gdLst>
              <a:gd name="connsiteX0" fmla="*/ 1259999 w 2520000"/>
              <a:gd name="connsiteY0" fmla="*/ 0 h 2520000"/>
              <a:gd name="connsiteX1" fmla="*/ 2520000 w 2520000"/>
              <a:gd name="connsiteY1" fmla="*/ 1260000 h 2520000"/>
              <a:gd name="connsiteX2" fmla="*/ 1259999 w 2520000"/>
              <a:gd name="connsiteY2" fmla="*/ 2520000 h 2520000"/>
              <a:gd name="connsiteX3" fmla="*/ 6504 w 2520000"/>
              <a:gd name="connsiteY3" fmla="*/ 1388828 h 2520000"/>
              <a:gd name="connsiteX4" fmla="*/ 0 w 2520000"/>
              <a:gd name="connsiteY4" fmla="*/ 1260020 h 2520000"/>
              <a:gd name="connsiteX5" fmla="*/ 0 w 2520000"/>
              <a:gd name="connsiteY5" fmla="*/ 1259980 h 2520000"/>
              <a:gd name="connsiteX6" fmla="*/ 6504 w 2520000"/>
              <a:gd name="connsiteY6" fmla="*/ 1131172 h 2520000"/>
              <a:gd name="connsiteX7" fmla="*/ 1259999 w 2520000"/>
              <a:gd name="connsiteY7"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000" h="2520000">
                <a:moveTo>
                  <a:pt x="1259999" y="0"/>
                </a:moveTo>
                <a:cubicBezTo>
                  <a:pt x="1955878" y="0"/>
                  <a:pt x="2520000" y="564121"/>
                  <a:pt x="2520000" y="1260000"/>
                </a:cubicBezTo>
                <a:cubicBezTo>
                  <a:pt x="2520000" y="1955879"/>
                  <a:pt x="1955879" y="2520000"/>
                  <a:pt x="1259999" y="2520000"/>
                </a:cubicBezTo>
                <a:cubicBezTo>
                  <a:pt x="607614" y="2520000"/>
                  <a:pt x="71029" y="2024191"/>
                  <a:pt x="6504" y="1388828"/>
                </a:cubicBezTo>
                <a:lnTo>
                  <a:pt x="0" y="1260020"/>
                </a:lnTo>
                <a:lnTo>
                  <a:pt x="0" y="1259980"/>
                </a:lnTo>
                <a:lnTo>
                  <a:pt x="6504" y="1131172"/>
                </a:lnTo>
                <a:cubicBezTo>
                  <a:pt x="71029" y="495810"/>
                  <a:pt x="607613" y="0"/>
                  <a:pt x="1259999" y="0"/>
                </a:cubicBezTo>
                <a:close/>
              </a:path>
            </a:pathLst>
          </a:custGeom>
        </p:spPr>
        <p:txBody>
          <a:bodyPr wrap="square">
            <a:noAutofit/>
          </a:bodyPr>
          <a:lstStyle>
            <a:lvl1pPr marL="171450" indent="-171450">
              <a:buFont typeface="Arial" panose="020B0604020202020204" pitchFamily="34" charset="0"/>
              <a:buChar char="•"/>
              <a:defRPr sz="1200"/>
            </a:lvl1pPr>
          </a:lstStyle>
          <a:p>
            <a:r>
              <a:rPr lang="en-US"/>
              <a:t>Click to add image</a:t>
            </a:r>
          </a:p>
        </p:txBody>
      </p:sp>
      <p:sp>
        <p:nvSpPr>
          <p:cNvPr id="19" name="Tijdelijke aanduiding voor afbeelding 18">
            <a:extLst>
              <a:ext uri="{FF2B5EF4-FFF2-40B4-BE49-F238E27FC236}">
                <a16:creationId xmlns:a16="http://schemas.microsoft.com/office/drawing/2014/main" id="{6A98DD9D-D701-5D38-C060-9C5A926C2C93}"/>
              </a:ext>
            </a:extLst>
          </p:cNvPr>
          <p:cNvSpPr>
            <a:spLocks noGrp="1"/>
          </p:cNvSpPr>
          <p:nvPr>
            <p:ph type="pic" sz="quarter" idx="14" hasCustomPrompt="1"/>
          </p:nvPr>
        </p:nvSpPr>
        <p:spPr>
          <a:xfrm>
            <a:off x="8880001" y="909007"/>
            <a:ext cx="2520000" cy="2520000"/>
          </a:xfrm>
          <a:custGeom>
            <a:avLst/>
            <a:gdLst>
              <a:gd name="connsiteX0" fmla="*/ 0 w 2520000"/>
              <a:gd name="connsiteY0" fmla="*/ 0 h 2520000"/>
              <a:gd name="connsiteX1" fmla="*/ 2520000 w 2520000"/>
              <a:gd name="connsiteY1" fmla="*/ 0 h 2520000"/>
              <a:gd name="connsiteX2" fmla="*/ 2520000 w 2520000"/>
              <a:gd name="connsiteY2" fmla="*/ 2520000 h 2520000"/>
              <a:gd name="connsiteX3" fmla="*/ 0 w 2520000"/>
              <a:gd name="connsiteY3" fmla="*/ 2520000 h 2520000"/>
            </a:gdLst>
            <a:ahLst/>
            <a:cxnLst>
              <a:cxn ang="0">
                <a:pos x="connsiteX0" y="connsiteY0"/>
              </a:cxn>
              <a:cxn ang="0">
                <a:pos x="connsiteX1" y="connsiteY1"/>
              </a:cxn>
              <a:cxn ang="0">
                <a:pos x="connsiteX2" y="connsiteY2"/>
              </a:cxn>
              <a:cxn ang="0">
                <a:pos x="connsiteX3" y="connsiteY3"/>
              </a:cxn>
            </a:cxnLst>
            <a:rect l="l" t="t" r="r" b="b"/>
            <a:pathLst>
              <a:path w="2520000" h="2520000">
                <a:moveTo>
                  <a:pt x="0" y="0"/>
                </a:moveTo>
                <a:lnTo>
                  <a:pt x="2520000" y="0"/>
                </a:lnTo>
                <a:lnTo>
                  <a:pt x="2520000" y="2520000"/>
                </a:lnTo>
                <a:lnTo>
                  <a:pt x="0" y="2520000"/>
                </a:lnTo>
                <a:close/>
              </a:path>
            </a:pathLst>
          </a:custGeom>
        </p:spPr>
        <p:txBody>
          <a:bodyPr wrap="square">
            <a:noAutofit/>
          </a:bodyPr>
          <a:lstStyle>
            <a:lvl1pPr marL="0" indent="0">
              <a:buFontTx/>
              <a:buNone/>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p:txBody>
      </p:sp>
      <p:sp>
        <p:nvSpPr>
          <p:cNvPr id="8" name="Footer Placeholder 2">
            <a:extLst>
              <a:ext uri="{FF2B5EF4-FFF2-40B4-BE49-F238E27FC236}">
                <a16:creationId xmlns:a16="http://schemas.microsoft.com/office/drawing/2014/main" id="{302A26FF-EFB2-AFAA-D5E6-B0794476AF8C}"/>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11" name="Tijdelijke aanduiding voor tekst 2">
            <a:extLst>
              <a:ext uri="{FF2B5EF4-FFF2-40B4-BE49-F238E27FC236}">
                <a16:creationId xmlns:a16="http://schemas.microsoft.com/office/drawing/2014/main" id="{E849F4B1-97FE-F55F-41F8-B11136CDBFDD}"/>
              </a:ext>
            </a:extLst>
          </p:cNvPr>
          <p:cNvSpPr>
            <a:spLocks noGrp="1"/>
          </p:cNvSpPr>
          <p:nvPr>
            <p:ph idx="18"/>
          </p:nvPr>
        </p:nvSpPr>
        <p:spPr>
          <a:xfrm>
            <a:off x="792000" y="1801091"/>
            <a:ext cx="504994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ijdelijke aanduiding voor tekst 2">
            <a:extLst>
              <a:ext uri="{FF2B5EF4-FFF2-40B4-BE49-F238E27FC236}">
                <a16:creationId xmlns:a16="http://schemas.microsoft.com/office/drawing/2014/main" id="{DDB7B803-5B1B-5F0F-2C76-8D1C70BEC42B}"/>
              </a:ext>
            </a:extLst>
          </p:cNvPr>
          <p:cNvSpPr>
            <a:spLocks noGrp="1"/>
          </p:cNvSpPr>
          <p:nvPr>
            <p:ph type="body" idx="11" hasCustomPrompt="1"/>
          </p:nvPr>
        </p:nvSpPr>
        <p:spPr>
          <a:xfrm>
            <a:off x="791972" y="1222266"/>
            <a:ext cx="5049953" cy="372969"/>
          </a:xfrm>
          <a:prstGeom prst="rect">
            <a:avLst/>
          </a:prstGeom>
        </p:spPr>
        <p:txBody>
          <a:bodyPr anchor="ctr">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a:t>
            </a:r>
            <a:endParaRPr lang="nl-NL"/>
          </a:p>
        </p:txBody>
      </p:sp>
      <p:sp>
        <p:nvSpPr>
          <p:cNvPr id="20" name="Tijdelijke aanduiding voor titel 1">
            <a:extLst>
              <a:ext uri="{FF2B5EF4-FFF2-40B4-BE49-F238E27FC236}">
                <a16:creationId xmlns:a16="http://schemas.microsoft.com/office/drawing/2014/main" id="{451DAB0D-BE69-6630-149C-7093780CD05F}"/>
              </a:ext>
            </a:extLst>
          </p:cNvPr>
          <p:cNvSpPr>
            <a:spLocks noGrp="1"/>
          </p:cNvSpPr>
          <p:nvPr>
            <p:ph type="title"/>
          </p:nvPr>
        </p:nvSpPr>
        <p:spPr>
          <a:xfrm>
            <a:off x="792001" y="757379"/>
            <a:ext cx="5049940"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0465008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_Highlight quote with(out) image">
    <p:bg>
      <p:bgPr>
        <a:solidFill>
          <a:srgbClr val="D1E3F7"/>
        </a:solidFill>
        <a:effectLst/>
      </p:bgPr>
    </p:bg>
    <p:spTree>
      <p:nvGrpSpPr>
        <p:cNvPr id="1" name=""/>
        <p:cNvGrpSpPr/>
        <p:nvPr/>
      </p:nvGrpSpPr>
      <p:grpSpPr>
        <a:xfrm>
          <a:off x="0" y="0"/>
          <a:ext cx="0" cy="0"/>
          <a:chOff x="0" y="0"/>
          <a:chExt cx="0" cy="0"/>
        </a:xfrm>
      </p:grpSpPr>
      <p:sp>
        <p:nvSpPr>
          <p:cNvPr id="3" name="Graphic 4">
            <a:extLst>
              <a:ext uri="{FF2B5EF4-FFF2-40B4-BE49-F238E27FC236}">
                <a16:creationId xmlns:a16="http://schemas.microsoft.com/office/drawing/2014/main" id="{9568D642-E0AF-1256-7D80-D64CC573F4D1}"/>
              </a:ext>
            </a:extLst>
          </p:cNvPr>
          <p:cNvSpPr>
            <a:spLocks noChangeAspect="1"/>
          </p:cNvSpPr>
          <p:nvPr/>
        </p:nvSpPr>
        <p:spPr>
          <a:xfrm>
            <a:off x="791988" y="647999"/>
            <a:ext cx="1719415" cy="3420000"/>
          </a:xfrm>
          <a:custGeom>
            <a:avLst/>
            <a:gdLst>
              <a:gd name="connsiteX0" fmla="*/ 1302942 w 1302941"/>
              <a:gd name="connsiteY0" fmla="*/ 0 h 2591609"/>
              <a:gd name="connsiteX1" fmla="*/ 1302942 w 1302941"/>
              <a:gd name="connsiteY1" fmla="*/ 1288668 h 2591609"/>
              <a:gd name="connsiteX2" fmla="*/ 1302815 w 1302941"/>
              <a:gd name="connsiteY2" fmla="*/ 1302983 h 2591609"/>
              <a:gd name="connsiteX3" fmla="*/ 0 w 1302941"/>
              <a:gd name="connsiteY3" fmla="*/ 2591610 h 2591609"/>
              <a:gd name="connsiteX4" fmla="*/ 0 w 1302941"/>
              <a:gd name="connsiteY4" fmla="*/ 0 h 2591609"/>
              <a:gd name="connsiteX5" fmla="*/ 1302942 w 1302941"/>
              <a:gd name="connsiteY5" fmla="*/ 0 h 25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941" h="2591609">
                <a:moveTo>
                  <a:pt x="1302942" y="0"/>
                </a:moveTo>
                <a:lnTo>
                  <a:pt x="1302942" y="1288668"/>
                </a:lnTo>
                <a:cubicBezTo>
                  <a:pt x="1302942" y="1293468"/>
                  <a:pt x="1302900" y="1298227"/>
                  <a:pt x="1302815" y="1302983"/>
                </a:cubicBezTo>
                <a:cubicBezTo>
                  <a:pt x="1295167" y="2015951"/>
                  <a:pt x="714751" y="2591610"/>
                  <a:pt x="0" y="2591610"/>
                </a:cubicBezTo>
                <a:lnTo>
                  <a:pt x="0" y="0"/>
                </a:lnTo>
                <a:lnTo>
                  <a:pt x="1302942" y="0"/>
                </a:lnTo>
                <a:close/>
              </a:path>
            </a:pathLst>
          </a:custGeom>
          <a:solidFill>
            <a:srgbClr val="FFFFFF"/>
          </a:solidFill>
          <a:ln w="0" cap="flat">
            <a:noFill/>
            <a:prstDash val="solid"/>
            <a:miter/>
          </a:ln>
        </p:spPr>
        <p:txBody>
          <a:bodyPr rtlCol="0" anchor="ctr"/>
          <a:lstStyle/>
          <a:p>
            <a:endParaRPr lang="nl-NL"/>
          </a:p>
        </p:txBody>
      </p:sp>
      <p:sp>
        <p:nvSpPr>
          <p:cNvPr id="2" name="Vrije vorm: vorm 1">
            <a:extLst>
              <a:ext uri="{FF2B5EF4-FFF2-40B4-BE49-F238E27FC236}">
                <a16:creationId xmlns:a16="http://schemas.microsoft.com/office/drawing/2014/main" id="{99F02519-812C-D1A8-DED2-EE86DB240349}"/>
              </a:ext>
            </a:extLst>
          </p:cNvPr>
          <p:cNvSpPr>
            <a:spLocks noGrp="1"/>
          </p:cNvSpPr>
          <p:nvPr>
            <p:ph type="pic" sz="quarter" idx="27" hasCustomPrompt="1"/>
          </p:nvPr>
        </p:nvSpPr>
        <p:spPr>
          <a:xfrm>
            <a:off x="791988" y="648000"/>
            <a:ext cx="1719417" cy="3420001"/>
          </a:xfrm>
          <a:custGeom>
            <a:avLst/>
            <a:gdLst>
              <a:gd name="connsiteX0" fmla="*/ 0 w 1719417"/>
              <a:gd name="connsiteY0" fmla="*/ 0 h 3420001"/>
              <a:gd name="connsiteX1" fmla="*/ 1719417 w 1719417"/>
              <a:gd name="connsiteY1" fmla="*/ 0 h 3420001"/>
              <a:gd name="connsiteX2" fmla="*/ 1719417 w 1719417"/>
              <a:gd name="connsiteY2" fmla="*/ 1700583 h 3420001"/>
              <a:gd name="connsiteX3" fmla="*/ 1719249 w 1719417"/>
              <a:gd name="connsiteY3" fmla="*/ 1719473 h 3420001"/>
              <a:gd name="connsiteX4" fmla="*/ 0 w 1719417"/>
              <a:gd name="connsiteY4" fmla="*/ 3420001 h 342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17" h="3420001">
                <a:moveTo>
                  <a:pt x="0" y="0"/>
                </a:moveTo>
                <a:lnTo>
                  <a:pt x="1719417" y="0"/>
                </a:lnTo>
                <a:lnTo>
                  <a:pt x="1719417" y="1700583"/>
                </a:lnTo>
                <a:cubicBezTo>
                  <a:pt x="1719417" y="1706917"/>
                  <a:pt x="1719361" y="1713197"/>
                  <a:pt x="1719249" y="1719473"/>
                </a:cubicBezTo>
                <a:cubicBezTo>
                  <a:pt x="1709156" y="2660337"/>
                  <a:pt x="943215" y="3420001"/>
                  <a:pt x="0" y="3420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3" name="Tijdelijke aanduiding voor titel 1">
            <a:extLst>
              <a:ext uri="{FF2B5EF4-FFF2-40B4-BE49-F238E27FC236}">
                <a16:creationId xmlns:a16="http://schemas.microsoft.com/office/drawing/2014/main" id="{752C6DDF-7D23-2B36-06F0-BF7E049D5935}"/>
              </a:ext>
            </a:extLst>
          </p:cNvPr>
          <p:cNvSpPr>
            <a:spLocks noGrp="1"/>
          </p:cNvSpPr>
          <p:nvPr>
            <p:ph type="title"/>
          </p:nvPr>
        </p:nvSpPr>
        <p:spPr>
          <a:xfrm>
            <a:off x="2867999" y="1629000"/>
            <a:ext cx="8532000" cy="3600000"/>
          </a:xfrm>
          <a:prstGeom prst="rect">
            <a:avLst/>
          </a:prstGeom>
        </p:spPr>
        <p:txBody>
          <a:bodyPr vert="horz" lIns="91440" tIns="45720" rIns="91440" bIns="45720" rtlCol="0" anchor="b">
            <a:noAutofit/>
          </a:bodyPr>
          <a:lstStyle>
            <a:lvl1pPr>
              <a:defRPr sz="1600">
                <a:solidFill>
                  <a:srgbClr val="2D4C95"/>
                </a:solidFill>
              </a:defRPr>
            </a:lvl1pPr>
          </a:lstStyle>
          <a:p>
            <a:r>
              <a:rPr lang="en-US"/>
              <a:t>Click to edit Master title style</a:t>
            </a:r>
            <a:endParaRPr lang="nl-NL"/>
          </a:p>
        </p:txBody>
      </p:sp>
      <p:sp>
        <p:nvSpPr>
          <p:cNvPr id="7" name="Tijdelijke aanduiding voor tekst 2">
            <a:extLst>
              <a:ext uri="{FF2B5EF4-FFF2-40B4-BE49-F238E27FC236}">
                <a16:creationId xmlns:a16="http://schemas.microsoft.com/office/drawing/2014/main" id="{BB519B53-9B81-64FE-7762-38714A792863}"/>
              </a:ext>
            </a:extLst>
          </p:cNvPr>
          <p:cNvSpPr>
            <a:spLocks noGrp="1"/>
          </p:cNvSpPr>
          <p:nvPr>
            <p:ph type="body" idx="26" hasCustomPrompt="1"/>
          </p:nvPr>
        </p:nvSpPr>
        <p:spPr>
          <a:xfrm>
            <a:off x="3191999" y="5687368"/>
            <a:ext cx="8208000" cy="522632"/>
          </a:xfrm>
          <a:prstGeom prst="rect">
            <a:avLst/>
          </a:prstGeom>
        </p:spPr>
        <p:txBody>
          <a:bodyPr anchor="ctr">
            <a:noAutofit/>
          </a:bodyPr>
          <a:lstStyle>
            <a:lvl1pPr marL="0" indent="0">
              <a:buNone/>
              <a:defRPr sz="1200" b="0">
                <a:solidFill>
                  <a:srgbClr val="2D4C9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and function</a:t>
            </a:r>
            <a:endParaRPr lang="nl-NL"/>
          </a:p>
        </p:txBody>
      </p:sp>
      <p:sp>
        <p:nvSpPr>
          <p:cNvPr id="8" name="Vrije vorm: vorm 7">
            <a:extLst>
              <a:ext uri="{FF2B5EF4-FFF2-40B4-BE49-F238E27FC236}">
                <a16:creationId xmlns:a16="http://schemas.microsoft.com/office/drawing/2014/main" id="{BE592584-23BE-BE07-65B6-40EEFBF0940C}"/>
              </a:ext>
            </a:extLst>
          </p:cNvPr>
          <p:cNvSpPr>
            <a:spLocks noChangeAspect="1"/>
          </p:cNvSpPr>
          <p:nvPr/>
        </p:nvSpPr>
        <p:spPr>
          <a:xfrm rot="5400000">
            <a:off x="2759999" y="5840684"/>
            <a:ext cx="432000" cy="21600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rgbClr val="507AC2"/>
          </a:solidFill>
          <a:ln w="0" cap="flat">
            <a:noFill/>
            <a:prstDash val="solid"/>
            <a:miter/>
          </a:ln>
        </p:spPr>
        <p:txBody>
          <a:bodyPr rtlCol="0" anchor="ctr"/>
          <a:lstStyle/>
          <a:p>
            <a:endParaRPr lang="nl-NL">
              <a:solidFill>
                <a:srgbClr val="507AC2"/>
              </a:solidFill>
            </a:endParaRPr>
          </a:p>
        </p:txBody>
      </p:sp>
    </p:spTree>
    <p:extLst>
      <p:ext uri="{BB962C8B-B14F-4D97-AF65-F5344CB8AC3E}">
        <p14:creationId xmlns:p14="http://schemas.microsoft.com/office/powerpoint/2010/main" val="323174769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hoto/shapes with text">
    <p:bg>
      <p:bgRef idx="1001">
        <a:schemeClr val="bg1"/>
      </p:bgRef>
    </p:bg>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6AE6DAC3-7D13-5877-FC87-5046D58CECDF}"/>
              </a:ext>
            </a:extLst>
          </p:cNvPr>
          <p:cNvSpPr/>
          <p:nvPr/>
        </p:nvSpPr>
        <p:spPr>
          <a:xfrm>
            <a:off x="7048500" y="0"/>
            <a:ext cx="3429000" cy="3429000"/>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CA06132A-FAF1-6E85-EB1C-74FA8FD08A5D}"/>
              </a:ext>
            </a:extLst>
          </p:cNvPr>
          <p:cNvSpPr/>
          <p:nvPr/>
        </p:nvSpPr>
        <p:spPr>
          <a:xfrm rot="10800000">
            <a:off x="7048500" y="3429000"/>
            <a:ext cx="3429000" cy="342900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CF0267B9-CCD0-6867-0B0C-C0F2EEE330EA}"/>
              </a:ext>
            </a:extLst>
          </p:cNvPr>
          <p:cNvSpPr/>
          <p:nvPr/>
        </p:nvSpPr>
        <p:spPr>
          <a:xfrm rot="16200000">
            <a:off x="9620249" y="857255"/>
            <a:ext cx="3429000" cy="1714500"/>
          </a:xfrm>
          <a:custGeom>
            <a:avLst/>
            <a:gdLst>
              <a:gd name="connsiteX0" fmla="*/ 0 w 2286025"/>
              <a:gd name="connsiteY0" fmla="*/ 2 h 1143013"/>
              <a:gd name="connsiteX1" fmla="*/ 2286026 w 2286025"/>
              <a:gd name="connsiteY1" fmla="*/ 0 h 1143013"/>
              <a:gd name="connsiteX2" fmla="*/ 1143013 w 2286025"/>
              <a:gd name="connsiteY2" fmla="*/ 1143014 h 1143013"/>
              <a:gd name="connsiteX3" fmla="*/ 0 w 2286025"/>
              <a:gd name="connsiteY3" fmla="*/ 2 h 1143013"/>
            </a:gdLst>
            <a:ahLst/>
            <a:cxnLst>
              <a:cxn ang="0">
                <a:pos x="connsiteX0" y="connsiteY0"/>
              </a:cxn>
              <a:cxn ang="0">
                <a:pos x="connsiteX1" y="connsiteY1"/>
              </a:cxn>
              <a:cxn ang="0">
                <a:pos x="connsiteX2" y="connsiteY2"/>
              </a:cxn>
              <a:cxn ang="0">
                <a:pos x="connsiteX3" y="connsiteY3"/>
              </a:cxn>
            </a:cxnLst>
            <a:rect l="l" t="t" r="r" b="b"/>
            <a:pathLst>
              <a:path w="2286025" h="1143013">
                <a:moveTo>
                  <a:pt x="0" y="2"/>
                </a:moveTo>
                <a:lnTo>
                  <a:pt x="2286026" y="0"/>
                </a:lnTo>
                <a:cubicBezTo>
                  <a:pt x="2286026" y="631229"/>
                  <a:pt x="1774242" y="1143014"/>
                  <a:pt x="1143013" y="1143014"/>
                </a:cubicBezTo>
                <a:cubicBezTo>
                  <a:pt x="511784" y="1143014"/>
                  <a:pt x="0" y="631231"/>
                  <a:pt x="0" y="2"/>
                </a:cubicBezTo>
                <a:close/>
              </a:path>
            </a:pathLst>
          </a:custGeom>
          <a:solidFill>
            <a:srgbClr val="D1E3F7"/>
          </a:solidFill>
          <a:ln w="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1E9B228B-07DF-83BE-DAB9-801A335B56B7}"/>
              </a:ext>
            </a:extLst>
          </p:cNvPr>
          <p:cNvSpPr/>
          <p:nvPr/>
        </p:nvSpPr>
        <p:spPr>
          <a:xfrm rot="5400000">
            <a:off x="2767212" y="-852280"/>
            <a:ext cx="3429006" cy="5133567"/>
          </a:xfrm>
          <a:custGeom>
            <a:avLst/>
            <a:gdLst>
              <a:gd name="connsiteX0" fmla="*/ 0 w 2286029"/>
              <a:gd name="connsiteY0" fmla="*/ 2279403 h 3422415"/>
              <a:gd name="connsiteX1" fmla="*/ 3 w 2286029"/>
              <a:gd name="connsiteY1" fmla="*/ 2279403 h 3422415"/>
              <a:gd name="connsiteX2" fmla="*/ 3 w 2286029"/>
              <a:gd name="connsiteY2" fmla="*/ 0 h 3422415"/>
              <a:gd name="connsiteX3" fmla="*/ 2286029 w 2286029"/>
              <a:gd name="connsiteY3" fmla="*/ 0 h 3422415"/>
              <a:gd name="connsiteX4" fmla="*/ 2286029 w 2286029"/>
              <a:gd name="connsiteY4" fmla="*/ 2286026 h 3422415"/>
              <a:gd name="connsiteX5" fmla="*/ 2285692 w 2286029"/>
              <a:gd name="connsiteY5" fmla="*/ 2286026 h 3422415"/>
              <a:gd name="connsiteX6" fmla="*/ 2280125 w 2286029"/>
              <a:gd name="connsiteY6" fmla="*/ 2396261 h 3422415"/>
              <a:gd name="connsiteX7" fmla="*/ 1143013 w 2286029"/>
              <a:gd name="connsiteY7" fmla="*/ 3422415 h 3422415"/>
              <a:gd name="connsiteX8" fmla="*/ 5902 w 2286029"/>
              <a:gd name="connsiteY8" fmla="*/ 2396263 h 3422415"/>
              <a:gd name="connsiteX9" fmla="*/ 335 w 2286029"/>
              <a:gd name="connsiteY9" fmla="*/ 2286026 h 3422415"/>
              <a:gd name="connsiteX10" fmla="*/ 3 w 2286029"/>
              <a:gd name="connsiteY10" fmla="*/ 2286026 h 3422415"/>
              <a:gd name="connsiteX11" fmla="*/ 3 w 2286029"/>
              <a:gd name="connsiteY11" fmla="*/ 2279462 h 342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6029" h="3422415">
                <a:moveTo>
                  <a:pt x="0" y="2279403"/>
                </a:moveTo>
                <a:lnTo>
                  <a:pt x="3" y="2279403"/>
                </a:lnTo>
                <a:lnTo>
                  <a:pt x="3" y="0"/>
                </a:lnTo>
                <a:lnTo>
                  <a:pt x="2286029" y="0"/>
                </a:lnTo>
                <a:lnTo>
                  <a:pt x="2286029" y="2286026"/>
                </a:lnTo>
                <a:lnTo>
                  <a:pt x="2285692" y="2286026"/>
                </a:lnTo>
                <a:lnTo>
                  <a:pt x="2280125" y="2396261"/>
                </a:lnTo>
                <a:cubicBezTo>
                  <a:pt x="2221587" y="2972604"/>
                  <a:pt x="1734790" y="3422415"/>
                  <a:pt x="1143013" y="3422415"/>
                </a:cubicBezTo>
                <a:cubicBezTo>
                  <a:pt x="551236" y="3422415"/>
                  <a:pt x="64440" y="2972606"/>
                  <a:pt x="5902" y="2396263"/>
                </a:cubicBezTo>
                <a:lnTo>
                  <a:pt x="335" y="2286026"/>
                </a:lnTo>
                <a:lnTo>
                  <a:pt x="3" y="2286026"/>
                </a:lnTo>
                <a:lnTo>
                  <a:pt x="3" y="2279462"/>
                </a:lnTo>
                <a:close/>
              </a:path>
            </a:pathLst>
          </a:custGeom>
          <a:solidFill>
            <a:srgbClr val="D1E3F7"/>
          </a:solidFill>
          <a:ln w="0" cap="flat">
            <a:noFill/>
            <a:prstDash val="solid"/>
            <a:miter/>
          </a:ln>
        </p:spPr>
        <p:txBody>
          <a:bodyPr wrap="square" rtlCol="0" anchor="ctr">
            <a:noAutofit/>
          </a:bodyPr>
          <a:lstStyle/>
          <a:p>
            <a:endParaRPr lang="nl-NL"/>
          </a:p>
        </p:txBody>
      </p:sp>
      <p:sp>
        <p:nvSpPr>
          <p:cNvPr id="19" name="Vrije vorm: vorm 18">
            <a:extLst>
              <a:ext uri="{FF2B5EF4-FFF2-40B4-BE49-F238E27FC236}">
                <a16:creationId xmlns:a16="http://schemas.microsoft.com/office/drawing/2014/main" id="{A211D5EF-9E81-EE58-5B11-3DCC4F372BE1}"/>
              </a:ext>
            </a:extLst>
          </p:cNvPr>
          <p:cNvSpPr>
            <a:spLocks noGrp="1"/>
          </p:cNvSpPr>
          <p:nvPr>
            <p:ph type="pic" sz="quarter" idx="15" hasCustomPrompt="1"/>
          </p:nvPr>
        </p:nvSpPr>
        <p:spPr>
          <a:xfrm>
            <a:off x="10477498" y="4725"/>
            <a:ext cx="1704976" cy="3429001"/>
          </a:xfrm>
          <a:custGeom>
            <a:avLst/>
            <a:gdLst>
              <a:gd name="connsiteX0" fmla="*/ 0 w 1704976"/>
              <a:gd name="connsiteY0" fmla="*/ 0 h 3429001"/>
              <a:gd name="connsiteX1" fmla="*/ 1679666 w 1704976"/>
              <a:gd name="connsiteY1" fmla="*/ 1368986 h 3429001"/>
              <a:gd name="connsiteX2" fmla="*/ 1704976 w 1704976"/>
              <a:gd name="connsiteY2" fmla="*/ 1534806 h 3429001"/>
              <a:gd name="connsiteX3" fmla="*/ 1704976 w 1704976"/>
              <a:gd name="connsiteY3" fmla="*/ 1894195 h 3429001"/>
              <a:gd name="connsiteX4" fmla="*/ 1679666 w 1704976"/>
              <a:gd name="connsiteY4" fmla="*/ 2060015 h 3429001"/>
              <a:gd name="connsiteX5" fmla="*/ 3 w 1704976"/>
              <a:gd name="connsiteY5" fmla="*/ 3429001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4976" h="3429001">
                <a:moveTo>
                  <a:pt x="0" y="0"/>
                </a:moveTo>
                <a:cubicBezTo>
                  <a:pt x="828479" y="0"/>
                  <a:pt x="1519785" y="587745"/>
                  <a:pt x="1679666" y="1368986"/>
                </a:cubicBezTo>
                <a:lnTo>
                  <a:pt x="1704976" y="1534806"/>
                </a:lnTo>
                <a:lnTo>
                  <a:pt x="1704976" y="1894195"/>
                </a:lnTo>
                <a:lnTo>
                  <a:pt x="1679666" y="2060015"/>
                </a:lnTo>
                <a:cubicBezTo>
                  <a:pt x="1519785" y="2841256"/>
                  <a:pt x="828482" y="3429001"/>
                  <a:pt x="3" y="3429001"/>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4" name="Vrije vorm: vorm 13">
            <a:extLst>
              <a:ext uri="{FF2B5EF4-FFF2-40B4-BE49-F238E27FC236}">
                <a16:creationId xmlns:a16="http://schemas.microsoft.com/office/drawing/2014/main" id="{9B6C4C7F-AF8F-2BA9-3C21-C8A93BBD1FD8}"/>
              </a:ext>
            </a:extLst>
          </p:cNvPr>
          <p:cNvSpPr>
            <a:spLocks noGrp="1"/>
          </p:cNvSpPr>
          <p:nvPr>
            <p:ph type="pic" sz="quarter" idx="14" hasCustomPrompt="1"/>
          </p:nvPr>
        </p:nvSpPr>
        <p:spPr>
          <a:xfrm>
            <a:off x="7058024" y="4731"/>
            <a:ext cx="3429002" cy="3429002"/>
          </a:xfrm>
          <a:custGeom>
            <a:avLst/>
            <a:gdLst>
              <a:gd name="connsiteX0" fmla="*/ 1714501 w 3429002"/>
              <a:gd name="connsiteY0" fmla="*/ 0 h 3429002"/>
              <a:gd name="connsiteX1" fmla="*/ 3429002 w 3429002"/>
              <a:gd name="connsiteY1" fmla="*/ 1714501 h 3429002"/>
              <a:gd name="connsiteX2" fmla="*/ 1714501 w 3429002"/>
              <a:gd name="connsiteY2" fmla="*/ 3429002 h 3429002"/>
              <a:gd name="connsiteX3" fmla="*/ 0 w 3429002"/>
              <a:gd name="connsiteY3" fmla="*/ 1714501 h 3429002"/>
              <a:gd name="connsiteX4" fmla="*/ 1714501 w 3429002"/>
              <a:gd name="connsiteY4" fmla="*/ 0 h 342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2" h="3429002">
                <a:moveTo>
                  <a:pt x="1714501" y="0"/>
                </a:moveTo>
                <a:cubicBezTo>
                  <a:pt x="2661392" y="0"/>
                  <a:pt x="3429002" y="767608"/>
                  <a:pt x="3429002" y="1714501"/>
                </a:cubicBezTo>
                <a:cubicBezTo>
                  <a:pt x="3429002" y="2661394"/>
                  <a:pt x="2661394" y="3429002"/>
                  <a:pt x="1714501" y="3429002"/>
                </a:cubicBezTo>
                <a:cubicBezTo>
                  <a:pt x="767608" y="3429002"/>
                  <a:pt x="0" y="2661394"/>
                  <a:pt x="0" y="1714501"/>
                </a:cubicBezTo>
                <a:cubicBezTo>
                  <a:pt x="0" y="767608"/>
                  <a:pt x="767608" y="0"/>
                  <a:pt x="1714501"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1" name="Vrije vorm: vorm 10">
            <a:extLst>
              <a:ext uri="{FF2B5EF4-FFF2-40B4-BE49-F238E27FC236}">
                <a16:creationId xmlns:a16="http://schemas.microsoft.com/office/drawing/2014/main" id="{0F2DE8FB-2BF0-F165-BCDC-10AA98EC3DB6}"/>
              </a:ext>
            </a:extLst>
          </p:cNvPr>
          <p:cNvSpPr>
            <a:spLocks noGrp="1"/>
          </p:cNvSpPr>
          <p:nvPr>
            <p:ph type="pic" sz="quarter" idx="13" hasCustomPrompt="1"/>
          </p:nvPr>
        </p:nvSpPr>
        <p:spPr>
          <a:xfrm>
            <a:off x="7043302" y="3433732"/>
            <a:ext cx="3429001" cy="3429001"/>
          </a:xfrm>
          <a:custGeom>
            <a:avLst/>
            <a:gdLst>
              <a:gd name="connsiteX0" fmla="*/ 0 w 3429001"/>
              <a:gd name="connsiteY0" fmla="*/ 0 h 3429001"/>
              <a:gd name="connsiteX1" fmla="*/ 3429001 w 3429001"/>
              <a:gd name="connsiteY1" fmla="*/ 0 h 3429001"/>
              <a:gd name="connsiteX2" fmla="*/ 3429001 w 3429001"/>
              <a:gd name="connsiteY2" fmla="*/ 3429001 h 3429001"/>
              <a:gd name="connsiteX3" fmla="*/ 0 w 3429001"/>
              <a:gd name="connsiteY3" fmla="*/ 3429001 h 3429001"/>
            </a:gdLst>
            <a:ahLst/>
            <a:cxnLst>
              <a:cxn ang="0">
                <a:pos x="connsiteX0" y="connsiteY0"/>
              </a:cxn>
              <a:cxn ang="0">
                <a:pos x="connsiteX1" y="connsiteY1"/>
              </a:cxn>
              <a:cxn ang="0">
                <a:pos x="connsiteX2" y="connsiteY2"/>
              </a:cxn>
              <a:cxn ang="0">
                <a:pos x="connsiteX3" y="connsiteY3"/>
              </a:cxn>
            </a:cxnLst>
            <a:rect l="l" t="t" r="r" b="b"/>
            <a:pathLst>
              <a:path w="3429001" h="3429001">
                <a:moveTo>
                  <a:pt x="0" y="0"/>
                </a:moveTo>
                <a:lnTo>
                  <a:pt x="3429001" y="0"/>
                </a:lnTo>
                <a:lnTo>
                  <a:pt x="3429001" y="3429001"/>
                </a:lnTo>
                <a:lnTo>
                  <a:pt x="0" y="3429001"/>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7" name="Vrije vorm: vorm 6">
            <a:extLst>
              <a:ext uri="{FF2B5EF4-FFF2-40B4-BE49-F238E27FC236}">
                <a16:creationId xmlns:a16="http://schemas.microsoft.com/office/drawing/2014/main" id="{385F6794-4F53-AEBC-72B4-6DB1EF2B9988}"/>
              </a:ext>
            </a:extLst>
          </p:cNvPr>
          <p:cNvSpPr>
            <a:spLocks noGrp="1"/>
          </p:cNvSpPr>
          <p:nvPr>
            <p:ph type="pic" sz="quarter" idx="12" hasCustomPrompt="1"/>
          </p:nvPr>
        </p:nvSpPr>
        <p:spPr>
          <a:xfrm>
            <a:off x="1905407" y="-6"/>
            <a:ext cx="5133567" cy="3429006"/>
          </a:xfrm>
          <a:custGeom>
            <a:avLst/>
            <a:gdLst>
              <a:gd name="connsiteX0" fmla="*/ 1714499 w 5133567"/>
              <a:gd name="connsiteY0" fmla="*/ 0 h 3429006"/>
              <a:gd name="connsiteX1" fmla="*/ 1714499 w 5133567"/>
              <a:gd name="connsiteY1" fmla="*/ 4 h 3429006"/>
              <a:gd name="connsiteX2" fmla="*/ 5133567 w 5133567"/>
              <a:gd name="connsiteY2" fmla="*/ 4 h 3429006"/>
              <a:gd name="connsiteX3" fmla="*/ 5133567 w 5133567"/>
              <a:gd name="connsiteY3" fmla="*/ 3429006 h 3429006"/>
              <a:gd name="connsiteX4" fmla="*/ 1704565 w 5133567"/>
              <a:gd name="connsiteY4" fmla="*/ 3429006 h 3429006"/>
              <a:gd name="connsiteX5" fmla="*/ 1704565 w 5133567"/>
              <a:gd name="connsiteY5" fmla="*/ 3428500 h 3429006"/>
              <a:gd name="connsiteX6" fmla="*/ 1539214 w 5133567"/>
              <a:gd name="connsiteY6" fmla="*/ 3420150 h 3429006"/>
              <a:gd name="connsiteX7" fmla="*/ 0 w 5133567"/>
              <a:gd name="connsiteY7" fmla="*/ 1714500 h 3429006"/>
              <a:gd name="connsiteX8" fmla="*/ 1539211 w 5133567"/>
              <a:gd name="connsiteY8" fmla="*/ 8853 h 3429006"/>
              <a:gd name="connsiteX9" fmla="*/ 1704565 w 5133567"/>
              <a:gd name="connsiteY9" fmla="*/ 502 h 3429006"/>
              <a:gd name="connsiteX10" fmla="*/ 1704565 w 5133567"/>
              <a:gd name="connsiteY10" fmla="*/ 4 h 3429006"/>
              <a:gd name="connsiteX11" fmla="*/ 1714411 w 5133567"/>
              <a:gd name="connsiteY11" fmla="*/ 4 h 342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33567" h="3429006">
                <a:moveTo>
                  <a:pt x="1714499" y="0"/>
                </a:moveTo>
                <a:lnTo>
                  <a:pt x="1714499" y="4"/>
                </a:lnTo>
                <a:lnTo>
                  <a:pt x="5133567" y="4"/>
                </a:lnTo>
                <a:lnTo>
                  <a:pt x="5133567" y="3429006"/>
                </a:lnTo>
                <a:lnTo>
                  <a:pt x="1704565" y="3429006"/>
                </a:lnTo>
                <a:lnTo>
                  <a:pt x="1704565" y="3428500"/>
                </a:lnTo>
                <a:lnTo>
                  <a:pt x="1539214" y="3420150"/>
                </a:lnTo>
                <a:cubicBezTo>
                  <a:pt x="674709" y="3332344"/>
                  <a:pt x="0" y="2602156"/>
                  <a:pt x="0" y="1714500"/>
                </a:cubicBezTo>
                <a:cubicBezTo>
                  <a:pt x="0" y="826845"/>
                  <a:pt x="674706" y="96659"/>
                  <a:pt x="1539211" y="8853"/>
                </a:cubicBezTo>
                <a:lnTo>
                  <a:pt x="1704565" y="502"/>
                </a:lnTo>
                <a:lnTo>
                  <a:pt x="1704565" y="4"/>
                </a:lnTo>
                <a:lnTo>
                  <a:pt x="1714411" y="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7" name="Tijdelijke aanduiding voor inhoud 2">
            <a:extLst>
              <a:ext uri="{FF2B5EF4-FFF2-40B4-BE49-F238E27FC236}">
                <a16:creationId xmlns:a16="http://schemas.microsoft.com/office/drawing/2014/main" id="{3D25DD5D-6F24-0B57-A0F6-B5CEB7A28B12}"/>
              </a:ext>
            </a:extLst>
          </p:cNvPr>
          <p:cNvSpPr>
            <a:spLocks noGrp="1"/>
          </p:cNvSpPr>
          <p:nvPr>
            <p:ph sz="half" idx="1"/>
          </p:nvPr>
        </p:nvSpPr>
        <p:spPr>
          <a:xfrm>
            <a:off x="791999" y="4914000"/>
            <a:ext cx="4104000" cy="1296000"/>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Tree>
    <p:extLst>
      <p:ext uri="{BB962C8B-B14F-4D97-AF65-F5344CB8AC3E}">
        <p14:creationId xmlns:p14="http://schemas.microsoft.com/office/powerpoint/2010/main" val="1656049557"/>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Photo with text">
    <p:bg>
      <p:bgRef idx="1001">
        <a:schemeClr val="bg1"/>
      </p:bgRef>
    </p:bg>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13156614-4367-8B7F-E075-63D8F02804C8}"/>
              </a:ext>
            </a:extLst>
          </p:cNvPr>
          <p:cNvSpPr>
            <a:spLocks noGrp="1"/>
          </p:cNvSpPr>
          <p:nvPr>
            <p:ph type="pic" sz="quarter" idx="12" hasCustomPrompt="1"/>
          </p:nvPr>
        </p:nvSpPr>
        <p:spPr>
          <a:xfrm>
            <a:off x="5334000" y="1"/>
            <a:ext cx="6858000" cy="6857993"/>
          </a:xfrm>
          <a:custGeom>
            <a:avLst/>
            <a:gdLst>
              <a:gd name="connsiteX0" fmla="*/ 3429108 w 6858000"/>
              <a:gd name="connsiteY0" fmla="*/ 1783951 h 6857993"/>
              <a:gd name="connsiteX1" fmla="*/ 3424523 w 6858000"/>
              <a:gd name="connsiteY1" fmla="*/ 1880797 h 6857993"/>
              <a:gd name="connsiteX2" fmla="*/ 1891629 w 6858000"/>
              <a:gd name="connsiteY2" fmla="*/ 3423454 h 6857993"/>
              <a:gd name="connsiteX3" fmla="*/ 1784003 w 6858000"/>
              <a:gd name="connsiteY3" fmla="*/ 3428888 h 6857993"/>
              <a:gd name="connsiteX4" fmla="*/ 1880789 w 6858000"/>
              <a:gd name="connsiteY4" fmla="*/ 3433471 h 6857993"/>
              <a:gd name="connsiteX5" fmla="*/ 3423455 w 6858000"/>
              <a:gd name="connsiteY5" fmla="*/ 4966373 h 6857993"/>
              <a:gd name="connsiteX6" fmla="*/ 3428998 w 6858000"/>
              <a:gd name="connsiteY6" fmla="*/ 5076136 h 6857993"/>
              <a:gd name="connsiteX7" fmla="*/ 3434541 w 6858000"/>
              <a:gd name="connsiteY7" fmla="*/ 4966368 h 6857993"/>
              <a:gd name="connsiteX8" fmla="*/ 4977198 w 6858000"/>
              <a:gd name="connsiteY8" fmla="*/ 3433473 h 6857993"/>
              <a:gd name="connsiteX9" fmla="*/ 5074020 w 6858000"/>
              <a:gd name="connsiteY9" fmla="*/ 3428889 h 6857993"/>
              <a:gd name="connsiteX10" fmla="*/ 4966376 w 6858000"/>
              <a:gd name="connsiteY10" fmla="*/ 3423454 h 6857993"/>
              <a:gd name="connsiteX11" fmla="*/ 3434546 w 6858000"/>
              <a:gd name="connsiteY11" fmla="*/ 1891624 h 6857993"/>
              <a:gd name="connsiteX12" fmla="*/ 1716142 w 6858000"/>
              <a:gd name="connsiteY12" fmla="*/ 0 h 6857993"/>
              <a:gd name="connsiteX13" fmla="*/ 1716184 w 6858000"/>
              <a:gd name="connsiteY13" fmla="*/ 0 h 6857993"/>
              <a:gd name="connsiteX14" fmla="*/ 1880802 w 6858000"/>
              <a:gd name="connsiteY14" fmla="*/ 7794 h 6857993"/>
              <a:gd name="connsiteX15" fmla="*/ 3423458 w 6858000"/>
              <a:gd name="connsiteY15" fmla="*/ 1540689 h 6857993"/>
              <a:gd name="connsiteX16" fmla="*/ 3429002 w 6858000"/>
              <a:gd name="connsiteY16" fmla="*/ 1650475 h 6857993"/>
              <a:gd name="connsiteX17" fmla="*/ 3434546 w 6858000"/>
              <a:gd name="connsiteY17" fmla="*/ 1540689 h 6857993"/>
              <a:gd name="connsiteX18" fmla="*/ 4977203 w 6858000"/>
              <a:gd name="connsiteY18" fmla="*/ 7794 h 6857993"/>
              <a:gd name="connsiteX19" fmla="*/ 5141821 w 6858000"/>
              <a:gd name="connsiteY19" fmla="*/ 0 h 6857993"/>
              <a:gd name="connsiteX20" fmla="*/ 5141863 w 6858000"/>
              <a:gd name="connsiteY20" fmla="*/ 0 h 6857993"/>
              <a:gd name="connsiteX21" fmla="*/ 5317310 w 6858000"/>
              <a:gd name="connsiteY21" fmla="*/ 8859 h 6857993"/>
              <a:gd name="connsiteX22" fmla="*/ 6858000 w 6858000"/>
              <a:gd name="connsiteY22" fmla="*/ 1716157 h 6857993"/>
              <a:gd name="connsiteX23" fmla="*/ 5317310 w 6858000"/>
              <a:gd name="connsiteY23" fmla="*/ 3423454 h 6857993"/>
              <a:gd name="connsiteX24" fmla="*/ 5207548 w 6858000"/>
              <a:gd name="connsiteY24" fmla="*/ 3428996 h 6857993"/>
              <a:gd name="connsiteX25" fmla="*/ 5317306 w 6858000"/>
              <a:gd name="connsiteY25" fmla="*/ 3434538 h 6857993"/>
              <a:gd name="connsiteX26" fmla="*/ 6857996 w 6858000"/>
              <a:gd name="connsiteY26" fmla="*/ 5141836 h 6857993"/>
              <a:gd name="connsiteX27" fmla="*/ 5141838 w 6858000"/>
              <a:gd name="connsiteY27" fmla="*/ 6857993 h 6857993"/>
              <a:gd name="connsiteX28" fmla="*/ 3425680 w 6858000"/>
              <a:gd name="connsiteY28" fmla="*/ 5141836 h 6857993"/>
              <a:gd name="connsiteX29" fmla="*/ 3425680 w 6858000"/>
              <a:gd name="connsiteY29" fmla="*/ 5141831 h 6857993"/>
              <a:gd name="connsiteX30" fmla="*/ 0 w 6858000"/>
              <a:gd name="connsiteY30" fmla="*/ 5141834 h 6857993"/>
              <a:gd name="connsiteX31" fmla="*/ 1540701 w 6858000"/>
              <a:gd name="connsiteY31" fmla="*/ 3434536 h 6857993"/>
              <a:gd name="connsiteX32" fmla="*/ 1650433 w 6858000"/>
              <a:gd name="connsiteY32" fmla="*/ 3428995 h 6857993"/>
              <a:gd name="connsiteX33" fmla="*/ 1540695 w 6858000"/>
              <a:gd name="connsiteY33" fmla="*/ 3423454 h 6857993"/>
              <a:gd name="connsiteX34" fmla="*/ 4 w 6858000"/>
              <a:gd name="connsiteY34" fmla="*/ 1716157 h 6857993"/>
              <a:gd name="connsiteX35" fmla="*/ 1540695 w 6858000"/>
              <a:gd name="connsiteY35" fmla="*/ 8859 h 6857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58000" h="6857993">
                <a:moveTo>
                  <a:pt x="3429108" y="1783951"/>
                </a:moveTo>
                <a:lnTo>
                  <a:pt x="3424523" y="1880797"/>
                </a:lnTo>
                <a:cubicBezTo>
                  <a:pt x="3347162" y="2693570"/>
                  <a:pt x="2702926" y="3341062"/>
                  <a:pt x="1891629" y="3423454"/>
                </a:cubicBezTo>
                <a:lnTo>
                  <a:pt x="1784003" y="3428888"/>
                </a:lnTo>
                <a:lnTo>
                  <a:pt x="1880789" y="3433471"/>
                </a:lnTo>
                <a:cubicBezTo>
                  <a:pt x="2693522" y="3510837"/>
                  <a:pt x="3341058" y="4155117"/>
                  <a:pt x="3423455" y="4966373"/>
                </a:cubicBezTo>
                <a:lnTo>
                  <a:pt x="3428998" y="5076136"/>
                </a:lnTo>
                <a:lnTo>
                  <a:pt x="3434541" y="4966368"/>
                </a:lnTo>
                <a:cubicBezTo>
                  <a:pt x="3516932" y="4155071"/>
                  <a:pt x="4164424" y="3510834"/>
                  <a:pt x="4977198" y="3433473"/>
                </a:cubicBezTo>
                <a:lnTo>
                  <a:pt x="5074020" y="3428889"/>
                </a:lnTo>
                <a:lnTo>
                  <a:pt x="4966376" y="3423454"/>
                </a:lnTo>
                <a:cubicBezTo>
                  <a:pt x="4158685" y="3341428"/>
                  <a:pt x="3516571" y="2699315"/>
                  <a:pt x="3434546" y="1891624"/>
                </a:cubicBezTo>
                <a:close/>
                <a:moveTo>
                  <a:pt x="1716142" y="0"/>
                </a:moveTo>
                <a:lnTo>
                  <a:pt x="1716184" y="0"/>
                </a:lnTo>
                <a:lnTo>
                  <a:pt x="1880802" y="7794"/>
                </a:lnTo>
                <a:cubicBezTo>
                  <a:pt x="2693575" y="85155"/>
                  <a:pt x="3341067" y="729392"/>
                  <a:pt x="3423458" y="1540689"/>
                </a:cubicBezTo>
                <a:lnTo>
                  <a:pt x="3429002" y="1650475"/>
                </a:lnTo>
                <a:lnTo>
                  <a:pt x="3434546" y="1540689"/>
                </a:lnTo>
                <a:cubicBezTo>
                  <a:pt x="3516937" y="729392"/>
                  <a:pt x="4164430" y="85155"/>
                  <a:pt x="4977203" y="7794"/>
                </a:cubicBezTo>
                <a:lnTo>
                  <a:pt x="5141821" y="0"/>
                </a:lnTo>
                <a:lnTo>
                  <a:pt x="5141863" y="0"/>
                </a:lnTo>
                <a:lnTo>
                  <a:pt x="5317310" y="8859"/>
                </a:lnTo>
                <a:cubicBezTo>
                  <a:pt x="6182692" y="96744"/>
                  <a:pt x="6858000" y="827587"/>
                  <a:pt x="6858000" y="1716157"/>
                </a:cubicBezTo>
                <a:cubicBezTo>
                  <a:pt x="6858000" y="2604726"/>
                  <a:pt x="6182693" y="3335569"/>
                  <a:pt x="5317310" y="3423454"/>
                </a:cubicBezTo>
                <a:lnTo>
                  <a:pt x="5207548" y="3428996"/>
                </a:lnTo>
                <a:lnTo>
                  <a:pt x="5317306" y="3434538"/>
                </a:lnTo>
                <a:cubicBezTo>
                  <a:pt x="6182687" y="3522422"/>
                  <a:pt x="6857996" y="4253266"/>
                  <a:pt x="6857996" y="5141836"/>
                </a:cubicBezTo>
                <a:cubicBezTo>
                  <a:pt x="6857996" y="6089644"/>
                  <a:pt x="6089646" y="6857993"/>
                  <a:pt x="5141838" y="6857993"/>
                </a:cubicBezTo>
                <a:cubicBezTo>
                  <a:pt x="4194030" y="6857993"/>
                  <a:pt x="3425680" y="6089644"/>
                  <a:pt x="3425680" y="5141836"/>
                </a:cubicBezTo>
                <a:lnTo>
                  <a:pt x="3425680" y="5141831"/>
                </a:lnTo>
                <a:lnTo>
                  <a:pt x="0" y="5141834"/>
                </a:lnTo>
                <a:cubicBezTo>
                  <a:pt x="0" y="4253321"/>
                  <a:pt x="675360" y="3522427"/>
                  <a:pt x="1540701" y="3434536"/>
                </a:cubicBezTo>
                <a:lnTo>
                  <a:pt x="1650433" y="3428995"/>
                </a:lnTo>
                <a:lnTo>
                  <a:pt x="1540695" y="3423454"/>
                </a:lnTo>
                <a:cubicBezTo>
                  <a:pt x="675311" y="3335569"/>
                  <a:pt x="4" y="2604726"/>
                  <a:pt x="4" y="1716157"/>
                </a:cubicBezTo>
                <a:cubicBezTo>
                  <a:pt x="4" y="827587"/>
                  <a:pt x="675311" y="96744"/>
                  <a:pt x="1540695" y="8859"/>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18" name="Tijdelijke aanduiding voor tekst 2">
            <a:extLst>
              <a:ext uri="{FF2B5EF4-FFF2-40B4-BE49-F238E27FC236}">
                <a16:creationId xmlns:a16="http://schemas.microsoft.com/office/drawing/2014/main" id="{7508C7E0-E1E1-A013-BACB-8CCBA3620262}"/>
              </a:ext>
            </a:extLst>
          </p:cNvPr>
          <p:cNvSpPr>
            <a:spLocks noGrp="1"/>
          </p:cNvSpPr>
          <p:nvPr>
            <p:ph type="body" idx="11" hasCustomPrompt="1"/>
          </p:nvPr>
        </p:nvSpPr>
        <p:spPr>
          <a:xfrm>
            <a:off x="792000" y="4425256"/>
            <a:ext cx="4104000" cy="360000"/>
          </a:xfrm>
          <a:prstGeom prst="rect">
            <a:avLst/>
          </a:prstGeom>
        </p:spPr>
        <p:txBody>
          <a:bodyPr anchor="t">
            <a:noAutofit/>
          </a:bodyPr>
          <a:lstStyle>
            <a:lvl1pPr marL="0" indent="0">
              <a:buNone/>
              <a:defRPr sz="1600" b="0">
                <a:solidFill>
                  <a:srgbClr val="507AC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inhoud 2">
            <a:extLst>
              <a:ext uri="{FF2B5EF4-FFF2-40B4-BE49-F238E27FC236}">
                <a16:creationId xmlns:a16="http://schemas.microsoft.com/office/drawing/2014/main" id="{D8F73920-52E1-44A2-0B34-A09F90900A47}"/>
              </a:ext>
            </a:extLst>
          </p:cNvPr>
          <p:cNvSpPr>
            <a:spLocks noGrp="1"/>
          </p:cNvSpPr>
          <p:nvPr>
            <p:ph sz="half" idx="1"/>
          </p:nvPr>
        </p:nvSpPr>
        <p:spPr>
          <a:xfrm>
            <a:off x="791999" y="4914000"/>
            <a:ext cx="4104000" cy="1296000"/>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582781153"/>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Photo collage">
    <p:bg>
      <p:bgRef idx="1001">
        <a:schemeClr val="bg1"/>
      </p:bgRef>
    </p:bg>
    <p:spTree>
      <p:nvGrpSpPr>
        <p:cNvPr id="1" name=""/>
        <p:cNvGrpSpPr/>
        <p:nvPr/>
      </p:nvGrpSpPr>
      <p:grpSpPr>
        <a:xfrm>
          <a:off x="0" y="0"/>
          <a:ext cx="0" cy="0"/>
          <a:chOff x="0" y="0"/>
          <a:chExt cx="0" cy="0"/>
        </a:xfrm>
      </p:grpSpPr>
      <p:sp>
        <p:nvSpPr>
          <p:cNvPr id="36" name="Vrije vorm: vorm 35">
            <a:extLst>
              <a:ext uri="{FF2B5EF4-FFF2-40B4-BE49-F238E27FC236}">
                <a16:creationId xmlns:a16="http://schemas.microsoft.com/office/drawing/2014/main" id="{3D9350E0-8696-DA32-A180-6328BF239AC3}"/>
              </a:ext>
            </a:extLst>
          </p:cNvPr>
          <p:cNvSpPr/>
          <p:nvPr/>
        </p:nvSpPr>
        <p:spPr>
          <a:xfrm>
            <a:off x="3426483" y="3428964"/>
            <a:ext cx="3429036" cy="3429036"/>
          </a:xfrm>
          <a:custGeom>
            <a:avLst/>
            <a:gdLst>
              <a:gd name="connsiteX0" fmla="*/ 2286026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6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6" y="1143013"/>
                </a:moveTo>
                <a:cubicBezTo>
                  <a:pt x="2286026" y="1774282"/>
                  <a:pt x="1774282" y="2286026"/>
                  <a:pt x="1143013" y="2286026"/>
                </a:cubicBezTo>
                <a:cubicBezTo>
                  <a:pt x="511744" y="2286026"/>
                  <a:pt x="0" y="1774282"/>
                  <a:pt x="0" y="1143013"/>
                </a:cubicBezTo>
                <a:cubicBezTo>
                  <a:pt x="0" y="511744"/>
                  <a:pt x="511744" y="0"/>
                  <a:pt x="1143013" y="0"/>
                </a:cubicBezTo>
                <a:cubicBezTo>
                  <a:pt x="1774281" y="0"/>
                  <a:pt x="2286026" y="511744"/>
                  <a:pt x="2286026" y="1143013"/>
                </a:cubicBezTo>
                <a:close/>
              </a:path>
            </a:pathLst>
          </a:custGeom>
          <a:solidFill>
            <a:srgbClr val="D1E3F7"/>
          </a:solidFill>
          <a:ln w="0" cap="flat">
            <a:noFill/>
            <a:prstDash val="solid"/>
            <a:miter/>
          </a:ln>
        </p:spPr>
        <p:txBody>
          <a:bodyPr rtlCol="0" anchor="ctr"/>
          <a:lstStyle/>
          <a:p>
            <a:endParaRPr lang="nl-NL"/>
          </a:p>
        </p:txBody>
      </p:sp>
      <p:sp>
        <p:nvSpPr>
          <p:cNvPr id="37" name="Vrije vorm: vorm 36">
            <a:extLst>
              <a:ext uri="{FF2B5EF4-FFF2-40B4-BE49-F238E27FC236}">
                <a16:creationId xmlns:a16="http://schemas.microsoft.com/office/drawing/2014/main" id="{52168AE4-7D38-1528-A083-C10A4C1CD604}"/>
              </a:ext>
            </a:extLst>
          </p:cNvPr>
          <p:cNvSpPr/>
          <p:nvPr/>
        </p:nvSpPr>
        <p:spPr>
          <a:xfrm rot="10800000">
            <a:off x="0" y="220"/>
            <a:ext cx="3429036" cy="3429036"/>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D1E3F7"/>
          </a:solidFill>
          <a:ln w="0" cap="flat">
            <a:noFill/>
            <a:prstDash val="solid"/>
            <a:miter/>
          </a:ln>
        </p:spPr>
        <p:txBody>
          <a:bodyPr rtlCol="0" anchor="ctr"/>
          <a:lstStyle/>
          <a:p>
            <a:endParaRPr lang="nl-NL"/>
          </a:p>
        </p:txBody>
      </p:sp>
      <p:sp>
        <p:nvSpPr>
          <p:cNvPr id="38" name="Vrije vorm: vorm 37">
            <a:extLst>
              <a:ext uri="{FF2B5EF4-FFF2-40B4-BE49-F238E27FC236}">
                <a16:creationId xmlns:a16="http://schemas.microsoft.com/office/drawing/2014/main" id="{F9F01986-A209-C5DD-EEC6-B234BE727B33}"/>
              </a:ext>
            </a:extLst>
          </p:cNvPr>
          <p:cNvSpPr/>
          <p:nvPr/>
        </p:nvSpPr>
        <p:spPr>
          <a:xfrm rot="5400000">
            <a:off x="5998252" y="4285872"/>
            <a:ext cx="3429037" cy="1714517"/>
          </a:xfrm>
          <a:custGeom>
            <a:avLst/>
            <a:gdLst>
              <a:gd name="connsiteX0" fmla="*/ 0 w 2286026"/>
              <a:gd name="connsiteY0" fmla="*/ 1143013 h 1143012"/>
              <a:gd name="connsiteX1" fmla="*/ 2286026 w 2286026"/>
              <a:gd name="connsiteY1" fmla="*/ 1143013 h 1143012"/>
              <a:gd name="connsiteX2" fmla="*/ 1143013 w 2286026"/>
              <a:gd name="connsiteY2" fmla="*/ 0 h 1143012"/>
              <a:gd name="connsiteX3" fmla="*/ 0 w 2286026"/>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6" h="1143012">
                <a:moveTo>
                  <a:pt x="0" y="1143013"/>
                </a:moveTo>
                <a:lnTo>
                  <a:pt x="2286026" y="1143013"/>
                </a:lnTo>
                <a:lnTo>
                  <a:pt x="1143013" y="0"/>
                </a:lnTo>
                <a:lnTo>
                  <a:pt x="0" y="1143013"/>
                </a:lnTo>
                <a:close/>
              </a:path>
            </a:pathLst>
          </a:custGeom>
          <a:solidFill>
            <a:srgbClr val="D1E3F7"/>
          </a:solidFill>
          <a:ln w="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EFDD5FEC-BF2E-84D8-04D4-81BD5074F91E}"/>
              </a:ext>
            </a:extLst>
          </p:cNvPr>
          <p:cNvSpPr/>
          <p:nvPr/>
        </p:nvSpPr>
        <p:spPr>
          <a:xfrm>
            <a:off x="3426477" y="-440"/>
            <a:ext cx="3429051" cy="3429052"/>
          </a:xfrm>
          <a:custGeom>
            <a:avLst/>
            <a:gdLst>
              <a:gd name="connsiteX0" fmla="*/ 2286035 w 2286035"/>
              <a:gd name="connsiteY0" fmla="*/ 0 h 2286036"/>
              <a:gd name="connsiteX1" fmla="*/ 2286036 w 2286035"/>
              <a:gd name="connsiteY1" fmla="*/ 2286036 h 2286036"/>
              <a:gd name="connsiteX2" fmla="*/ 0 w 2286035"/>
              <a:gd name="connsiteY2" fmla="*/ 2286037 h 2286036"/>
              <a:gd name="connsiteX3" fmla="*/ 2286035 w 2286035"/>
              <a:gd name="connsiteY3" fmla="*/ 0 h 2286036"/>
            </a:gdLst>
            <a:ahLst/>
            <a:cxnLst>
              <a:cxn ang="0">
                <a:pos x="connsiteX0" y="connsiteY0"/>
              </a:cxn>
              <a:cxn ang="0">
                <a:pos x="connsiteX1" y="connsiteY1"/>
              </a:cxn>
              <a:cxn ang="0">
                <a:pos x="connsiteX2" y="connsiteY2"/>
              </a:cxn>
              <a:cxn ang="0">
                <a:pos x="connsiteX3" y="connsiteY3"/>
              </a:cxn>
            </a:cxnLst>
            <a:rect l="l" t="t" r="r" b="b"/>
            <a:pathLst>
              <a:path w="2286035" h="2286036">
                <a:moveTo>
                  <a:pt x="2286035" y="0"/>
                </a:moveTo>
                <a:lnTo>
                  <a:pt x="2286036" y="2286036"/>
                </a:lnTo>
                <a:lnTo>
                  <a:pt x="0" y="2286037"/>
                </a:lnTo>
                <a:lnTo>
                  <a:pt x="2286035" y="0"/>
                </a:lnTo>
                <a:close/>
              </a:path>
            </a:pathLst>
          </a:custGeom>
          <a:solidFill>
            <a:srgbClr val="D1E3F7"/>
          </a:solidFill>
          <a:ln w="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55E0E4CE-B506-9217-9B9E-E2343788D48A}"/>
              </a:ext>
            </a:extLst>
          </p:cNvPr>
          <p:cNvSpPr/>
          <p:nvPr/>
        </p:nvSpPr>
        <p:spPr>
          <a:xfrm rot="10800000">
            <a:off x="6855512" y="-441"/>
            <a:ext cx="5336487" cy="3429698"/>
          </a:xfrm>
          <a:custGeom>
            <a:avLst/>
            <a:gdLst>
              <a:gd name="connsiteX0" fmla="*/ 3631909 w 5336487"/>
              <a:gd name="connsiteY0" fmla="*/ 3429698 h 3429698"/>
              <a:gd name="connsiteX1" fmla="*/ 0 w 5336487"/>
              <a:gd name="connsiteY1" fmla="*/ 3429698 h 3429698"/>
              <a:gd name="connsiteX2" fmla="*/ 0 w 5336487"/>
              <a:gd name="connsiteY2" fmla="*/ 661 h 3429698"/>
              <a:gd name="connsiteX3" fmla="*/ 3621967 w 5336487"/>
              <a:gd name="connsiteY3" fmla="*/ 661 h 3429698"/>
              <a:gd name="connsiteX4" fmla="*/ 3621967 w 5336487"/>
              <a:gd name="connsiteY4" fmla="*/ 0 h 3429698"/>
              <a:gd name="connsiteX5" fmla="*/ 5336487 w 5336487"/>
              <a:gd name="connsiteY5" fmla="*/ 1714519 h 3429698"/>
              <a:gd name="connsiteX6" fmla="*/ 3797259 w 5336487"/>
              <a:gd name="connsiteY6" fmla="*/ 3420185 h 3429698"/>
              <a:gd name="connsiteX7" fmla="*/ 3631909 w 5336487"/>
              <a:gd name="connsiteY7" fmla="*/ 3428535 h 342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698">
                <a:moveTo>
                  <a:pt x="3631909" y="3429698"/>
                </a:moveTo>
                <a:lnTo>
                  <a:pt x="0" y="3429698"/>
                </a:lnTo>
                <a:lnTo>
                  <a:pt x="0" y="661"/>
                </a:lnTo>
                <a:lnTo>
                  <a:pt x="3621967" y="661"/>
                </a:lnTo>
                <a:lnTo>
                  <a:pt x="3621967" y="0"/>
                </a:lnTo>
                <a:cubicBezTo>
                  <a:pt x="4568810" y="0"/>
                  <a:pt x="5336487" y="767676"/>
                  <a:pt x="5336487" y="1714519"/>
                </a:cubicBezTo>
                <a:cubicBezTo>
                  <a:pt x="5336487" y="2602184"/>
                  <a:pt x="4661774" y="3332378"/>
                  <a:pt x="3797259" y="3420185"/>
                </a:cubicBezTo>
                <a:lnTo>
                  <a:pt x="3631909" y="3428535"/>
                </a:lnTo>
                <a:close/>
              </a:path>
            </a:pathLst>
          </a:custGeom>
          <a:solidFill>
            <a:srgbClr val="D1E3F7"/>
          </a:solidFill>
          <a:ln w="0" cap="flat">
            <a:noFill/>
            <a:prstDash val="solid"/>
            <a:miter/>
          </a:ln>
        </p:spPr>
        <p:txBody>
          <a:bodyPr wrap="square" rtlCol="0" anchor="ctr">
            <a:noAutofit/>
          </a:bodyPr>
          <a:lstStyle/>
          <a:p>
            <a:endParaRPr lang="nl-NL"/>
          </a:p>
        </p:txBody>
      </p:sp>
      <p:sp>
        <p:nvSpPr>
          <p:cNvPr id="35" name="Vrije vorm: vorm 34">
            <a:extLst>
              <a:ext uri="{FF2B5EF4-FFF2-40B4-BE49-F238E27FC236}">
                <a16:creationId xmlns:a16="http://schemas.microsoft.com/office/drawing/2014/main" id="{93CB61FE-BA5E-9C16-E27A-507DA5651256}"/>
              </a:ext>
            </a:extLst>
          </p:cNvPr>
          <p:cNvSpPr>
            <a:spLocks noGrp="1"/>
          </p:cNvSpPr>
          <p:nvPr>
            <p:ph type="pic" sz="quarter" idx="14" hasCustomPrompt="1"/>
          </p:nvPr>
        </p:nvSpPr>
        <p:spPr>
          <a:xfrm>
            <a:off x="6855511" y="3428963"/>
            <a:ext cx="1714518" cy="3429037"/>
          </a:xfrm>
          <a:custGeom>
            <a:avLst/>
            <a:gdLst>
              <a:gd name="connsiteX0" fmla="*/ 0 w 1714518"/>
              <a:gd name="connsiteY0" fmla="*/ 0 h 3429037"/>
              <a:gd name="connsiteX1" fmla="*/ 1714518 w 1714518"/>
              <a:gd name="connsiteY1" fmla="*/ 1714519 h 3429037"/>
              <a:gd name="connsiteX2" fmla="*/ 0 w 1714518"/>
              <a:gd name="connsiteY2" fmla="*/ 3429037 h 3429037"/>
            </a:gdLst>
            <a:ahLst/>
            <a:cxnLst>
              <a:cxn ang="0">
                <a:pos x="connsiteX0" y="connsiteY0"/>
              </a:cxn>
              <a:cxn ang="0">
                <a:pos x="connsiteX1" y="connsiteY1"/>
              </a:cxn>
              <a:cxn ang="0">
                <a:pos x="connsiteX2" y="connsiteY2"/>
              </a:cxn>
            </a:cxnLst>
            <a:rect l="l" t="t" r="r" b="b"/>
            <a:pathLst>
              <a:path w="1714518" h="3429037">
                <a:moveTo>
                  <a:pt x="0" y="0"/>
                </a:moveTo>
                <a:lnTo>
                  <a:pt x="1714518" y="1714519"/>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32" name="Vrije vorm: vorm 31">
            <a:extLst>
              <a:ext uri="{FF2B5EF4-FFF2-40B4-BE49-F238E27FC236}">
                <a16:creationId xmlns:a16="http://schemas.microsoft.com/office/drawing/2014/main" id="{944F2E0D-CA5A-40AB-4146-4F789DB77E49}"/>
              </a:ext>
            </a:extLst>
          </p:cNvPr>
          <p:cNvSpPr>
            <a:spLocks noGrp="1"/>
          </p:cNvSpPr>
          <p:nvPr>
            <p:ph type="pic" sz="quarter" idx="13" hasCustomPrompt="1"/>
          </p:nvPr>
        </p:nvSpPr>
        <p:spPr>
          <a:xfrm>
            <a:off x="3426441" y="3428964"/>
            <a:ext cx="3429038" cy="3429036"/>
          </a:xfrm>
          <a:custGeom>
            <a:avLst/>
            <a:gdLst>
              <a:gd name="connsiteX0" fmla="*/ 1714519 w 3429038"/>
              <a:gd name="connsiteY0" fmla="*/ 0 h 3429036"/>
              <a:gd name="connsiteX1" fmla="*/ 3429038 w 3429038"/>
              <a:gd name="connsiteY1" fmla="*/ 1714519 h 3429036"/>
              <a:gd name="connsiteX2" fmla="*/ 1889819 w 3429038"/>
              <a:gd name="connsiteY2" fmla="*/ 3420186 h 3429036"/>
              <a:gd name="connsiteX3" fmla="*/ 1714550 w 3429038"/>
              <a:gd name="connsiteY3" fmla="*/ 3429036 h 3429036"/>
              <a:gd name="connsiteX4" fmla="*/ 1714489 w 3429038"/>
              <a:gd name="connsiteY4" fmla="*/ 3429036 h 3429036"/>
              <a:gd name="connsiteX5" fmla="*/ 1539219 w 3429038"/>
              <a:gd name="connsiteY5" fmla="*/ 3420186 h 3429036"/>
              <a:gd name="connsiteX6" fmla="*/ 0 w 3429038"/>
              <a:gd name="connsiteY6" fmla="*/ 1714519 h 3429036"/>
              <a:gd name="connsiteX7" fmla="*/ 1714519 w 3429038"/>
              <a:gd name="connsiteY7" fmla="*/ 0 h 342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38" h="3429036">
                <a:moveTo>
                  <a:pt x="1714519" y="0"/>
                </a:moveTo>
                <a:cubicBezTo>
                  <a:pt x="2661420" y="0"/>
                  <a:pt x="3429038" y="767616"/>
                  <a:pt x="3429038" y="1714519"/>
                </a:cubicBezTo>
                <a:cubicBezTo>
                  <a:pt x="3429038" y="2602241"/>
                  <a:pt x="2754376" y="3332385"/>
                  <a:pt x="1889819" y="3420186"/>
                </a:cubicBezTo>
                <a:lnTo>
                  <a:pt x="1714550" y="3429036"/>
                </a:lnTo>
                <a:lnTo>
                  <a:pt x="1714489" y="3429036"/>
                </a:lnTo>
                <a:lnTo>
                  <a:pt x="1539219" y="3420186"/>
                </a:lnTo>
                <a:cubicBezTo>
                  <a:pt x="674662" y="3332385"/>
                  <a:pt x="0" y="2602241"/>
                  <a:pt x="0" y="1714519"/>
                </a:cubicBezTo>
                <a:cubicBezTo>
                  <a:pt x="0" y="767616"/>
                  <a:pt x="767616" y="0"/>
                  <a:pt x="1714519" y="0"/>
                </a:cubicBez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9" name="Vrije vorm: vorm 28">
            <a:extLst>
              <a:ext uri="{FF2B5EF4-FFF2-40B4-BE49-F238E27FC236}">
                <a16:creationId xmlns:a16="http://schemas.microsoft.com/office/drawing/2014/main" id="{FC900A57-7926-24B7-9215-D2CE877694B9}"/>
              </a:ext>
            </a:extLst>
          </p:cNvPr>
          <p:cNvSpPr>
            <a:spLocks noGrp="1"/>
          </p:cNvSpPr>
          <p:nvPr>
            <p:ph type="pic" sz="quarter" idx="12" hasCustomPrompt="1"/>
          </p:nvPr>
        </p:nvSpPr>
        <p:spPr>
          <a:xfrm>
            <a:off x="6855513" y="0"/>
            <a:ext cx="5336487" cy="3429257"/>
          </a:xfrm>
          <a:custGeom>
            <a:avLst/>
            <a:gdLst>
              <a:gd name="connsiteX0" fmla="*/ 1704578 w 5336487"/>
              <a:gd name="connsiteY0" fmla="*/ 0 h 3429257"/>
              <a:gd name="connsiteX1" fmla="*/ 5336487 w 5336487"/>
              <a:gd name="connsiteY1" fmla="*/ 0 h 3429257"/>
              <a:gd name="connsiteX2" fmla="*/ 5336487 w 5336487"/>
              <a:gd name="connsiteY2" fmla="*/ 3428596 h 3429257"/>
              <a:gd name="connsiteX3" fmla="*/ 1714520 w 5336487"/>
              <a:gd name="connsiteY3" fmla="*/ 3428596 h 3429257"/>
              <a:gd name="connsiteX4" fmla="*/ 1714520 w 5336487"/>
              <a:gd name="connsiteY4" fmla="*/ 3429257 h 3429257"/>
              <a:gd name="connsiteX5" fmla="*/ 0 w 5336487"/>
              <a:gd name="connsiteY5" fmla="*/ 1714738 h 3429257"/>
              <a:gd name="connsiteX6" fmla="*/ 1539228 w 5336487"/>
              <a:gd name="connsiteY6" fmla="*/ 9072 h 3429257"/>
              <a:gd name="connsiteX7" fmla="*/ 1704578 w 5336487"/>
              <a:gd name="connsiteY7" fmla="*/ 722 h 342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6487" h="3429257">
                <a:moveTo>
                  <a:pt x="1704578" y="0"/>
                </a:moveTo>
                <a:lnTo>
                  <a:pt x="5336487" y="0"/>
                </a:lnTo>
                <a:lnTo>
                  <a:pt x="5336487" y="3428596"/>
                </a:lnTo>
                <a:lnTo>
                  <a:pt x="1714520" y="3428596"/>
                </a:lnTo>
                <a:lnTo>
                  <a:pt x="1714520" y="3429257"/>
                </a:lnTo>
                <a:cubicBezTo>
                  <a:pt x="767677" y="3429257"/>
                  <a:pt x="0" y="2661581"/>
                  <a:pt x="0" y="1714738"/>
                </a:cubicBezTo>
                <a:cubicBezTo>
                  <a:pt x="0" y="827073"/>
                  <a:pt x="674713" y="96879"/>
                  <a:pt x="1539228" y="9072"/>
                </a:cubicBezTo>
                <a:lnTo>
                  <a:pt x="1704578" y="722"/>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6" name="Vrije vorm: vorm 25">
            <a:extLst>
              <a:ext uri="{FF2B5EF4-FFF2-40B4-BE49-F238E27FC236}">
                <a16:creationId xmlns:a16="http://schemas.microsoft.com/office/drawing/2014/main" id="{A7F62A91-6B15-C9EE-382F-86A659D57279}"/>
              </a:ext>
            </a:extLst>
          </p:cNvPr>
          <p:cNvSpPr>
            <a:spLocks noGrp="1"/>
          </p:cNvSpPr>
          <p:nvPr>
            <p:ph type="pic" sz="quarter" idx="11" hasCustomPrompt="1"/>
          </p:nvPr>
        </p:nvSpPr>
        <p:spPr>
          <a:xfrm>
            <a:off x="3426450" y="0"/>
            <a:ext cx="3429053" cy="3428614"/>
          </a:xfrm>
          <a:custGeom>
            <a:avLst/>
            <a:gdLst>
              <a:gd name="connsiteX0" fmla="*/ 3428611 w 3429053"/>
              <a:gd name="connsiteY0" fmla="*/ 0 h 3428614"/>
              <a:gd name="connsiteX1" fmla="*/ 3429051 w 3429053"/>
              <a:gd name="connsiteY1" fmla="*/ 0 h 3428614"/>
              <a:gd name="connsiteX2" fmla="*/ 3429053 w 3429053"/>
              <a:gd name="connsiteY2" fmla="*/ 3428612 h 3428614"/>
              <a:gd name="connsiteX3" fmla="*/ 0 w 3429053"/>
              <a:gd name="connsiteY3" fmla="*/ 3428614 h 3428614"/>
            </a:gdLst>
            <a:ahLst/>
            <a:cxnLst>
              <a:cxn ang="0">
                <a:pos x="connsiteX0" y="connsiteY0"/>
              </a:cxn>
              <a:cxn ang="0">
                <a:pos x="connsiteX1" y="connsiteY1"/>
              </a:cxn>
              <a:cxn ang="0">
                <a:pos x="connsiteX2" y="connsiteY2"/>
              </a:cxn>
              <a:cxn ang="0">
                <a:pos x="connsiteX3" y="connsiteY3"/>
              </a:cxn>
            </a:cxnLst>
            <a:rect l="l" t="t" r="r" b="b"/>
            <a:pathLst>
              <a:path w="3429053" h="3428614">
                <a:moveTo>
                  <a:pt x="3428611" y="0"/>
                </a:moveTo>
                <a:lnTo>
                  <a:pt x="3429051" y="0"/>
                </a:lnTo>
                <a:lnTo>
                  <a:pt x="3429053" y="3428612"/>
                </a:lnTo>
                <a:lnTo>
                  <a:pt x="0" y="3428614"/>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3" name="Vrije vorm: vorm 22">
            <a:extLst>
              <a:ext uri="{FF2B5EF4-FFF2-40B4-BE49-F238E27FC236}">
                <a16:creationId xmlns:a16="http://schemas.microsoft.com/office/drawing/2014/main" id="{58899A0D-0B1B-CA05-4E14-E7890944FE0A}"/>
              </a:ext>
            </a:extLst>
          </p:cNvPr>
          <p:cNvSpPr>
            <a:spLocks noGrp="1"/>
          </p:cNvSpPr>
          <p:nvPr>
            <p:ph type="pic" sz="quarter" idx="10" hasCustomPrompt="1"/>
          </p:nvPr>
        </p:nvSpPr>
        <p:spPr>
          <a:xfrm>
            <a:off x="0" y="0"/>
            <a:ext cx="3429036" cy="3429037"/>
          </a:xfrm>
          <a:custGeom>
            <a:avLst/>
            <a:gdLst>
              <a:gd name="connsiteX0" fmla="*/ 0 w 3429036"/>
              <a:gd name="connsiteY0" fmla="*/ 0 h 3429037"/>
              <a:gd name="connsiteX1" fmla="*/ 3429036 w 3429036"/>
              <a:gd name="connsiteY1" fmla="*/ 0 h 3429037"/>
              <a:gd name="connsiteX2" fmla="*/ 3429036 w 3429036"/>
              <a:gd name="connsiteY2" fmla="*/ 3429037 h 3429037"/>
              <a:gd name="connsiteX3" fmla="*/ 0 w 3429036"/>
              <a:gd name="connsiteY3" fmla="*/ 3429037 h 3429037"/>
            </a:gdLst>
            <a:ahLst/>
            <a:cxnLst>
              <a:cxn ang="0">
                <a:pos x="connsiteX0" y="connsiteY0"/>
              </a:cxn>
              <a:cxn ang="0">
                <a:pos x="connsiteX1" y="connsiteY1"/>
              </a:cxn>
              <a:cxn ang="0">
                <a:pos x="connsiteX2" y="connsiteY2"/>
              </a:cxn>
              <a:cxn ang="0">
                <a:pos x="connsiteX3" y="connsiteY3"/>
              </a:cxn>
            </a:cxnLst>
            <a:rect l="l" t="t" r="r" b="b"/>
            <a:pathLst>
              <a:path w="3429036" h="3429037">
                <a:moveTo>
                  <a:pt x="0" y="0"/>
                </a:moveTo>
                <a:lnTo>
                  <a:pt x="3429036" y="0"/>
                </a:lnTo>
                <a:lnTo>
                  <a:pt x="3429036" y="3429037"/>
                </a:lnTo>
                <a:lnTo>
                  <a:pt x="0" y="3429037"/>
                </a:lnTo>
                <a:close/>
              </a:path>
            </a:pathLst>
          </a:custGeom>
        </p:spPr>
        <p:txBody>
          <a:bodyPr wrap="square">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Tree>
    <p:extLst>
      <p:ext uri="{BB962C8B-B14F-4D97-AF65-F5344CB8AC3E}">
        <p14:creationId xmlns:p14="http://schemas.microsoft.com/office/powerpoint/2010/main" val="749759999"/>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1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10393017"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0572405" y="757378"/>
            <a:ext cx="1460500"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4" name="Footer Placeholder 2">
            <a:extLst>
              <a:ext uri="{FF2B5EF4-FFF2-40B4-BE49-F238E27FC236}">
                <a16:creationId xmlns:a16="http://schemas.microsoft.com/office/drawing/2014/main" id="{F35CCA02-3568-3A02-9680-855D340614F6}"/>
              </a:ext>
            </a:extLst>
          </p:cNvPr>
          <p:cNvSpPr>
            <a:spLocks noGrp="1"/>
          </p:cNvSpPr>
          <p:nvPr>
            <p:ph type="ftr" sz="quarter" idx="3"/>
          </p:nvPr>
        </p:nvSpPr>
        <p:spPr>
          <a:xfrm>
            <a:off x="5919537"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96FC90C2-ACA2-ACD2-664D-241450A0F517}"/>
              </a:ext>
            </a:extLst>
          </p:cNvPr>
          <p:cNvSpPr>
            <a:spLocks noGrp="1"/>
          </p:cNvSpPr>
          <p:nvPr>
            <p:ph idx="1"/>
          </p:nvPr>
        </p:nvSpPr>
        <p:spPr>
          <a:xfrm>
            <a:off x="792000" y="1801091"/>
            <a:ext cx="9242337"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45970DDB-F780-F654-B656-A255BAD23751}"/>
              </a:ext>
            </a:extLst>
          </p:cNvPr>
          <p:cNvSpPr>
            <a:spLocks noGrp="1"/>
          </p:cNvSpPr>
          <p:nvPr>
            <p:ph type="title"/>
          </p:nvPr>
        </p:nvSpPr>
        <p:spPr>
          <a:xfrm>
            <a:off x="792000" y="757379"/>
            <a:ext cx="9242337"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108647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9488557"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9667944" y="757378"/>
            <a:ext cx="2325273"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6D9F44B1-96BA-0F24-91E5-497E329BAB29}"/>
              </a:ext>
            </a:extLst>
          </p:cNvPr>
          <p:cNvSpPr>
            <a:spLocks noGrp="1"/>
          </p:cNvSpPr>
          <p:nvPr>
            <p:ph type="ftr" sz="quarter" idx="3"/>
          </p:nvPr>
        </p:nvSpPr>
        <p:spPr>
          <a:xfrm>
            <a:off x="5041232"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F22773E1-EE86-D3C8-8681-299234165D92}"/>
              </a:ext>
            </a:extLst>
          </p:cNvPr>
          <p:cNvSpPr>
            <a:spLocks noGrp="1"/>
          </p:cNvSpPr>
          <p:nvPr>
            <p:ph idx="1"/>
          </p:nvPr>
        </p:nvSpPr>
        <p:spPr>
          <a:xfrm>
            <a:off x="792001" y="1801091"/>
            <a:ext cx="8364032"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02CEE4D8-5BA1-708A-F47A-1B7E5DCA09A1}"/>
              </a:ext>
            </a:extLst>
          </p:cNvPr>
          <p:cNvSpPr>
            <a:spLocks noGrp="1"/>
          </p:cNvSpPr>
          <p:nvPr>
            <p:ph type="title"/>
          </p:nvPr>
        </p:nvSpPr>
        <p:spPr>
          <a:xfrm>
            <a:off x="792001" y="757379"/>
            <a:ext cx="8364032"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9770752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2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8951843"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9131230" y="757378"/>
            <a:ext cx="2871925"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2" name="Footer Placeholder 2">
            <a:extLst>
              <a:ext uri="{FF2B5EF4-FFF2-40B4-BE49-F238E27FC236}">
                <a16:creationId xmlns:a16="http://schemas.microsoft.com/office/drawing/2014/main" id="{4D9A6534-87C9-875C-70B6-EE6BA26B1D55}"/>
              </a:ext>
            </a:extLst>
          </p:cNvPr>
          <p:cNvSpPr>
            <a:spLocks noGrp="1"/>
          </p:cNvSpPr>
          <p:nvPr>
            <p:ph type="ftr" sz="quarter" idx="3"/>
          </p:nvPr>
        </p:nvSpPr>
        <p:spPr>
          <a:xfrm>
            <a:off x="4562060" y="6596579"/>
            <a:ext cx="4088593"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7A6F77A0-0872-05E8-6608-B7874EBEA012}"/>
              </a:ext>
            </a:extLst>
          </p:cNvPr>
          <p:cNvSpPr>
            <a:spLocks noGrp="1"/>
          </p:cNvSpPr>
          <p:nvPr>
            <p:ph idx="1"/>
          </p:nvPr>
        </p:nvSpPr>
        <p:spPr>
          <a:xfrm>
            <a:off x="792001" y="1801091"/>
            <a:ext cx="7834641"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E58E1DB6-8073-7EF5-6D6A-7600FB1228EC}"/>
              </a:ext>
            </a:extLst>
          </p:cNvPr>
          <p:cNvSpPr>
            <a:spLocks noGrp="1"/>
          </p:cNvSpPr>
          <p:nvPr>
            <p:ph type="title"/>
          </p:nvPr>
        </p:nvSpPr>
        <p:spPr>
          <a:xfrm>
            <a:off x="792001" y="757379"/>
            <a:ext cx="7834641"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3955068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4_One 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E83433-073D-FAD0-8CBF-5DDC296A90B1}"/>
              </a:ext>
            </a:extLst>
          </p:cNvPr>
          <p:cNvSpPr/>
          <p:nvPr userDrawn="1"/>
        </p:nvSpPr>
        <p:spPr>
          <a:xfrm>
            <a:off x="8047383"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Text Placeholder 3">
            <a:extLst>
              <a:ext uri="{FF2B5EF4-FFF2-40B4-BE49-F238E27FC236}">
                <a16:creationId xmlns:a16="http://schemas.microsoft.com/office/drawing/2014/main" id="{2B02C5CF-7565-E7B3-8279-F453CE14D532}"/>
              </a:ext>
            </a:extLst>
          </p:cNvPr>
          <p:cNvSpPr>
            <a:spLocks noGrp="1"/>
          </p:cNvSpPr>
          <p:nvPr>
            <p:ph type="body" sz="quarter" idx="11"/>
          </p:nvPr>
        </p:nvSpPr>
        <p:spPr>
          <a:xfrm>
            <a:off x="8226771" y="757378"/>
            <a:ext cx="3726690"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ED348FBD-2F76-BA4B-3558-FE1A05673831}"/>
              </a:ext>
            </a:extLst>
          </p:cNvPr>
          <p:cNvSpPr>
            <a:spLocks noGrp="1"/>
          </p:cNvSpPr>
          <p:nvPr>
            <p:ph type="ftr" sz="quarter" idx="3"/>
          </p:nvPr>
        </p:nvSpPr>
        <p:spPr>
          <a:xfrm>
            <a:off x="3694044" y="6596579"/>
            <a:ext cx="4029929"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6" name="Tijdelijke aanduiding voor tekst 2">
            <a:extLst>
              <a:ext uri="{FF2B5EF4-FFF2-40B4-BE49-F238E27FC236}">
                <a16:creationId xmlns:a16="http://schemas.microsoft.com/office/drawing/2014/main" id="{F4E8261F-AC04-FE49-3991-56F4FE954F4F}"/>
              </a:ext>
            </a:extLst>
          </p:cNvPr>
          <p:cNvSpPr>
            <a:spLocks noGrp="1"/>
          </p:cNvSpPr>
          <p:nvPr>
            <p:ph idx="1"/>
          </p:nvPr>
        </p:nvSpPr>
        <p:spPr>
          <a:xfrm>
            <a:off x="792001" y="1801091"/>
            <a:ext cx="6872115"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314A52BB-D8EE-E2FF-7130-A29D992085C3}"/>
              </a:ext>
            </a:extLst>
          </p:cNvPr>
          <p:cNvSpPr>
            <a:spLocks noGrp="1"/>
          </p:cNvSpPr>
          <p:nvPr>
            <p:ph type="title"/>
          </p:nvPr>
        </p:nvSpPr>
        <p:spPr>
          <a:xfrm>
            <a:off x="792001" y="757379"/>
            <a:ext cx="6872115"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1410211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6_One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F468A8-737A-DF6D-C79B-096FBA540272}"/>
              </a:ext>
            </a:extLst>
          </p:cNvPr>
          <p:cNvSpPr/>
          <p:nvPr userDrawn="1"/>
        </p:nvSpPr>
        <p:spPr>
          <a:xfrm>
            <a:off x="7527636"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 Placeholder 3">
            <a:extLst>
              <a:ext uri="{FF2B5EF4-FFF2-40B4-BE49-F238E27FC236}">
                <a16:creationId xmlns:a16="http://schemas.microsoft.com/office/drawing/2014/main" id="{55B297B7-87E9-B5B5-95F1-7205E20B42A7}"/>
              </a:ext>
            </a:extLst>
          </p:cNvPr>
          <p:cNvSpPr>
            <a:spLocks noGrp="1"/>
          </p:cNvSpPr>
          <p:nvPr>
            <p:ph type="body" sz="quarter" idx="11"/>
          </p:nvPr>
        </p:nvSpPr>
        <p:spPr>
          <a:xfrm>
            <a:off x="7707023" y="757379"/>
            <a:ext cx="4207885"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01B8C0EA-8405-6130-2362-1597F4DDA8C3}"/>
              </a:ext>
            </a:extLst>
          </p:cNvPr>
          <p:cNvSpPr>
            <a:spLocks noGrp="1"/>
          </p:cNvSpPr>
          <p:nvPr>
            <p:ph type="ftr" sz="quarter" idx="3"/>
          </p:nvPr>
        </p:nvSpPr>
        <p:spPr>
          <a:xfrm>
            <a:off x="3195065" y="6596579"/>
            <a:ext cx="4055479"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ekst 2">
            <a:extLst>
              <a:ext uri="{FF2B5EF4-FFF2-40B4-BE49-F238E27FC236}">
                <a16:creationId xmlns:a16="http://schemas.microsoft.com/office/drawing/2014/main" id="{6488265E-8160-5992-6D73-2B73BAC1A823}"/>
              </a:ext>
            </a:extLst>
          </p:cNvPr>
          <p:cNvSpPr>
            <a:spLocks noGrp="1"/>
          </p:cNvSpPr>
          <p:nvPr>
            <p:ph idx="1"/>
          </p:nvPr>
        </p:nvSpPr>
        <p:spPr>
          <a:xfrm>
            <a:off x="792001" y="1801091"/>
            <a:ext cx="6458543"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7E9EE4A0-972A-A7F6-4EE3-D10E9A0DF59F}"/>
              </a:ext>
            </a:extLst>
          </p:cNvPr>
          <p:cNvSpPr>
            <a:spLocks noGrp="1"/>
          </p:cNvSpPr>
          <p:nvPr>
            <p:ph type="title"/>
          </p:nvPr>
        </p:nvSpPr>
        <p:spPr>
          <a:xfrm>
            <a:off x="792001" y="757379"/>
            <a:ext cx="645854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4540197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5_One column">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BD671F49-0887-DA69-3DA1-413951348195}"/>
              </a:ext>
            </a:extLst>
          </p:cNvPr>
          <p:cNvSpPr>
            <a:spLocks noGrp="1"/>
          </p:cNvSpPr>
          <p:nvPr>
            <p:ph type="ftr" sz="quarter" idx="3"/>
          </p:nvPr>
        </p:nvSpPr>
        <p:spPr>
          <a:xfrm>
            <a:off x="1699321" y="6596579"/>
            <a:ext cx="4374503"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Rectangle 1">
            <a:extLst>
              <a:ext uri="{FF2B5EF4-FFF2-40B4-BE49-F238E27FC236}">
                <a16:creationId xmlns:a16="http://schemas.microsoft.com/office/drawing/2014/main" id="{619D5898-A1BE-FE2F-D91C-486F5259D282}"/>
              </a:ext>
            </a:extLst>
          </p:cNvPr>
          <p:cNvSpPr/>
          <p:nvPr userDrawn="1"/>
        </p:nvSpPr>
        <p:spPr>
          <a:xfrm>
            <a:off x="6407408"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F2F86F87-7F7F-BF3F-D31C-CA51F48BA47E}"/>
              </a:ext>
            </a:extLst>
          </p:cNvPr>
          <p:cNvSpPr>
            <a:spLocks noGrp="1"/>
          </p:cNvSpPr>
          <p:nvPr>
            <p:ph type="body" sz="quarter" idx="15"/>
          </p:nvPr>
        </p:nvSpPr>
        <p:spPr>
          <a:xfrm>
            <a:off x="6592217" y="757379"/>
            <a:ext cx="5270918"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9" name="Tijdelijke aanduiding voor tekst 2">
            <a:extLst>
              <a:ext uri="{FF2B5EF4-FFF2-40B4-BE49-F238E27FC236}">
                <a16:creationId xmlns:a16="http://schemas.microsoft.com/office/drawing/2014/main" id="{080F6F6E-E143-0931-E684-7672A62E65E0}"/>
              </a:ext>
            </a:extLst>
          </p:cNvPr>
          <p:cNvSpPr>
            <a:spLocks noGrp="1"/>
          </p:cNvSpPr>
          <p:nvPr>
            <p:ph idx="1"/>
          </p:nvPr>
        </p:nvSpPr>
        <p:spPr>
          <a:xfrm>
            <a:off x="792001" y="1801091"/>
            <a:ext cx="5281823"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E9F72359-46EA-4AB3-5334-6B88D853B9C4}"/>
              </a:ext>
            </a:extLst>
          </p:cNvPr>
          <p:cNvSpPr>
            <a:spLocks noGrp="1"/>
          </p:cNvSpPr>
          <p:nvPr>
            <p:ph type="title"/>
          </p:nvPr>
        </p:nvSpPr>
        <p:spPr>
          <a:xfrm>
            <a:off x="792001" y="757379"/>
            <a:ext cx="5281823"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4198331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179898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ext Placeholder 3">
            <a:extLst>
              <a:ext uri="{FF2B5EF4-FFF2-40B4-BE49-F238E27FC236}">
                <a16:creationId xmlns:a16="http://schemas.microsoft.com/office/drawing/2014/main" id="{8513A5B7-F7A1-2A81-B060-4471930D9C55}"/>
              </a:ext>
            </a:extLst>
          </p:cNvPr>
          <p:cNvSpPr>
            <a:spLocks noGrp="1"/>
          </p:cNvSpPr>
          <p:nvPr>
            <p:ph type="body" sz="quarter" idx="11"/>
          </p:nvPr>
        </p:nvSpPr>
        <p:spPr>
          <a:xfrm>
            <a:off x="179388" y="757378"/>
            <a:ext cx="1460500"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Footer Placeholder 2">
            <a:extLst>
              <a:ext uri="{FF2B5EF4-FFF2-40B4-BE49-F238E27FC236}">
                <a16:creationId xmlns:a16="http://schemas.microsoft.com/office/drawing/2014/main" id="{21265A45-647C-3886-BF94-32A55722A1C3}"/>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5" name="Tijdelijke aanduiding voor tekst 2">
            <a:extLst>
              <a:ext uri="{FF2B5EF4-FFF2-40B4-BE49-F238E27FC236}">
                <a16:creationId xmlns:a16="http://schemas.microsoft.com/office/drawing/2014/main" id="{CDA8A352-CDFA-8CF9-C554-7EFAFA5606B4}"/>
              </a:ext>
            </a:extLst>
          </p:cNvPr>
          <p:cNvSpPr>
            <a:spLocks noGrp="1"/>
          </p:cNvSpPr>
          <p:nvPr>
            <p:ph idx="1"/>
          </p:nvPr>
        </p:nvSpPr>
        <p:spPr>
          <a:xfrm>
            <a:off x="2213028" y="1801091"/>
            <a:ext cx="922691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jdelijke aanduiding voor titel 1">
            <a:extLst>
              <a:ext uri="{FF2B5EF4-FFF2-40B4-BE49-F238E27FC236}">
                <a16:creationId xmlns:a16="http://schemas.microsoft.com/office/drawing/2014/main" id="{5319A237-3E05-DB35-9CDA-0EA12A4F8FDE}"/>
              </a:ext>
            </a:extLst>
          </p:cNvPr>
          <p:cNvSpPr>
            <a:spLocks noGrp="1"/>
          </p:cNvSpPr>
          <p:nvPr>
            <p:ph type="title"/>
          </p:nvPr>
        </p:nvSpPr>
        <p:spPr>
          <a:xfrm>
            <a:off x="2213028" y="757379"/>
            <a:ext cx="9226910"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19160677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2703443"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267E2520-EB25-E635-21F8-8F668D2E9C85}"/>
              </a:ext>
            </a:extLst>
          </p:cNvPr>
          <p:cNvSpPr>
            <a:spLocks noGrp="1"/>
          </p:cNvSpPr>
          <p:nvPr>
            <p:ph type="body" sz="quarter" idx="11"/>
          </p:nvPr>
        </p:nvSpPr>
        <p:spPr>
          <a:xfrm>
            <a:off x="179387" y="757379"/>
            <a:ext cx="2325273"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9" name="Footer Placeholder 2">
            <a:extLst>
              <a:ext uri="{FF2B5EF4-FFF2-40B4-BE49-F238E27FC236}">
                <a16:creationId xmlns:a16="http://schemas.microsoft.com/office/drawing/2014/main" id="{B9182200-04F5-D139-43B1-870EB7BD176B}"/>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tekst 2">
            <a:extLst>
              <a:ext uri="{FF2B5EF4-FFF2-40B4-BE49-F238E27FC236}">
                <a16:creationId xmlns:a16="http://schemas.microsoft.com/office/drawing/2014/main" id="{B1C0DAAA-748F-39BD-BC59-4E9CB5163CF6}"/>
              </a:ext>
            </a:extLst>
          </p:cNvPr>
          <p:cNvSpPr>
            <a:spLocks noGrp="1"/>
          </p:cNvSpPr>
          <p:nvPr>
            <p:ph idx="1"/>
          </p:nvPr>
        </p:nvSpPr>
        <p:spPr>
          <a:xfrm>
            <a:off x="3039762" y="1801091"/>
            <a:ext cx="8400176"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jdelijke aanduiding voor titel 1">
            <a:extLst>
              <a:ext uri="{FF2B5EF4-FFF2-40B4-BE49-F238E27FC236}">
                <a16:creationId xmlns:a16="http://schemas.microsoft.com/office/drawing/2014/main" id="{A2ED5315-825C-6772-C3B6-A75E428FFD6D}"/>
              </a:ext>
            </a:extLst>
          </p:cNvPr>
          <p:cNvSpPr>
            <a:spLocks noGrp="1"/>
          </p:cNvSpPr>
          <p:nvPr>
            <p:ph type="title"/>
          </p:nvPr>
        </p:nvSpPr>
        <p:spPr>
          <a:xfrm>
            <a:off x="3039762" y="757379"/>
            <a:ext cx="8400176"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28851604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9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324015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ext Placeholder 3">
            <a:extLst>
              <a:ext uri="{FF2B5EF4-FFF2-40B4-BE49-F238E27FC236}">
                <a16:creationId xmlns:a16="http://schemas.microsoft.com/office/drawing/2014/main" id="{5A0A8831-D115-3A53-5004-562A479AA56B}"/>
              </a:ext>
            </a:extLst>
          </p:cNvPr>
          <p:cNvSpPr>
            <a:spLocks noGrp="1"/>
          </p:cNvSpPr>
          <p:nvPr>
            <p:ph type="body" sz="quarter" idx="11"/>
          </p:nvPr>
        </p:nvSpPr>
        <p:spPr>
          <a:xfrm>
            <a:off x="179387" y="757378"/>
            <a:ext cx="2871925" cy="5789503"/>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7" name="Footer Placeholder 2">
            <a:extLst>
              <a:ext uri="{FF2B5EF4-FFF2-40B4-BE49-F238E27FC236}">
                <a16:creationId xmlns:a16="http://schemas.microsoft.com/office/drawing/2014/main" id="{DF960804-4A6D-D143-5D25-C558E1C5B9E1}"/>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4" name="Tijdelijke aanduiding voor tekst 2">
            <a:extLst>
              <a:ext uri="{FF2B5EF4-FFF2-40B4-BE49-F238E27FC236}">
                <a16:creationId xmlns:a16="http://schemas.microsoft.com/office/drawing/2014/main" id="{CD9E1A24-DB3C-F6EC-A97E-85C999D78690}"/>
              </a:ext>
            </a:extLst>
          </p:cNvPr>
          <p:cNvSpPr>
            <a:spLocks noGrp="1"/>
          </p:cNvSpPr>
          <p:nvPr>
            <p:ph idx="1"/>
          </p:nvPr>
        </p:nvSpPr>
        <p:spPr>
          <a:xfrm>
            <a:off x="3595816" y="1801091"/>
            <a:ext cx="7844122"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jdelijke aanduiding voor titel 1">
            <a:extLst>
              <a:ext uri="{FF2B5EF4-FFF2-40B4-BE49-F238E27FC236}">
                <a16:creationId xmlns:a16="http://schemas.microsoft.com/office/drawing/2014/main" id="{E88563FD-7477-61E2-3EDF-F291B982D3C2}"/>
              </a:ext>
            </a:extLst>
          </p:cNvPr>
          <p:cNvSpPr>
            <a:spLocks noGrp="1"/>
          </p:cNvSpPr>
          <p:nvPr>
            <p:ph type="title"/>
          </p:nvPr>
        </p:nvSpPr>
        <p:spPr>
          <a:xfrm>
            <a:off x="3595816" y="757379"/>
            <a:ext cx="7844122"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7680202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One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9F41D-D72F-FEDC-A7E6-088E2230AB0A}"/>
              </a:ext>
            </a:extLst>
          </p:cNvPr>
          <p:cNvSpPr/>
          <p:nvPr userDrawn="1"/>
        </p:nvSpPr>
        <p:spPr>
          <a:xfrm>
            <a:off x="0" y="0"/>
            <a:ext cx="4144617"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 Placeholder 3">
            <a:extLst>
              <a:ext uri="{FF2B5EF4-FFF2-40B4-BE49-F238E27FC236}">
                <a16:creationId xmlns:a16="http://schemas.microsoft.com/office/drawing/2014/main" id="{8CA03C8C-655D-7451-C879-3DDEE48C5618}"/>
              </a:ext>
            </a:extLst>
          </p:cNvPr>
          <p:cNvSpPr>
            <a:spLocks noGrp="1"/>
          </p:cNvSpPr>
          <p:nvPr>
            <p:ph type="body" sz="quarter" idx="11"/>
          </p:nvPr>
        </p:nvSpPr>
        <p:spPr>
          <a:xfrm>
            <a:off x="179388" y="757379"/>
            <a:ext cx="3726690" cy="5758752"/>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8D22A261-537D-62EE-35EE-1AB8F101F295}"/>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2" name="Tijdelijke aanduiding voor tekst 2">
            <a:extLst>
              <a:ext uri="{FF2B5EF4-FFF2-40B4-BE49-F238E27FC236}">
                <a16:creationId xmlns:a16="http://schemas.microsoft.com/office/drawing/2014/main" id="{EA9E01B0-3826-14AA-D910-0F2FE0F2F06F}"/>
              </a:ext>
            </a:extLst>
          </p:cNvPr>
          <p:cNvSpPr>
            <a:spLocks noGrp="1"/>
          </p:cNvSpPr>
          <p:nvPr>
            <p:ph idx="1"/>
          </p:nvPr>
        </p:nvSpPr>
        <p:spPr>
          <a:xfrm>
            <a:off x="4534930" y="1801091"/>
            <a:ext cx="6905008"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jdelijke aanduiding voor titel 1">
            <a:extLst>
              <a:ext uri="{FF2B5EF4-FFF2-40B4-BE49-F238E27FC236}">
                <a16:creationId xmlns:a16="http://schemas.microsoft.com/office/drawing/2014/main" id="{D53AD50B-09B7-F639-0566-9317E2F20F3E}"/>
              </a:ext>
            </a:extLst>
          </p:cNvPr>
          <p:cNvSpPr>
            <a:spLocks noGrp="1"/>
          </p:cNvSpPr>
          <p:nvPr>
            <p:ph type="title"/>
          </p:nvPr>
        </p:nvSpPr>
        <p:spPr>
          <a:xfrm>
            <a:off x="4534930" y="757379"/>
            <a:ext cx="690500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31753760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0_One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49EB1D-971E-E4E2-3CB7-024C78164081}"/>
              </a:ext>
            </a:extLst>
          </p:cNvPr>
          <p:cNvSpPr/>
          <p:nvPr userDrawn="1"/>
        </p:nvSpPr>
        <p:spPr>
          <a:xfrm>
            <a:off x="0" y="0"/>
            <a:ext cx="4664364"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 Placeholder 3">
            <a:extLst>
              <a:ext uri="{FF2B5EF4-FFF2-40B4-BE49-F238E27FC236}">
                <a16:creationId xmlns:a16="http://schemas.microsoft.com/office/drawing/2014/main" id="{7E55A908-64FF-F9CF-24B3-3A95B5B4063E}"/>
              </a:ext>
            </a:extLst>
          </p:cNvPr>
          <p:cNvSpPr>
            <a:spLocks noGrp="1"/>
          </p:cNvSpPr>
          <p:nvPr>
            <p:ph type="body" sz="quarter" idx="12"/>
          </p:nvPr>
        </p:nvSpPr>
        <p:spPr>
          <a:xfrm>
            <a:off x="179387" y="757379"/>
            <a:ext cx="4207885"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Footer Placeholder 2">
            <a:extLst>
              <a:ext uri="{FF2B5EF4-FFF2-40B4-BE49-F238E27FC236}">
                <a16:creationId xmlns:a16="http://schemas.microsoft.com/office/drawing/2014/main" id="{3480D1DE-C024-AA5F-EA1A-49AEE8BA507B}"/>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8" name="Tijdelijke aanduiding voor tekst 2">
            <a:extLst>
              <a:ext uri="{FF2B5EF4-FFF2-40B4-BE49-F238E27FC236}">
                <a16:creationId xmlns:a16="http://schemas.microsoft.com/office/drawing/2014/main" id="{5D18E434-AAC6-8234-A7AA-79F638485E40}"/>
              </a:ext>
            </a:extLst>
          </p:cNvPr>
          <p:cNvSpPr>
            <a:spLocks noGrp="1"/>
          </p:cNvSpPr>
          <p:nvPr>
            <p:ph idx="1"/>
          </p:nvPr>
        </p:nvSpPr>
        <p:spPr>
          <a:xfrm>
            <a:off x="4992130" y="1801091"/>
            <a:ext cx="6447808"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jdelijke aanduiding voor titel 1">
            <a:extLst>
              <a:ext uri="{FF2B5EF4-FFF2-40B4-BE49-F238E27FC236}">
                <a16:creationId xmlns:a16="http://schemas.microsoft.com/office/drawing/2014/main" id="{7BE582C2-A152-0361-BD1A-A59AEEDCB77B}"/>
              </a:ext>
            </a:extLst>
          </p:cNvPr>
          <p:cNvSpPr>
            <a:spLocks noGrp="1"/>
          </p:cNvSpPr>
          <p:nvPr>
            <p:ph type="title"/>
          </p:nvPr>
        </p:nvSpPr>
        <p:spPr>
          <a:xfrm>
            <a:off x="4992130" y="757379"/>
            <a:ext cx="644780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35626175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_One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7C9DBB-B16D-33E3-8D54-51CC5DA0DCBE}"/>
              </a:ext>
            </a:extLst>
          </p:cNvPr>
          <p:cNvSpPr/>
          <p:nvPr userDrawn="1"/>
        </p:nvSpPr>
        <p:spPr>
          <a:xfrm>
            <a:off x="-19896" y="0"/>
            <a:ext cx="5784592" cy="6858000"/>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Text Placeholder 3">
            <a:extLst>
              <a:ext uri="{FF2B5EF4-FFF2-40B4-BE49-F238E27FC236}">
                <a16:creationId xmlns:a16="http://schemas.microsoft.com/office/drawing/2014/main" id="{5B59FCA4-BDEC-A9A7-385B-4259D20730FF}"/>
              </a:ext>
            </a:extLst>
          </p:cNvPr>
          <p:cNvSpPr>
            <a:spLocks noGrp="1"/>
          </p:cNvSpPr>
          <p:nvPr>
            <p:ph type="body" sz="quarter" idx="15"/>
          </p:nvPr>
        </p:nvSpPr>
        <p:spPr>
          <a:xfrm>
            <a:off x="164913" y="757379"/>
            <a:ext cx="5270918" cy="580153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Footer Placeholder 2">
            <a:extLst>
              <a:ext uri="{FF2B5EF4-FFF2-40B4-BE49-F238E27FC236}">
                <a16:creationId xmlns:a16="http://schemas.microsoft.com/office/drawing/2014/main" id="{DC051C24-ED41-E969-23B4-DB87FAB58D9A}"/>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
        <p:nvSpPr>
          <p:cNvPr id="9" name="Tijdelijke aanduiding voor tekst 2">
            <a:extLst>
              <a:ext uri="{FF2B5EF4-FFF2-40B4-BE49-F238E27FC236}">
                <a16:creationId xmlns:a16="http://schemas.microsoft.com/office/drawing/2014/main" id="{6A464F73-8228-CE17-F991-8ECD73CBE152}"/>
              </a:ext>
            </a:extLst>
          </p:cNvPr>
          <p:cNvSpPr>
            <a:spLocks noGrp="1"/>
          </p:cNvSpPr>
          <p:nvPr>
            <p:ph idx="1"/>
          </p:nvPr>
        </p:nvSpPr>
        <p:spPr>
          <a:xfrm>
            <a:off x="6096000" y="1801091"/>
            <a:ext cx="5343938"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B62EF579-30C1-3F2A-174E-6E7B1E98AB69}"/>
              </a:ext>
            </a:extLst>
          </p:cNvPr>
          <p:cNvSpPr>
            <a:spLocks noGrp="1"/>
          </p:cNvSpPr>
          <p:nvPr>
            <p:ph type="title"/>
          </p:nvPr>
        </p:nvSpPr>
        <p:spPr>
          <a:xfrm>
            <a:off x="6096000" y="757379"/>
            <a:ext cx="5343938" cy="368827"/>
          </a:xfrm>
          <a:prstGeom prst="rect">
            <a:avLst/>
          </a:prstGeom>
        </p:spPr>
        <p:txBody>
          <a:bodyPr vert="horz" lIns="91440" tIns="45720" rIns="91440" bIns="45720" rtlCol="0" anchor="ctr">
            <a:noAutofit/>
          </a:bodyPr>
          <a:lstStyle/>
          <a:p>
            <a:r>
              <a:rPr lang="en-US"/>
              <a:t>Click to edit Master title style</a:t>
            </a:r>
            <a:endParaRPr lang="nl-NL"/>
          </a:p>
        </p:txBody>
      </p:sp>
    </p:spTree>
    <p:extLst>
      <p:ext uri="{BB962C8B-B14F-4D97-AF65-F5344CB8AC3E}">
        <p14:creationId xmlns:p14="http://schemas.microsoft.com/office/powerpoint/2010/main" val="144530070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Full widt image">
    <p:bg>
      <p:bgRef idx="1001">
        <a:schemeClr val="bg1"/>
      </p:bgRef>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F7F5925E-98AA-0FE4-C000-F64D8B4F70E1}"/>
              </a:ext>
            </a:extLst>
          </p:cNvPr>
          <p:cNvSpPr>
            <a:spLocks noGrp="1"/>
          </p:cNvSpPr>
          <p:nvPr>
            <p:ph type="pic" sz="quarter" idx="11" hasCustomPrompt="1"/>
          </p:nvPr>
        </p:nvSpPr>
        <p:spPr>
          <a:xfrm>
            <a:off x="792162" y="647700"/>
            <a:ext cx="10647776" cy="5772978"/>
          </a:xfrm>
          <a:prstGeom prst="rect">
            <a:avLst/>
          </a:prstGeom>
        </p:spPr>
        <p:txBody>
          <a:bodyPr>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C59008D4-5F91-DF54-91D9-F9C33BC6C4B3}"/>
              </a:ext>
            </a:extLst>
          </p:cNvPr>
          <p:cNvSpPr>
            <a:spLocks noGrp="1"/>
          </p:cNvSpPr>
          <p:nvPr>
            <p:ph type="ftr" sz="quarter" idx="3"/>
          </p:nvPr>
        </p:nvSpPr>
        <p:spPr>
          <a:xfrm>
            <a:off x="7325138"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2241387562"/>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Full widt imag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294494"/>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BB826D-2851-4ED8-5787-389318C3E117}"/>
              </a:ext>
            </a:extLst>
          </p:cNvPr>
          <p:cNvSpPr>
            <a:spLocks noGrp="1"/>
          </p:cNvSpPr>
          <p:nvPr>
            <p:ph type="body" idx="1"/>
          </p:nvPr>
        </p:nvSpPr>
        <p:spPr>
          <a:xfrm>
            <a:off x="792000" y="5558589"/>
            <a:ext cx="5616000" cy="531061"/>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7D131B6-8527-E94A-9535-3CA6BE60EB0B}"/>
              </a:ext>
            </a:extLst>
          </p:cNvPr>
          <p:cNvSpPr>
            <a:spLocks noGrp="1"/>
          </p:cNvSpPr>
          <p:nvPr>
            <p:ph type="dt" sz="half" idx="10"/>
          </p:nvPr>
        </p:nvSpPr>
        <p:spPr/>
        <p:txBody>
          <a:bodyPr/>
          <a:lstStyle/>
          <a:p>
            <a:fld id="{2F2764A7-643B-EC47-9956-B96146C87D8A}" type="datetime3">
              <a:rPr lang="en-US" smtClean="0"/>
              <a:t>11 August 2026</a:t>
            </a:fld>
            <a:endParaRPr lang="en-BE"/>
          </a:p>
        </p:txBody>
      </p:sp>
      <p:sp>
        <p:nvSpPr>
          <p:cNvPr id="5" name="Footer Placeholder 4">
            <a:extLst>
              <a:ext uri="{FF2B5EF4-FFF2-40B4-BE49-F238E27FC236}">
                <a16:creationId xmlns:a16="http://schemas.microsoft.com/office/drawing/2014/main" id="{CBCF3B65-56F9-3C81-53CE-C06BFEF5287E}"/>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574C0029-D788-FC21-4BE8-53D5B50BA857}"/>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7" name="Title 1">
            <a:extLst>
              <a:ext uri="{FF2B5EF4-FFF2-40B4-BE49-F238E27FC236}">
                <a16:creationId xmlns:a16="http://schemas.microsoft.com/office/drawing/2014/main" id="{6A3DBF50-79D6-BBB6-8EA5-EBEC06B9D34D}"/>
              </a:ext>
            </a:extLst>
          </p:cNvPr>
          <p:cNvSpPr>
            <a:spLocks noGrp="1"/>
          </p:cNvSpPr>
          <p:nvPr>
            <p:ph type="title" hasCustomPrompt="1"/>
          </p:nvPr>
        </p:nvSpPr>
        <p:spPr>
          <a:xfrm>
            <a:off x="792000" y="3428996"/>
            <a:ext cx="5616000" cy="2009278"/>
          </a:xfrm>
          <a:prstGeom prst="rect">
            <a:avLst/>
          </a:prstGeom>
        </p:spPr>
        <p:txBody>
          <a:bodyPr anchor="b">
            <a:noAutofit/>
          </a:bodyPr>
          <a:lstStyle>
            <a:lvl1pPr>
              <a:defRPr sz="3600" b="1">
                <a:solidFill>
                  <a:schemeClr val="bg1"/>
                </a:solidFill>
                <a:latin typeface="Trebuchet MS" panose="020B0703020202090204" pitchFamily="34" charset="0"/>
                <a:cs typeface="Arial" panose="020B0604020202020204" pitchFamily="34" charset="0"/>
              </a:defRPr>
            </a:lvl1pPr>
          </a:lstStyle>
          <a:p>
            <a:r>
              <a:rPr lang="en-US"/>
              <a:t>Click to edit Master title style</a:t>
            </a:r>
          </a:p>
        </p:txBody>
      </p:sp>
      <p:sp>
        <p:nvSpPr>
          <p:cNvPr id="8" name="Tijdelijke aanduiding voor tekst 26">
            <a:extLst>
              <a:ext uri="{FF2B5EF4-FFF2-40B4-BE49-F238E27FC236}">
                <a16:creationId xmlns:a16="http://schemas.microsoft.com/office/drawing/2014/main" id="{4B697287-058B-C122-ADD1-324BA5D6281D}"/>
              </a:ext>
            </a:extLst>
          </p:cNvPr>
          <p:cNvSpPr>
            <a:spLocks noGrp="1"/>
          </p:cNvSpPr>
          <p:nvPr>
            <p:ph type="body" sz="quarter" idx="13" hasCustomPrompt="1"/>
          </p:nvPr>
        </p:nvSpPr>
        <p:spPr>
          <a:xfrm>
            <a:off x="8398655" y="288000"/>
            <a:ext cx="3433345" cy="437581"/>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28164703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6B2F92-7B2C-3298-996A-E15BB2C0BBC3}"/>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7" name="Footer Placeholder 2">
            <a:extLst>
              <a:ext uri="{FF2B5EF4-FFF2-40B4-BE49-F238E27FC236}">
                <a16:creationId xmlns:a16="http://schemas.microsoft.com/office/drawing/2014/main" id="{A90D3667-A3D9-AD08-1AB2-30B39FE7C1A7}"/>
              </a:ext>
            </a:extLst>
          </p:cNvPr>
          <p:cNvSpPr txBox="1">
            <a:spLocks/>
          </p:cNvSpPr>
          <p:nvPr userDrawn="1"/>
        </p:nvSpPr>
        <p:spPr>
          <a:xfrm>
            <a:off x="7239000" y="6611782"/>
            <a:ext cx="4114800" cy="152091"/>
          </a:xfrm>
          <a:prstGeom prst="rect">
            <a:avLst/>
          </a:prstGeom>
        </p:spPr>
        <p:txBody>
          <a:bodyPr vert="horz" lIns="91440" tIns="45720" rIns="91440" bIns="45720" rtlCol="0" anchor="ctr"/>
          <a:lstStyle>
            <a:defPPr>
              <a:defRPr lang="nl-NL"/>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BE"/>
              <a:t>Source</a:t>
            </a:r>
          </a:p>
        </p:txBody>
      </p:sp>
      <p:sp>
        <p:nvSpPr>
          <p:cNvPr id="2" name="Tijdelijke aanduiding voor inhoud 15">
            <a:extLst>
              <a:ext uri="{FF2B5EF4-FFF2-40B4-BE49-F238E27FC236}">
                <a16:creationId xmlns:a16="http://schemas.microsoft.com/office/drawing/2014/main" id="{B46E43A1-ADB9-95E5-04AC-11A389F01338}"/>
              </a:ext>
            </a:extLst>
          </p:cNvPr>
          <p:cNvSpPr>
            <a:spLocks noGrp="1"/>
          </p:cNvSpPr>
          <p:nvPr>
            <p:ph sz="quarter" idx="10" hasCustomPrompt="1"/>
          </p:nvPr>
        </p:nvSpPr>
        <p:spPr>
          <a:xfrm>
            <a:off x="792000" y="1941197"/>
            <a:ext cx="10608000" cy="4311812"/>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jdelijke aanduiding voor titel 1">
            <a:extLst>
              <a:ext uri="{FF2B5EF4-FFF2-40B4-BE49-F238E27FC236}">
                <a16:creationId xmlns:a16="http://schemas.microsoft.com/office/drawing/2014/main" id="{FA6AB9BD-042E-E2F1-A701-78009F09EF58}"/>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74795019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6B2F92-7B2C-3298-996A-E15BB2C0BBC3}"/>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7" name="Footer Placeholder 2">
            <a:extLst>
              <a:ext uri="{FF2B5EF4-FFF2-40B4-BE49-F238E27FC236}">
                <a16:creationId xmlns:a16="http://schemas.microsoft.com/office/drawing/2014/main" id="{805E8474-5B0E-E124-BFAF-4844ACFE18FB}"/>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4" name="Tijdelijke aanduiding voor inhoud 15">
            <a:extLst>
              <a:ext uri="{FF2B5EF4-FFF2-40B4-BE49-F238E27FC236}">
                <a16:creationId xmlns:a16="http://schemas.microsoft.com/office/drawing/2014/main" id="{9215E867-B0EB-496A-93A7-9728CAA121CE}"/>
              </a:ext>
            </a:extLst>
          </p:cNvPr>
          <p:cNvSpPr>
            <a:spLocks noGrp="1"/>
          </p:cNvSpPr>
          <p:nvPr>
            <p:ph sz="quarter" idx="10" hasCustomPrompt="1"/>
          </p:nvPr>
        </p:nvSpPr>
        <p:spPr>
          <a:xfrm>
            <a:off x="792000" y="1941197"/>
            <a:ext cx="10608000" cy="4311812"/>
          </a:xfrm>
        </p:spPr>
        <p:txBody>
          <a:bodyPr/>
          <a:lstStyle>
            <a:lvl1pPr>
              <a:buClr>
                <a:schemeClr val="bg1"/>
              </a:buClr>
              <a:defRPr/>
            </a:lvl1pPr>
            <a:lvl2pPr>
              <a:buClr>
                <a:schemeClr val="bg1"/>
              </a:buClr>
              <a:defRPr/>
            </a:lvl2pPr>
            <a:lvl3pPr>
              <a:buClr>
                <a:schemeClr val="bg1"/>
              </a:buClr>
              <a:defRPr/>
            </a:lvl3pPr>
            <a:lvl4pPr>
              <a:buClr>
                <a:schemeClr val="bg1"/>
              </a:buClr>
              <a:defRPr/>
            </a:lvl4pPr>
            <a:lvl5pPr>
              <a:buClr>
                <a:schemeClr val="bg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tekst 2">
            <a:extLst>
              <a:ext uri="{FF2B5EF4-FFF2-40B4-BE49-F238E27FC236}">
                <a16:creationId xmlns:a16="http://schemas.microsoft.com/office/drawing/2014/main" id="{A112FF8A-CCA0-B37F-7A78-9FD66B7C897A}"/>
              </a:ext>
            </a:extLst>
          </p:cNvPr>
          <p:cNvSpPr>
            <a:spLocks noGrp="1"/>
          </p:cNvSpPr>
          <p:nvPr>
            <p:ph type="body" idx="11" hasCustomPrompt="1"/>
          </p:nvPr>
        </p:nvSpPr>
        <p:spPr>
          <a:xfrm>
            <a:off x="792000" y="1370911"/>
            <a:ext cx="10608000" cy="361771"/>
          </a:xfrm>
          <a:prstGeom prst="rect">
            <a:avLst/>
          </a:prstGeom>
        </p:spPr>
        <p:txBody>
          <a:bodyPr anchor="ctr">
            <a:noAutofit/>
          </a:bodyP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9" name="Tijdelijke aanduiding voor titel 1">
            <a:extLst>
              <a:ext uri="{FF2B5EF4-FFF2-40B4-BE49-F238E27FC236}">
                <a16:creationId xmlns:a16="http://schemas.microsoft.com/office/drawing/2014/main" id="{FFD731DB-42AD-D83F-981B-C0DE6FFBD7A4}"/>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87010448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4925F7-3367-5E1C-72A7-0F7C7D509810}"/>
              </a:ext>
            </a:extLst>
          </p:cNvPr>
          <p:cNvSpPr>
            <a:spLocks noGrp="1"/>
          </p:cNvSpPr>
          <p:nvPr>
            <p:ph type="title" hasCustomPrompt="1"/>
          </p:nvPr>
        </p:nvSpPr>
        <p:spPr>
          <a:xfrm>
            <a:off x="792000" y="3428996"/>
            <a:ext cx="5616000" cy="2628000"/>
          </a:xfrm>
          <a:prstGeom prst="rect">
            <a:avLst/>
          </a:prstGeom>
        </p:spPr>
        <p:txBody>
          <a:bodyPr anchor="b">
            <a:noAutofit/>
          </a:bodyPr>
          <a:lstStyle>
            <a:lvl1pPr>
              <a:defRPr sz="3600" b="1">
                <a:solidFill>
                  <a:schemeClr val="bg1"/>
                </a:solidFill>
                <a:latin typeface="Trebuchet MS" panose="020B0703020202090204" pitchFamily="34" charset="0"/>
                <a:cs typeface="Arial" panose="020B0604020202020204" pitchFamily="34" charset="0"/>
              </a:defRPr>
            </a:lvl1pPr>
          </a:lstStyle>
          <a:p>
            <a:r>
              <a:rPr lang="en-US"/>
              <a:t>Click to edit Master title style</a:t>
            </a:r>
          </a:p>
        </p:txBody>
      </p:sp>
      <p:pic>
        <p:nvPicPr>
          <p:cNvPr id="4" name="Graphic 3">
            <a:extLst>
              <a:ext uri="{FF2B5EF4-FFF2-40B4-BE49-F238E27FC236}">
                <a16:creationId xmlns:a16="http://schemas.microsoft.com/office/drawing/2014/main" id="{3172C627-6B22-1CE4-C94A-AD37FEE634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000" y="288000"/>
            <a:ext cx="914400" cy="485775"/>
          </a:xfrm>
          <a:prstGeom prst="rect">
            <a:avLst/>
          </a:prstGeom>
        </p:spPr>
      </p:pic>
      <p:sp>
        <p:nvSpPr>
          <p:cNvPr id="3" name="Tijdelijke aanduiding voor tekst 26">
            <a:extLst>
              <a:ext uri="{FF2B5EF4-FFF2-40B4-BE49-F238E27FC236}">
                <a16:creationId xmlns:a16="http://schemas.microsoft.com/office/drawing/2014/main" id="{3323596C-789A-A39A-B269-94D693757042}"/>
              </a:ext>
            </a:extLst>
          </p:cNvPr>
          <p:cNvSpPr>
            <a:spLocks noGrp="1"/>
          </p:cNvSpPr>
          <p:nvPr>
            <p:ph type="body" sz="quarter" idx="10" hasCustomPrompt="1"/>
          </p:nvPr>
        </p:nvSpPr>
        <p:spPr>
          <a:xfrm>
            <a:off x="8398655" y="288000"/>
            <a:ext cx="3433345" cy="572327"/>
          </a:xfrm>
          <a:prstGeom prst="rect">
            <a:avLst/>
          </a:prstGeom>
        </p:spPr>
        <p:txBody>
          <a:bodyPr anchor="t">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edit</a:t>
            </a:r>
            <a:r>
              <a:rPr lang="nl-NL"/>
              <a:t> descriptor </a:t>
            </a:r>
            <a:r>
              <a:rPr lang="nl-NL" err="1"/>
              <a:t>text</a:t>
            </a:r>
            <a:endParaRPr lang="nl-NL"/>
          </a:p>
        </p:txBody>
      </p:sp>
    </p:spTree>
    <p:extLst>
      <p:ext uri="{BB962C8B-B14F-4D97-AF65-F5344CB8AC3E}">
        <p14:creationId xmlns:p14="http://schemas.microsoft.com/office/powerpoint/2010/main" val="295189441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3B8F33D-5F9F-00A1-D77B-C5C3EEA51019}"/>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93003954-839D-1776-5EF0-AD7BF1FD8E0E}"/>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9" name="Tijdelijke aanduiding voor tekst 2">
            <a:extLst>
              <a:ext uri="{FF2B5EF4-FFF2-40B4-BE49-F238E27FC236}">
                <a16:creationId xmlns:a16="http://schemas.microsoft.com/office/drawing/2014/main" id="{54A04D59-ED64-0F8F-617B-0BEF4A7E2081}"/>
              </a:ext>
            </a:extLst>
          </p:cNvPr>
          <p:cNvSpPr>
            <a:spLocks noGrp="1"/>
          </p:cNvSpPr>
          <p:nvPr>
            <p:ph idx="1"/>
          </p:nvPr>
        </p:nvSpPr>
        <p:spPr>
          <a:xfrm>
            <a:off x="792000" y="1941197"/>
            <a:ext cx="5039999" cy="4311814"/>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jdelijke aanduiding voor titel 1">
            <a:extLst>
              <a:ext uri="{FF2B5EF4-FFF2-40B4-BE49-F238E27FC236}">
                <a16:creationId xmlns:a16="http://schemas.microsoft.com/office/drawing/2014/main" id="{E68B81AE-A8D5-E5D4-87B3-F7D695369116}"/>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13" name="Tijdelijke aanduiding voor inhoud 2">
            <a:extLst>
              <a:ext uri="{FF2B5EF4-FFF2-40B4-BE49-F238E27FC236}">
                <a16:creationId xmlns:a16="http://schemas.microsoft.com/office/drawing/2014/main" id="{4AD41C20-41A5-FFF8-17E5-51E622655AE9}"/>
              </a:ext>
            </a:extLst>
          </p:cNvPr>
          <p:cNvSpPr>
            <a:spLocks noGrp="1"/>
          </p:cNvSpPr>
          <p:nvPr>
            <p:ph sz="half" idx="10" hasCustomPrompt="1"/>
          </p:nvPr>
        </p:nvSpPr>
        <p:spPr>
          <a:xfrm>
            <a:off x="6360002" y="1941197"/>
            <a:ext cx="5040000" cy="431413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237874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3DACFE9-D268-1EBA-E044-59905DB47D70}"/>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11" name="Footer Placeholder 2">
            <a:extLst>
              <a:ext uri="{FF2B5EF4-FFF2-40B4-BE49-F238E27FC236}">
                <a16:creationId xmlns:a16="http://schemas.microsoft.com/office/drawing/2014/main" id="{885737F8-4D95-B066-E803-42D9D3D0F235}"/>
              </a:ext>
            </a:extLst>
          </p:cNvPr>
          <p:cNvSpPr>
            <a:spLocks noGrp="1"/>
          </p:cNvSpPr>
          <p:nvPr>
            <p:ph type="ftr" sz="quarter" idx="1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7" name="Tijdelijke aanduiding voor tekst 2">
            <a:extLst>
              <a:ext uri="{FF2B5EF4-FFF2-40B4-BE49-F238E27FC236}">
                <a16:creationId xmlns:a16="http://schemas.microsoft.com/office/drawing/2014/main" id="{40E9922D-18A2-6F35-001A-E04A4A5D3F4F}"/>
              </a:ext>
            </a:extLst>
          </p:cNvPr>
          <p:cNvSpPr>
            <a:spLocks noGrp="1"/>
          </p:cNvSpPr>
          <p:nvPr>
            <p:ph type="body" idx="11" hasCustomPrompt="1"/>
          </p:nvPr>
        </p:nvSpPr>
        <p:spPr>
          <a:xfrm>
            <a:off x="791999" y="1382389"/>
            <a:ext cx="5040001" cy="322586"/>
          </a:xfrm>
          <a:prstGeom prst="rect">
            <a:avLst/>
          </a:prstGeom>
        </p:spPr>
        <p:txBody>
          <a:bodyPr anchor="ctr">
            <a:noAutofit/>
          </a:bodyP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8" name="Tijdelijke aanduiding voor tekst 2">
            <a:extLst>
              <a:ext uri="{FF2B5EF4-FFF2-40B4-BE49-F238E27FC236}">
                <a16:creationId xmlns:a16="http://schemas.microsoft.com/office/drawing/2014/main" id="{E2C082A3-748F-F0DF-4F1D-1F413B0F08CD}"/>
              </a:ext>
            </a:extLst>
          </p:cNvPr>
          <p:cNvSpPr>
            <a:spLocks noGrp="1"/>
          </p:cNvSpPr>
          <p:nvPr>
            <p:ph type="body" idx="14" hasCustomPrompt="1"/>
          </p:nvPr>
        </p:nvSpPr>
        <p:spPr>
          <a:xfrm>
            <a:off x="6359998" y="1382388"/>
            <a:ext cx="5040001" cy="322587"/>
          </a:xfrm>
          <a:prstGeom prst="rect">
            <a:avLst/>
          </a:prstGeom>
        </p:spPr>
        <p:txBody>
          <a:bodyPr anchor="ctr">
            <a:noAutofit/>
          </a:bodyP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subtitle style</a:t>
            </a:r>
            <a:endParaRPr lang="nl-NL"/>
          </a:p>
        </p:txBody>
      </p:sp>
      <p:sp>
        <p:nvSpPr>
          <p:cNvPr id="10" name="Tijdelijke aanduiding voor inhoud 2">
            <a:extLst>
              <a:ext uri="{FF2B5EF4-FFF2-40B4-BE49-F238E27FC236}">
                <a16:creationId xmlns:a16="http://schemas.microsoft.com/office/drawing/2014/main" id="{FAAF8005-DC05-D4ED-A592-EEDC70687C0E}"/>
              </a:ext>
            </a:extLst>
          </p:cNvPr>
          <p:cNvSpPr>
            <a:spLocks noGrp="1"/>
          </p:cNvSpPr>
          <p:nvPr>
            <p:ph sz="half" idx="1" hasCustomPrompt="1"/>
          </p:nvPr>
        </p:nvSpPr>
        <p:spPr>
          <a:xfrm>
            <a:off x="792000" y="1941197"/>
            <a:ext cx="5040000" cy="431413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jdelijke aanduiding voor inhoud 2">
            <a:extLst>
              <a:ext uri="{FF2B5EF4-FFF2-40B4-BE49-F238E27FC236}">
                <a16:creationId xmlns:a16="http://schemas.microsoft.com/office/drawing/2014/main" id="{96F87B5B-2C0A-D4DB-4B60-4CF7A0349410}"/>
              </a:ext>
            </a:extLst>
          </p:cNvPr>
          <p:cNvSpPr>
            <a:spLocks noGrp="1"/>
          </p:cNvSpPr>
          <p:nvPr>
            <p:ph sz="half" idx="10" hasCustomPrompt="1"/>
          </p:nvPr>
        </p:nvSpPr>
        <p:spPr>
          <a:xfrm>
            <a:off x="6360002" y="1941197"/>
            <a:ext cx="5040000" cy="431413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jdelijke aanduiding voor titel 1">
            <a:extLst>
              <a:ext uri="{FF2B5EF4-FFF2-40B4-BE49-F238E27FC236}">
                <a16:creationId xmlns:a16="http://schemas.microsoft.com/office/drawing/2014/main" id="{C24388A5-0196-754A-2A87-B3F1FD60A528}"/>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lvl1pPr>
              <a:defRPr>
                <a:solidFill>
                  <a:schemeClr val="bg1"/>
                </a:solidFill>
              </a:defRPr>
            </a:lvl1pPr>
          </a:lstStyle>
          <a:p>
            <a:r>
              <a:rPr lang="en-GB"/>
              <a:t>Click to edit Master title style</a:t>
            </a:r>
            <a:endParaRPr lang="nl-NL"/>
          </a:p>
        </p:txBody>
      </p:sp>
    </p:spTree>
    <p:extLst>
      <p:ext uri="{BB962C8B-B14F-4D97-AF65-F5344CB8AC3E}">
        <p14:creationId xmlns:p14="http://schemas.microsoft.com/office/powerpoint/2010/main" val="15500895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9B2F1A5-44AA-08B6-A50B-FDE8D45D1B83}"/>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6" name="Footer Placeholder 2">
            <a:extLst>
              <a:ext uri="{FF2B5EF4-FFF2-40B4-BE49-F238E27FC236}">
                <a16:creationId xmlns:a16="http://schemas.microsoft.com/office/drawing/2014/main" id="{12C1B829-E238-DD18-9F06-F4862278F662}"/>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3" name="Tijdelijke aanduiding voor titel 1">
            <a:extLst>
              <a:ext uri="{FF2B5EF4-FFF2-40B4-BE49-F238E27FC236}">
                <a16:creationId xmlns:a16="http://schemas.microsoft.com/office/drawing/2014/main" id="{351769DA-ACF8-90BA-0CFF-A238EA64FD8D}"/>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41571108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49EA137-F659-AB18-36EF-73535002C967}"/>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5" name="Footer Placeholder 2">
            <a:extLst>
              <a:ext uri="{FF2B5EF4-FFF2-40B4-BE49-F238E27FC236}">
                <a16:creationId xmlns:a16="http://schemas.microsoft.com/office/drawing/2014/main" id="{84E7CCCB-5C3F-FA75-C118-80A74BA88306}"/>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Tree>
    <p:extLst>
      <p:ext uri="{BB962C8B-B14F-4D97-AF65-F5344CB8AC3E}">
        <p14:creationId xmlns:p14="http://schemas.microsoft.com/office/powerpoint/2010/main" val="382843797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C5267-3D0C-8EC7-0B91-6B604782580F}"/>
              </a:ext>
            </a:extLst>
          </p:cNvPr>
          <p:cNvSpPr>
            <a:spLocks noGrp="1"/>
          </p:cNvSpPr>
          <p:nvPr>
            <p:ph idx="1"/>
          </p:nvPr>
        </p:nvSpPr>
        <p:spPr>
          <a:xfrm>
            <a:off x="5183188" y="562359"/>
            <a:ext cx="6172200" cy="5298692"/>
          </a:xfrm>
          <a:prstGeom prst="rect">
            <a:avLst/>
          </a:prstGeo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6908969B-3805-D353-DCB3-08F91A2A196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B86BC461-9EC7-9AD5-72BE-745BD82F5E85}"/>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7CF1BAF7-399A-67BD-F9C1-C62C33472857}"/>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10" name="Tijdelijke aanduiding voor titel 1">
            <a:extLst>
              <a:ext uri="{FF2B5EF4-FFF2-40B4-BE49-F238E27FC236}">
                <a16:creationId xmlns:a16="http://schemas.microsoft.com/office/drawing/2014/main" id="{1D3A1113-94C6-4D63-3C96-C88171692C9E}"/>
              </a:ext>
            </a:extLst>
          </p:cNvPr>
          <p:cNvSpPr>
            <a:spLocks noGrp="1"/>
          </p:cNvSpPr>
          <p:nvPr>
            <p:ph type="title"/>
          </p:nvPr>
        </p:nvSpPr>
        <p:spPr>
          <a:xfrm>
            <a:off x="792001"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38453281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C5267-3D0C-8EC7-0B91-6B604782580F}"/>
              </a:ext>
            </a:extLst>
          </p:cNvPr>
          <p:cNvSpPr>
            <a:spLocks noGrp="1"/>
          </p:cNvSpPr>
          <p:nvPr>
            <p:ph idx="1"/>
          </p:nvPr>
        </p:nvSpPr>
        <p:spPr>
          <a:xfrm>
            <a:off x="766762" y="562359"/>
            <a:ext cx="6319837" cy="5298692"/>
          </a:xfrm>
          <a:prstGeom prst="rect">
            <a:avLst/>
          </a:prstGeo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6908969B-3805-D353-DCB3-08F91A2A196D}"/>
              </a:ext>
            </a:extLst>
          </p:cNvPr>
          <p:cNvSpPr>
            <a:spLocks noGrp="1"/>
          </p:cNvSpPr>
          <p:nvPr>
            <p:ph type="body" sz="half" idx="2"/>
          </p:nvPr>
        </p:nvSpPr>
        <p:spPr>
          <a:xfrm>
            <a:off x="7421563"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2A4BF-1BCF-39DC-CAB5-AC68B2DAD46D}"/>
              </a:ext>
            </a:extLst>
          </p:cNvPr>
          <p:cNvSpPr>
            <a:spLocks noGrp="1"/>
          </p:cNvSpPr>
          <p:nvPr>
            <p:ph type="dt" sz="half" idx="10"/>
          </p:nvPr>
        </p:nvSpPr>
        <p:spPr/>
        <p:txBody>
          <a:bodyPr/>
          <a:lstStyle/>
          <a:p>
            <a:fld id="{F0E7D181-17CB-9643-BAE3-0A13FB3FCFCA}" type="datetime3">
              <a:rPr lang="en-US" smtClean="0"/>
              <a:t>11 August 2026</a:t>
            </a:fld>
            <a:endParaRPr lang="en-BE"/>
          </a:p>
        </p:txBody>
      </p:sp>
      <p:sp>
        <p:nvSpPr>
          <p:cNvPr id="7" name="Slide Number Placeholder 6">
            <a:extLst>
              <a:ext uri="{FF2B5EF4-FFF2-40B4-BE49-F238E27FC236}">
                <a16:creationId xmlns:a16="http://schemas.microsoft.com/office/drawing/2014/main" id="{B86BC461-9EC7-9AD5-72BE-745BD82F5E85}"/>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4BA4AC84-1405-CA1E-CFC9-50024984F9AC}"/>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9" name="Tijdelijke aanduiding voor titel 1">
            <a:extLst>
              <a:ext uri="{FF2B5EF4-FFF2-40B4-BE49-F238E27FC236}">
                <a16:creationId xmlns:a16="http://schemas.microsoft.com/office/drawing/2014/main" id="{13AF865A-E5D6-3156-0A51-DDD67943FE32}"/>
              </a:ext>
            </a:extLst>
          </p:cNvPr>
          <p:cNvSpPr>
            <a:spLocks noGrp="1"/>
          </p:cNvSpPr>
          <p:nvPr>
            <p:ph type="title"/>
          </p:nvPr>
        </p:nvSpPr>
        <p:spPr>
          <a:xfrm>
            <a:off x="7421563"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804955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0B40F6-FC3E-14FA-864B-33021BBA7FED}"/>
              </a:ext>
            </a:extLst>
          </p:cNvPr>
          <p:cNvSpPr>
            <a:spLocks noGrp="1"/>
          </p:cNvSpPr>
          <p:nvPr>
            <p:ph type="pic" idx="1"/>
          </p:nvPr>
        </p:nvSpPr>
        <p:spPr>
          <a:xfrm>
            <a:off x="5183188" y="562359"/>
            <a:ext cx="6172200" cy="529869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296CF827-5F86-5226-5A13-B73B8CC4BA2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3DF68F-5F09-B299-65CF-F26300A731EB}"/>
              </a:ext>
            </a:extLst>
          </p:cNvPr>
          <p:cNvSpPr>
            <a:spLocks noGrp="1"/>
          </p:cNvSpPr>
          <p:nvPr>
            <p:ph type="dt" sz="half" idx="10"/>
          </p:nvPr>
        </p:nvSpPr>
        <p:spPr/>
        <p:txBody>
          <a:bodyPr/>
          <a:lstStyle/>
          <a:p>
            <a:fld id="{EA643BF1-40C6-5F4A-95A3-00B6F5CE6D28}" type="datetime3">
              <a:rPr lang="en-US" smtClean="0"/>
              <a:t>11 August 2026</a:t>
            </a:fld>
            <a:endParaRPr lang="en-BE"/>
          </a:p>
        </p:txBody>
      </p:sp>
      <p:sp>
        <p:nvSpPr>
          <p:cNvPr id="7" name="Slide Number Placeholder 6">
            <a:extLst>
              <a:ext uri="{FF2B5EF4-FFF2-40B4-BE49-F238E27FC236}">
                <a16:creationId xmlns:a16="http://schemas.microsoft.com/office/drawing/2014/main" id="{CDFEE902-8C2F-4383-B727-620DFE6FD910}"/>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201D6AEB-E8F6-B61A-C3DA-83CA7EBC2C65}"/>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6" name="Tijdelijke aanduiding voor titel 1">
            <a:extLst>
              <a:ext uri="{FF2B5EF4-FFF2-40B4-BE49-F238E27FC236}">
                <a16:creationId xmlns:a16="http://schemas.microsoft.com/office/drawing/2014/main" id="{ECB025F1-2A39-0A38-A50D-3E2C84E244FB}"/>
              </a:ext>
            </a:extLst>
          </p:cNvPr>
          <p:cNvSpPr>
            <a:spLocks noGrp="1"/>
          </p:cNvSpPr>
          <p:nvPr>
            <p:ph type="title"/>
          </p:nvPr>
        </p:nvSpPr>
        <p:spPr>
          <a:xfrm>
            <a:off x="792001"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280215876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70B40F6-FC3E-14FA-864B-33021BBA7FED}"/>
              </a:ext>
            </a:extLst>
          </p:cNvPr>
          <p:cNvSpPr>
            <a:spLocks noGrp="1"/>
          </p:cNvSpPr>
          <p:nvPr>
            <p:ph type="pic" idx="1"/>
          </p:nvPr>
        </p:nvSpPr>
        <p:spPr>
          <a:xfrm>
            <a:off x="766763" y="457201"/>
            <a:ext cx="631983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296CF827-5F86-5226-5A13-B73B8CC4BA24}"/>
              </a:ext>
            </a:extLst>
          </p:cNvPr>
          <p:cNvSpPr>
            <a:spLocks noGrp="1"/>
          </p:cNvSpPr>
          <p:nvPr>
            <p:ph type="body" sz="half" idx="2"/>
          </p:nvPr>
        </p:nvSpPr>
        <p:spPr>
          <a:xfrm>
            <a:off x="7419975"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3DF68F-5F09-B299-65CF-F26300A731EB}"/>
              </a:ext>
            </a:extLst>
          </p:cNvPr>
          <p:cNvSpPr>
            <a:spLocks noGrp="1"/>
          </p:cNvSpPr>
          <p:nvPr>
            <p:ph type="dt" sz="half" idx="10"/>
          </p:nvPr>
        </p:nvSpPr>
        <p:spPr/>
        <p:txBody>
          <a:bodyPr/>
          <a:lstStyle/>
          <a:p>
            <a:fld id="{6E7DBAF2-97BD-3744-8862-3F28DBB8EE84}" type="datetime3">
              <a:rPr lang="en-US" smtClean="0"/>
              <a:t>11 August 2026</a:t>
            </a:fld>
            <a:endParaRPr lang="en-BE"/>
          </a:p>
        </p:txBody>
      </p:sp>
      <p:sp>
        <p:nvSpPr>
          <p:cNvPr id="7" name="Slide Number Placeholder 6">
            <a:extLst>
              <a:ext uri="{FF2B5EF4-FFF2-40B4-BE49-F238E27FC236}">
                <a16:creationId xmlns:a16="http://schemas.microsoft.com/office/drawing/2014/main" id="{CDFEE902-8C2F-4383-B727-620DFE6FD910}"/>
              </a:ext>
            </a:extLst>
          </p:cNvPr>
          <p:cNvSpPr>
            <a:spLocks noGrp="1"/>
          </p:cNvSpPr>
          <p:nvPr>
            <p:ph type="sldNum" sz="quarter" idx="12"/>
          </p:nvPr>
        </p:nvSpPr>
        <p:spPr/>
        <p:txBody>
          <a:bodyPr/>
          <a:lstStyle/>
          <a:p>
            <a:fld id="{DE8C616B-0842-F943-ABDB-00B741DDA2D5}" type="slidenum">
              <a:rPr lang="en-BE" smtClean="0"/>
              <a:t>‹#›</a:t>
            </a:fld>
            <a:endParaRPr lang="en-BE"/>
          </a:p>
        </p:txBody>
      </p:sp>
      <p:sp>
        <p:nvSpPr>
          <p:cNvPr id="8" name="Footer Placeholder 2">
            <a:extLst>
              <a:ext uri="{FF2B5EF4-FFF2-40B4-BE49-F238E27FC236}">
                <a16:creationId xmlns:a16="http://schemas.microsoft.com/office/drawing/2014/main" id="{11400260-40C7-D817-398C-D2371C1DB2D3}"/>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6" name="Tijdelijke aanduiding voor titel 1">
            <a:extLst>
              <a:ext uri="{FF2B5EF4-FFF2-40B4-BE49-F238E27FC236}">
                <a16:creationId xmlns:a16="http://schemas.microsoft.com/office/drawing/2014/main" id="{85F29DE4-26CF-D631-1C57-CA8EA9176208}"/>
              </a:ext>
            </a:extLst>
          </p:cNvPr>
          <p:cNvSpPr>
            <a:spLocks noGrp="1"/>
          </p:cNvSpPr>
          <p:nvPr>
            <p:ph type="title"/>
          </p:nvPr>
        </p:nvSpPr>
        <p:spPr>
          <a:xfrm>
            <a:off x="7421563" y="562358"/>
            <a:ext cx="3932236" cy="1201413"/>
          </a:xfrm>
          <a:prstGeom prst="rect">
            <a:avLst/>
          </a:prstGeom>
        </p:spPr>
        <p:txBody>
          <a:bodyPr vert="horz" lIns="91440" tIns="45720" rIns="91440" bIns="45720" rtlCol="0" anchor="ctr">
            <a:noAutofit/>
          </a:bodyPr>
          <a:lstStyle/>
          <a:p>
            <a:r>
              <a:rPr lang="en-GB"/>
              <a:t>Click to edit Master title style</a:t>
            </a:r>
            <a:endParaRPr lang="nl-NL"/>
          </a:p>
        </p:txBody>
      </p:sp>
    </p:spTree>
    <p:extLst>
      <p:ext uri="{BB962C8B-B14F-4D97-AF65-F5344CB8AC3E}">
        <p14:creationId xmlns:p14="http://schemas.microsoft.com/office/powerpoint/2010/main" val="14301237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Full widt image">
    <p:bg>
      <p:bgPr>
        <a:solidFill>
          <a:schemeClr val="tx1"/>
        </a:solid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F7F5925E-98AA-0FE4-C000-F64D8B4F70E1}"/>
              </a:ext>
            </a:extLst>
          </p:cNvPr>
          <p:cNvSpPr>
            <a:spLocks noGrp="1"/>
          </p:cNvSpPr>
          <p:nvPr>
            <p:ph type="pic" sz="quarter" idx="11" hasCustomPrompt="1"/>
          </p:nvPr>
        </p:nvSpPr>
        <p:spPr>
          <a:xfrm>
            <a:off x="792162" y="647700"/>
            <a:ext cx="10607675" cy="5562600"/>
          </a:xfrm>
          <a:prstGeom prst="rect">
            <a:avLst/>
          </a:prstGeom>
        </p:spPr>
        <p:txBody>
          <a:bodyPr>
            <a:noAutofit/>
          </a:bodyPr>
          <a:lstStyle>
            <a:lvl1pPr>
              <a:defRPr sz="1200"/>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Click to add image</a:t>
            </a:r>
          </a:p>
          <a:p>
            <a:endParaRPr lang="nl-NL"/>
          </a:p>
        </p:txBody>
      </p:sp>
      <p:sp>
        <p:nvSpPr>
          <p:cNvPr id="2" name="Footer Placeholder 2">
            <a:extLst>
              <a:ext uri="{FF2B5EF4-FFF2-40B4-BE49-F238E27FC236}">
                <a16:creationId xmlns:a16="http://schemas.microsoft.com/office/drawing/2014/main" id="{5817C876-5F4A-0E26-9875-C7E323A919F2}"/>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Tree>
    <p:extLst>
      <p:ext uri="{BB962C8B-B14F-4D97-AF65-F5344CB8AC3E}">
        <p14:creationId xmlns:p14="http://schemas.microsoft.com/office/powerpoint/2010/main" val="667989344"/>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Full widt imag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415357"/>
      </p:ext>
    </p:extLst>
  </p:cSld>
  <p:clrMapOvr>
    <a:overrideClrMapping bg1="lt1" tx1="dk1" bg2="lt2" tx2="dk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End Slide - Light 01">
    <p:spTree>
      <p:nvGrpSpPr>
        <p:cNvPr id="1" name=""/>
        <p:cNvGrpSpPr/>
        <p:nvPr/>
      </p:nvGrpSpPr>
      <p:grpSpPr>
        <a:xfrm>
          <a:off x="0" y="0"/>
          <a:ext cx="0" cy="0"/>
          <a:chOff x="0" y="0"/>
          <a:chExt cx="0" cy="0"/>
        </a:xfrm>
      </p:grpSpPr>
      <p:grpSp>
        <p:nvGrpSpPr>
          <p:cNvPr id="40" name="Groep 39">
            <a:extLst>
              <a:ext uri="{FF2B5EF4-FFF2-40B4-BE49-F238E27FC236}">
                <a16:creationId xmlns:a16="http://schemas.microsoft.com/office/drawing/2014/main" id="{CEECD2BF-9A47-1D71-56C2-A9741D6E7672}"/>
              </a:ext>
            </a:extLst>
          </p:cNvPr>
          <p:cNvGrpSpPr/>
          <p:nvPr/>
        </p:nvGrpSpPr>
        <p:grpSpPr>
          <a:xfrm>
            <a:off x="0" y="0"/>
            <a:ext cx="12194630" cy="4879630"/>
            <a:chOff x="0" y="0"/>
            <a:chExt cx="12194630" cy="4879630"/>
          </a:xfrm>
        </p:grpSpPr>
        <p:sp>
          <p:nvSpPr>
            <p:cNvPr id="16" name="Vrije vorm: vorm 15">
              <a:extLst>
                <a:ext uri="{FF2B5EF4-FFF2-40B4-BE49-F238E27FC236}">
                  <a16:creationId xmlns:a16="http://schemas.microsoft.com/office/drawing/2014/main" id="{4A604E13-2276-D5DE-3D58-6EFB8E3967FB}"/>
                </a:ext>
              </a:extLst>
            </p:cNvPr>
            <p:cNvSpPr/>
            <p:nvPr/>
          </p:nvSpPr>
          <p:spPr>
            <a:xfrm>
              <a:off x="0" y="2439819"/>
              <a:ext cx="2439811" cy="2439811"/>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rgbClr val="00A143"/>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7672321" y="2796523"/>
              <a:ext cx="1725199" cy="1725199"/>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7311261" y="8"/>
              <a:ext cx="2439811" cy="2439811"/>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3"/>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rot="10800000">
              <a:off x="4872558"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AF90BB61-5185-C0DC-63FB-D081F17674B4}"/>
                </a:ext>
              </a:extLst>
            </p:cNvPr>
            <p:cNvSpPr/>
            <p:nvPr/>
          </p:nvSpPr>
          <p:spPr>
            <a:xfrm rot="10800000">
              <a:off x="4875204" y="2439816"/>
              <a:ext cx="2439813" cy="2439814"/>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rgbClr val="FBB70C"/>
            </a:solidFill>
            <a:ln w="0" cap="flat">
              <a:noFill/>
              <a:prstDash val="solid"/>
              <a:miter/>
            </a:ln>
          </p:spPr>
          <p:txBody>
            <a:bodyPr wrap="square" rtlCol="0" anchor="ctr">
              <a:noAutofit/>
            </a:bodyPr>
            <a:lstStyle/>
            <a:p>
              <a:endParaRPr lang="nl-NL"/>
            </a:p>
          </p:txBody>
        </p:sp>
        <p:sp>
          <p:nvSpPr>
            <p:cNvPr id="11" name="Vrije vorm: vorm 10">
              <a:extLst>
                <a:ext uri="{FF2B5EF4-FFF2-40B4-BE49-F238E27FC236}">
                  <a16:creationId xmlns:a16="http://schemas.microsoft.com/office/drawing/2014/main" id="{ACB0736F-C937-0D79-5740-25E3AEBA6F2D}"/>
                </a:ext>
              </a:extLst>
            </p:cNvPr>
            <p:cNvSpPr/>
            <p:nvPr/>
          </p:nvSpPr>
          <p:spPr>
            <a:xfrm>
              <a:off x="0" y="0"/>
              <a:ext cx="4872558" cy="2440421"/>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2"/>
            </a:solidFill>
            <a:ln w="0" cap="flat">
              <a:noFill/>
              <a:prstDash val="solid"/>
              <a:miter/>
            </a:ln>
          </p:spPr>
          <p:txBody>
            <a:bodyPr wrap="square" rtlCol="0" anchor="ctr">
              <a:noAutofit/>
            </a:bodyPr>
            <a:lstStyle/>
            <a:p>
              <a:endParaRPr lang="nl-NL"/>
            </a:p>
          </p:txBody>
        </p:sp>
        <p:sp>
          <p:nvSpPr>
            <p:cNvPr id="10" name="Vrije vorm: vorm 9">
              <a:extLst>
                <a:ext uri="{FF2B5EF4-FFF2-40B4-BE49-F238E27FC236}">
                  <a16:creationId xmlns:a16="http://schemas.microsoft.com/office/drawing/2014/main" id="{5B3C7FC6-6A7E-E043-68F3-56D53C32BB11}"/>
                </a:ext>
              </a:extLst>
            </p:cNvPr>
            <p:cNvSpPr/>
            <p:nvPr/>
          </p:nvSpPr>
          <p:spPr>
            <a:xfrm>
              <a:off x="9752177" y="0"/>
              <a:ext cx="2439823" cy="2439823"/>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FDE8D17-CD25-7646-CC4C-27DFCCFB0280}"/>
                </a:ext>
              </a:extLst>
            </p:cNvPr>
            <p:cNvSpPr/>
            <p:nvPr/>
          </p:nvSpPr>
          <p:spPr>
            <a:xfrm rot="10800000">
              <a:off x="6092462"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7945D03-EA2E-4FB5-8E42-F59066C61B3E}"/>
                </a:ext>
              </a:extLst>
            </p:cNvPr>
            <p:cNvSpPr/>
            <p:nvPr/>
          </p:nvSpPr>
          <p:spPr>
            <a:xfrm rot="10800000">
              <a:off x="2436503" y="2439818"/>
              <a:ext cx="2439811" cy="2439811"/>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B2516F00-7ED7-FE84-D266-6A5DACB99F01}"/>
                </a:ext>
              </a:extLst>
            </p:cNvPr>
            <p:cNvSpPr/>
            <p:nvPr/>
          </p:nvSpPr>
          <p:spPr>
            <a:xfrm rot="5400000">
              <a:off x="9144314"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1C734B7-E992-C88B-C79D-5443B20BFF34}"/>
                </a:ext>
              </a:extLst>
            </p:cNvPr>
            <p:cNvSpPr/>
            <p:nvPr/>
          </p:nvSpPr>
          <p:spPr>
            <a:xfrm rot="16200000">
              <a:off x="10364772"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grpSp>
      <p:sp>
        <p:nvSpPr>
          <p:cNvPr id="30" name="Tijdelijke aanduiding voor tekst 26">
            <a:extLst>
              <a:ext uri="{FF2B5EF4-FFF2-40B4-BE49-F238E27FC236}">
                <a16:creationId xmlns:a16="http://schemas.microsoft.com/office/drawing/2014/main" id="{040DDA4E-DCB6-FDBA-CC4C-07183759BBE8}"/>
              </a:ext>
            </a:extLst>
          </p:cNvPr>
          <p:cNvSpPr>
            <a:spLocks noGrp="1"/>
          </p:cNvSpPr>
          <p:nvPr>
            <p:ph type="body" sz="quarter" idx="10" hasCustomPrompt="1"/>
          </p:nvPr>
        </p:nvSpPr>
        <p:spPr>
          <a:xfrm>
            <a:off x="1497496" y="5902566"/>
            <a:ext cx="5814872" cy="562370"/>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pic>
        <p:nvPicPr>
          <p:cNvPr id="32" name="Graphic 31">
            <a:extLst>
              <a:ext uri="{FF2B5EF4-FFF2-40B4-BE49-F238E27FC236}">
                <a16:creationId xmlns:a16="http://schemas.microsoft.com/office/drawing/2014/main" id="{A334C4DC-FB10-F75D-671B-5C7FE03C0D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685"/>
            <a:ext cx="914400" cy="485775"/>
          </a:xfrm>
          <a:prstGeom prst="rect">
            <a:avLst/>
          </a:prstGeom>
        </p:spPr>
      </p:pic>
      <p:sp>
        <p:nvSpPr>
          <p:cNvPr id="36" name="Vrije vorm: vorm 35">
            <a:extLst>
              <a:ext uri="{FF2B5EF4-FFF2-40B4-BE49-F238E27FC236}">
                <a16:creationId xmlns:a16="http://schemas.microsoft.com/office/drawing/2014/main" id="{457BF113-0FED-881D-D3F9-480737E7A0DD}"/>
              </a:ext>
            </a:extLst>
          </p:cNvPr>
          <p:cNvSpPr>
            <a:spLocks noChangeAspect="1"/>
          </p:cNvSpPr>
          <p:nvPr/>
        </p:nvSpPr>
        <p:spPr>
          <a:xfrm>
            <a:off x="791995" y="5902566"/>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spTree>
    <p:extLst>
      <p:ext uri="{BB962C8B-B14F-4D97-AF65-F5344CB8AC3E}">
        <p14:creationId xmlns:p14="http://schemas.microsoft.com/office/powerpoint/2010/main" val="30285225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End Slide - Light 02">
    <p:spTree>
      <p:nvGrpSpPr>
        <p:cNvPr id="1" name=""/>
        <p:cNvGrpSpPr/>
        <p:nvPr/>
      </p:nvGrpSpPr>
      <p:grpSpPr>
        <a:xfrm>
          <a:off x="0" y="0"/>
          <a:ext cx="0" cy="0"/>
          <a:chOff x="0" y="0"/>
          <a:chExt cx="0" cy="0"/>
        </a:xfrm>
      </p:grpSpPr>
      <p:pic>
        <p:nvPicPr>
          <p:cNvPr id="32" name="Graphic 31">
            <a:extLst>
              <a:ext uri="{FF2B5EF4-FFF2-40B4-BE49-F238E27FC236}">
                <a16:creationId xmlns:a16="http://schemas.microsoft.com/office/drawing/2014/main" id="{A334C4DC-FB10-F75D-671B-5C7FE03C0D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685"/>
            <a:ext cx="914400" cy="485775"/>
          </a:xfrm>
          <a:prstGeom prst="rect">
            <a:avLst/>
          </a:prstGeom>
        </p:spPr>
      </p:pic>
      <p:grpSp>
        <p:nvGrpSpPr>
          <p:cNvPr id="9" name="Groep 8">
            <a:extLst>
              <a:ext uri="{FF2B5EF4-FFF2-40B4-BE49-F238E27FC236}">
                <a16:creationId xmlns:a16="http://schemas.microsoft.com/office/drawing/2014/main" id="{7B919BA6-3D2A-88FF-45AB-AC9063EC3022}"/>
              </a:ext>
            </a:extLst>
          </p:cNvPr>
          <p:cNvGrpSpPr/>
          <p:nvPr/>
        </p:nvGrpSpPr>
        <p:grpSpPr>
          <a:xfrm>
            <a:off x="0" y="0"/>
            <a:ext cx="12192000" cy="3488945"/>
            <a:chOff x="1356" y="0"/>
            <a:chExt cx="12828299" cy="3671033"/>
          </a:xfrm>
        </p:grpSpPr>
        <p:sp>
          <p:nvSpPr>
            <p:cNvPr id="16" name="Vrije vorm: vorm 15">
              <a:extLst>
                <a:ext uri="{FF2B5EF4-FFF2-40B4-BE49-F238E27FC236}">
                  <a16:creationId xmlns:a16="http://schemas.microsoft.com/office/drawing/2014/main" id="{4A604E13-2276-D5DE-3D58-6EFB8E3967FB}"/>
                </a:ext>
              </a:extLst>
            </p:cNvPr>
            <p:cNvSpPr/>
            <p:nvPr/>
          </p:nvSpPr>
          <p:spPr>
            <a:xfrm>
              <a:off x="3667990" y="3321"/>
              <a:ext cx="1833441" cy="1833440"/>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chemeClr val="accent2"/>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270079" y="264774"/>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10996214" y="3321"/>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4"/>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a:off x="1834784"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AF90BB61-5185-C0DC-63FB-D081F17674B4}"/>
                </a:ext>
              </a:extLst>
            </p:cNvPr>
            <p:cNvSpPr/>
            <p:nvPr/>
          </p:nvSpPr>
          <p:spPr>
            <a:xfrm rot="10800000">
              <a:off x="9157238" y="1837590"/>
              <a:ext cx="1833442" cy="1833443"/>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chemeClr val="accent1"/>
            </a:solidFill>
            <a:ln w="0" cap="flat">
              <a:noFill/>
              <a:prstDash val="solid"/>
              <a:miter/>
            </a:ln>
          </p:spPr>
          <p:txBody>
            <a:bodyPr wrap="square" rtlCol="0" anchor="ctr">
              <a:noAutofit/>
            </a:bodyPr>
            <a:lstStyle/>
            <a:p>
              <a:endParaRPr lang="nl-NL"/>
            </a:p>
          </p:txBody>
        </p:sp>
        <p:sp>
          <p:nvSpPr>
            <p:cNvPr id="11" name="Vrije vorm: vorm 10">
              <a:extLst>
                <a:ext uri="{FF2B5EF4-FFF2-40B4-BE49-F238E27FC236}">
                  <a16:creationId xmlns:a16="http://schemas.microsoft.com/office/drawing/2014/main" id="{ACB0736F-C937-0D79-5740-25E3AEBA6F2D}"/>
                </a:ext>
              </a:extLst>
            </p:cNvPr>
            <p:cNvSpPr/>
            <p:nvPr/>
          </p:nvSpPr>
          <p:spPr>
            <a:xfrm>
              <a:off x="5501203" y="3069"/>
              <a:ext cx="3661573" cy="1833899"/>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3"/>
            </a:solidFill>
            <a:ln w="0" cap="flat">
              <a:noFill/>
              <a:prstDash val="solid"/>
              <a:miter/>
            </a:ln>
          </p:spPr>
          <p:txBody>
            <a:bodyPr wrap="square" rtlCol="0" anchor="ctr">
              <a:noAutofit/>
            </a:bodyPr>
            <a:lstStyle/>
            <a:p>
              <a:endParaRPr lang="nl-NL"/>
            </a:p>
          </p:txBody>
        </p:sp>
        <p:sp>
          <p:nvSpPr>
            <p:cNvPr id="10" name="Vrije vorm: vorm 9">
              <a:extLst>
                <a:ext uri="{FF2B5EF4-FFF2-40B4-BE49-F238E27FC236}">
                  <a16:creationId xmlns:a16="http://schemas.microsoft.com/office/drawing/2014/main" id="{5B3C7FC6-6A7E-E043-68F3-56D53C32BB11}"/>
                </a:ext>
              </a:extLst>
            </p:cNvPr>
            <p:cNvSpPr/>
            <p:nvPr/>
          </p:nvSpPr>
          <p:spPr>
            <a:xfrm>
              <a:off x="1835005" y="0"/>
              <a:ext cx="1833450" cy="1833450"/>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FDE8D17-CD25-7646-CC4C-27DFCCFB0280}"/>
                </a:ext>
              </a:extLst>
            </p:cNvPr>
            <p:cNvSpPr/>
            <p:nvPr/>
          </p:nvSpPr>
          <p:spPr>
            <a:xfrm>
              <a:off x="2751503"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7945D03-EA2E-4FB5-8E42-F59066C61B3E}"/>
                </a:ext>
              </a:extLst>
            </p:cNvPr>
            <p:cNvSpPr/>
            <p:nvPr/>
          </p:nvSpPr>
          <p:spPr>
            <a:xfrm rot="10800000">
              <a:off x="1356" y="1829706"/>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B2516F00-7ED7-FE84-D266-6A5DACB99F01}"/>
                </a:ext>
              </a:extLst>
            </p:cNvPr>
            <p:cNvSpPr/>
            <p:nvPr/>
          </p:nvSpPr>
          <p:spPr>
            <a:xfrm rot="10800000">
              <a:off x="3667990" y="1837176"/>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1C734B7-E992-C88B-C79D-5443B20BFF34}"/>
                </a:ext>
              </a:extLst>
            </p:cNvPr>
            <p:cNvSpPr/>
            <p:nvPr/>
          </p:nvSpPr>
          <p:spPr>
            <a:xfrm rot="10800000">
              <a:off x="3667990" y="2754312"/>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60FE7206-1049-6B41-788A-BAEC3C020AFA}"/>
                </a:ext>
              </a:extLst>
            </p:cNvPr>
            <p:cNvSpPr/>
            <p:nvPr/>
          </p:nvSpPr>
          <p:spPr>
            <a:xfrm rot="10800000">
              <a:off x="9162776"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9437E92E-F83D-DC2C-C47E-E48C4727AA40}"/>
                </a:ext>
              </a:extLst>
            </p:cNvPr>
            <p:cNvSpPr/>
            <p:nvPr/>
          </p:nvSpPr>
          <p:spPr>
            <a:xfrm rot="10800000">
              <a:off x="10079495"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F0FFA529-C256-1DCB-0625-15A90B8D7075}"/>
                </a:ext>
              </a:extLst>
            </p:cNvPr>
            <p:cNvSpPr/>
            <p:nvPr/>
          </p:nvSpPr>
          <p:spPr>
            <a:xfrm>
              <a:off x="5496143" y="1829706"/>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6"/>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529262A7-C1B8-3CF7-463A-90C66ED978DA}"/>
                </a:ext>
              </a:extLst>
            </p:cNvPr>
            <p:cNvSpPr/>
            <p:nvPr/>
          </p:nvSpPr>
          <p:spPr>
            <a:xfrm rot="10800000">
              <a:off x="7329335" y="1837593"/>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DC8F7948-952E-29E1-9A9B-D5BE31C3C9A8}"/>
                </a:ext>
              </a:extLst>
            </p:cNvPr>
            <p:cNvSpPr/>
            <p:nvPr/>
          </p:nvSpPr>
          <p:spPr>
            <a:xfrm rot="2700000">
              <a:off x="11259110" y="2098206"/>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grpSp>
      <p:sp>
        <p:nvSpPr>
          <p:cNvPr id="14" name="Tijdelijke aanduiding voor titel 1">
            <a:extLst>
              <a:ext uri="{FF2B5EF4-FFF2-40B4-BE49-F238E27FC236}">
                <a16:creationId xmlns:a16="http://schemas.microsoft.com/office/drawing/2014/main" id="{43FB04AE-16F6-AE58-CA2D-5E7F84259734}"/>
              </a:ext>
            </a:extLst>
          </p:cNvPr>
          <p:cNvSpPr>
            <a:spLocks noGrp="1"/>
          </p:cNvSpPr>
          <p:nvPr>
            <p:ph type="title" hasCustomPrompt="1"/>
          </p:nvPr>
        </p:nvSpPr>
        <p:spPr>
          <a:xfrm>
            <a:off x="792000" y="4272986"/>
            <a:ext cx="5304000" cy="1872586"/>
          </a:xfrm>
          <a:prstGeom prst="rect">
            <a:avLst/>
          </a:prstGeom>
        </p:spPr>
        <p:txBody>
          <a:bodyPr vert="horz" lIns="91440" tIns="45720" rIns="91440" bIns="45720" rtlCol="0" anchor="t">
            <a:normAutofit/>
          </a:bodyPr>
          <a:lstStyle>
            <a:lvl1pPr>
              <a:defRPr/>
            </a:lvl1pPr>
          </a:lstStyle>
          <a:p>
            <a:r>
              <a:rPr lang="en-US"/>
              <a:t>Click to edit Master title style</a:t>
            </a:r>
            <a:endParaRPr lang="nl-NL"/>
          </a:p>
        </p:txBody>
      </p:sp>
      <p:sp>
        <p:nvSpPr>
          <p:cNvPr id="18" name="Tijdelijke aanduiding voor tekst 26">
            <a:extLst>
              <a:ext uri="{FF2B5EF4-FFF2-40B4-BE49-F238E27FC236}">
                <a16:creationId xmlns:a16="http://schemas.microsoft.com/office/drawing/2014/main" id="{1DE097B5-F977-F334-5086-11E8A78C6B88}"/>
              </a:ext>
            </a:extLst>
          </p:cNvPr>
          <p:cNvSpPr>
            <a:spLocks noGrp="1"/>
          </p:cNvSpPr>
          <p:nvPr>
            <p:ph type="body" sz="quarter" idx="10" hasCustomPrompt="1"/>
          </p:nvPr>
        </p:nvSpPr>
        <p:spPr>
          <a:xfrm>
            <a:off x="7670003" y="4268857"/>
            <a:ext cx="3726472" cy="1296000"/>
          </a:xfrm>
          <a:prstGeom prst="rect">
            <a:avLst/>
          </a:prstGeom>
        </p:spPr>
        <p:txBody>
          <a:bodyPr anchor="t">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sp>
        <p:nvSpPr>
          <p:cNvPr id="21" name="Vrije vorm: vorm 20">
            <a:extLst>
              <a:ext uri="{FF2B5EF4-FFF2-40B4-BE49-F238E27FC236}">
                <a16:creationId xmlns:a16="http://schemas.microsoft.com/office/drawing/2014/main" id="{08347D6B-4806-152E-DD72-B44EFF6FE605}"/>
              </a:ext>
            </a:extLst>
          </p:cNvPr>
          <p:cNvSpPr>
            <a:spLocks noChangeAspect="1"/>
          </p:cNvSpPr>
          <p:nvPr/>
        </p:nvSpPr>
        <p:spPr>
          <a:xfrm>
            <a:off x="6964502" y="4268857"/>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spTree>
    <p:extLst>
      <p:ext uri="{BB962C8B-B14F-4D97-AF65-F5344CB8AC3E}">
        <p14:creationId xmlns:p14="http://schemas.microsoft.com/office/powerpoint/2010/main" val="123086605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End Slide - Dark 01">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3B92E722-A1F2-E192-63DB-1754A87ED29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566"/>
            <a:ext cx="914400" cy="485775"/>
          </a:xfrm>
          <a:prstGeom prst="rect">
            <a:avLst/>
          </a:prstGeom>
        </p:spPr>
      </p:pic>
      <p:sp>
        <p:nvSpPr>
          <p:cNvPr id="30" name="Tijdelijke aanduiding voor tekst 26">
            <a:extLst>
              <a:ext uri="{FF2B5EF4-FFF2-40B4-BE49-F238E27FC236}">
                <a16:creationId xmlns:a16="http://schemas.microsoft.com/office/drawing/2014/main" id="{040DDA4E-DCB6-FDBA-CC4C-07183759BBE8}"/>
              </a:ext>
            </a:extLst>
          </p:cNvPr>
          <p:cNvSpPr>
            <a:spLocks noGrp="1"/>
          </p:cNvSpPr>
          <p:nvPr>
            <p:ph type="body" sz="quarter" idx="10" hasCustomPrompt="1"/>
          </p:nvPr>
        </p:nvSpPr>
        <p:spPr>
          <a:xfrm>
            <a:off x="1497496" y="5902566"/>
            <a:ext cx="5814872" cy="562370"/>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sp>
        <p:nvSpPr>
          <p:cNvPr id="36" name="Vrije vorm: vorm 35">
            <a:extLst>
              <a:ext uri="{FF2B5EF4-FFF2-40B4-BE49-F238E27FC236}">
                <a16:creationId xmlns:a16="http://schemas.microsoft.com/office/drawing/2014/main" id="{457BF113-0FED-881D-D3F9-480737E7A0DD}"/>
              </a:ext>
            </a:extLst>
          </p:cNvPr>
          <p:cNvSpPr>
            <a:spLocks noChangeAspect="1"/>
          </p:cNvSpPr>
          <p:nvPr/>
        </p:nvSpPr>
        <p:spPr>
          <a:xfrm>
            <a:off x="791995" y="5902566"/>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grpSp>
        <p:nvGrpSpPr>
          <p:cNvPr id="23" name="Groep 22">
            <a:extLst>
              <a:ext uri="{FF2B5EF4-FFF2-40B4-BE49-F238E27FC236}">
                <a16:creationId xmlns:a16="http://schemas.microsoft.com/office/drawing/2014/main" id="{EEB7A8C9-A0CF-CA2C-72EC-3DAFC8609B0F}"/>
              </a:ext>
            </a:extLst>
          </p:cNvPr>
          <p:cNvGrpSpPr/>
          <p:nvPr/>
        </p:nvGrpSpPr>
        <p:grpSpPr>
          <a:xfrm>
            <a:off x="0" y="0"/>
            <a:ext cx="12194630" cy="4879630"/>
            <a:chOff x="0" y="0"/>
            <a:chExt cx="12194630" cy="4879630"/>
          </a:xfrm>
        </p:grpSpPr>
        <p:sp>
          <p:nvSpPr>
            <p:cNvPr id="24" name="Vrije vorm: vorm 23">
              <a:extLst>
                <a:ext uri="{FF2B5EF4-FFF2-40B4-BE49-F238E27FC236}">
                  <a16:creationId xmlns:a16="http://schemas.microsoft.com/office/drawing/2014/main" id="{399869FA-D253-8BB4-38AA-1B852323535C}"/>
                </a:ext>
              </a:extLst>
            </p:cNvPr>
            <p:cNvSpPr/>
            <p:nvPr/>
          </p:nvSpPr>
          <p:spPr>
            <a:xfrm>
              <a:off x="0" y="2439819"/>
              <a:ext cx="2439811" cy="2439811"/>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rgbClr val="00A143"/>
            </a:solidFill>
            <a:ln w="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35772DD-53DE-CFEB-1FAC-4D509FC0FA36}"/>
                </a:ext>
              </a:extLst>
            </p:cNvPr>
            <p:cNvSpPr/>
            <p:nvPr/>
          </p:nvSpPr>
          <p:spPr>
            <a:xfrm rot="2700000">
              <a:off x="7672321" y="2796523"/>
              <a:ext cx="1725199" cy="1725199"/>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EBF7AA89-4192-DE80-15A1-6176A69496A6}"/>
                </a:ext>
              </a:extLst>
            </p:cNvPr>
            <p:cNvSpPr/>
            <p:nvPr/>
          </p:nvSpPr>
          <p:spPr>
            <a:xfrm>
              <a:off x="7311261" y="8"/>
              <a:ext cx="2439811" cy="2439811"/>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3"/>
            </a:solidFill>
            <a:ln w="0" cap="flat">
              <a:noFill/>
              <a:prstDash val="solid"/>
              <a:miter/>
            </a:ln>
          </p:spPr>
          <p:txBody>
            <a:bodyPr rtlCol="0" anchor="ctr"/>
            <a:lstStyle/>
            <a:p>
              <a:endParaRPr lang="nl-NL"/>
            </a:p>
          </p:txBody>
        </p:sp>
        <p:sp>
          <p:nvSpPr>
            <p:cNvPr id="31" name="Vrije vorm: vorm 30">
              <a:extLst>
                <a:ext uri="{FF2B5EF4-FFF2-40B4-BE49-F238E27FC236}">
                  <a16:creationId xmlns:a16="http://schemas.microsoft.com/office/drawing/2014/main" id="{8CA819EA-8739-A14D-2D18-5C32F4FF0FED}"/>
                </a:ext>
              </a:extLst>
            </p:cNvPr>
            <p:cNvSpPr/>
            <p:nvPr/>
          </p:nvSpPr>
          <p:spPr>
            <a:xfrm rot="10800000">
              <a:off x="4872558"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33" name="Vrije vorm: vorm 32">
              <a:extLst>
                <a:ext uri="{FF2B5EF4-FFF2-40B4-BE49-F238E27FC236}">
                  <a16:creationId xmlns:a16="http://schemas.microsoft.com/office/drawing/2014/main" id="{F369B62F-76FA-B585-4EB8-4F2B669BB002}"/>
                </a:ext>
              </a:extLst>
            </p:cNvPr>
            <p:cNvSpPr/>
            <p:nvPr/>
          </p:nvSpPr>
          <p:spPr>
            <a:xfrm rot="10800000">
              <a:off x="4875204" y="2439816"/>
              <a:ext cx="2439813" cy="2439814"/>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rgbClr val="FBB70C"/>
            </a:solidFill>
            <a:ln w="0" cap="flat">
              <a:noFill/>
              <a:prstDash val="solid"/>
              <a:miter/>
            </a:ln>
          </p:spPr>
          <p:txBody>
            <a:bodyPr wrap="square" rtlCol="0" anchor="ctr">
              <a:noAutofit/>
            </a:bodyPr>
            <a:lstStyle/>
            <a:p>
              <a:endParaRPr lang="nl-NL"/>
            </a:p>
          </p:txBody>
        </p:sp>
        <p:sp>
          <p:nvSpPr>
            <p:cNvPr id="34" name="Vrije vorm: vorm 33">
              <a:extLst>
                <a:ext uri="{FF2B5EF4-FFF2-40B4-BE49-F238E27FC236}">
                  <a16:creationId xmlns:a16="http://schemas.microsoft.com/office/drawing/2014/main" id="{E54444B7-1442-E4D6-0F66-19D1AF25DD78}"/>
                </a:ext>
              </a:extLst>
            </p:cNvPr>
            <p:cNvSpPr/>
            <p:nvPr/>
          </p:nvSpPr>
          <p:spPr>
            <a:xfrm>
              <a:off x="0" y="0"/>
              <a:ext cx="4872558" cy="2440421"/>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2"/>
            </a:solidFill>
            <a:ln w="0" cap="flat">
              <a:noFill/>
              <a:prstDash val="solid"/>
              <a:miter/>
            </a:ln>
          </p:spPr>
          <p:txBody>
            <a:bodyPr wrap="square" rtlCol="0" anchor="ctr">
              <a:noAutofit/>
            </a:bodyPr>
            <a:lstStyle/>
            <a:p>
              <a:endParaRPr lang="nl-NL"/>
            </a:p>
          </p:txBody>
        </p:sp>
        <p:sp>
          <p:nvSpPr>
            <p:cNvPr id="35" name="Vrije vorm: vorm 34">
              <a:extLst>
                <a:ext uri="{FF2B5EF4-FFF2-40B4-BE49-F238E27FC236}">
                  <a16:creationId xmlns:a16="http://schemas.microsoft.com/office/drawing/2014/main" id="{B9542184-1726-825C-0E63-9970ACBF8780}"/>
                </a:ext>
              </a:extLst>
            </p:cNvPr>
            <p:cNvSpPr/>
            <p:nvPr/>
          </p:nvSpPr>
          <p:spPr>
            <a:xfrm>
              <a:off x="9752177" y="0"/>
              <a:ext cx="2439823" cy="2439823"/>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37" name="Vrije vorm: vorm 36">
              <a:extLst>
                <a:ext uri="{FF2B5EF4-FFF2-40B4-BE49-F238E27FC236}">
                  <a16:creationId xmlns:a16="http://schemas.microsoft.com/office/drawing/2014/main" id="{338163DE-406C-D74C-77C8-EB0938CE5415}"/>
                </a:ext>
              </a:extLst>
            </p:cNvPr>
            <p:cNvSpPr/>
            <p:nvPr/>
          </p:nvSpPr>
          <p:spPr>
            <a:xfrm rot="10800000">
              <a:off x="6092462" y="613"/>
              <a:ext cx="1219906" cy="2439811"/>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4"/>
            </a:solidFill>
            <a:ln w="0" cap="flat">
              <a:noFill/>
              <a:prstDash val="solid"/>
              <a:miter/>
            </a:ln>
          </p:spPr>
          <p:txBody>
            <a:bodyPr rtlCol="0" anchor="ctr"/>
            <a:lstStyle/>
            <a:p>
              <a:endParaRPr lang="nl-NL"/>
            </a:p>
          </p:txBody>
        </p:sp>
        <p:sp>
          <p:nvSpPr>
            <p:cNvPr id="38" name="Vrije vorm: vorm 37">
              <a:extLst>
                <a:ext uri="{FF2B5EF4-FFF2-40B4-BE49-F238E27FC236}">
                  <a16:creationId xmlns:a16="http://schemas.microsoft.com/office/drawing/2014/main" id="{D4AA38CC-0CF1-283A-A334-0A47D8A86A74}"/>
                </a:ext>
              </a:extLst>
            </p:cNvPr>
            <p:cNvSpPr/>
            <p:nvPr/>
          </p:nvSpPr>
          <p:spPr>
            <a:xfrm rot="10800000">
              <a:off x="2436503" y="2439818"/>
              <a:ext cx="2439811" cy="2439811"/>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A9CE4EB0-A0FC-4DF3-14C1-33C6C3363551}"/>
                </a:ext>
              </a:extLst>
            </p:cNvPr>
            <p:cNvSpPr/>
            <p:nvPr/>
          </p:nvSpPr>
          <p:spPr>
            <a:xfrm rot="5400000">
              <a:off x="9144314"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5721DBB0-BD72-473D-5AEA-59403DC4F6B8}"/>
                </a:ext>
              </a:extLst>
            </p:cNvPr>
            <p:cNvSpPr/>
            <p:nvPr/>
          </p:nvSpPr>
          <p:spPr>
            <a:xfrm rot="16200000">
              <a:off x="10364772" y="3049175"/>
              <a:ext cx="2439811" cy="1219905"/>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grpSp>
    </p:spTree>
    <p:extLst>
      <p:ext uri="{BB962C8B-B14F-4D97-AF65-F5344CB8AC3E}">
        <p14:creationId xmlns:p14="http://schemas.microsoft.com/office/powerpoint/2010/main" val="3046726964"/>
      </p:ext>
    </p:extLst>
  </p:cSld>
  <p:clrMapOvr>
    <a:overrideClrMapping bg1="dk1" tx1="lt1" bg2="dk2" tx2="lt2" accent1="accent1" accent2="accent2" accent3="accent3" accent4="accent4" accent5="accent5" accent6="accent6" hlink="hlink" folHlink="folHlink"/>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1_End Slide - Light 02">
    <p:bg>
      <p:bgRef idx="1001">
        <a:schemeClr val="bg1"/>
      </p:bgRef>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7B919BA6-3D2A-88FF-45AB-AC9063EC3022}"/>
              </a:ext>
            </a:extLst>
          </p:cNvPr>
          <p:cNvGrpSpPr/>
          <p:nvPr/>
        </p:nvGrpSpPr>
        <p:grpSpPr>
          <a:xfrm>
            <a:off x="0" y="0"/>
            <a:ext cx="12192000" cy="3488945"/>
            <a:chOff x="1356" y="0"/>
            <a:chExt cx="12828299" cy="3671033"/>
          </a:xfrm>
        </p:grpSpPr>
        <p:sp>
          <p:nvSpPr>
            <p:cNvPr id="16" name="Vrije vorm: vorm 15">
              <a:extLst>
                <a:ext uri="{FF2B5EF4-FFF2-40B4-BE49-F238E27FC236}">
                  <a16:creationId xmlns:a16="http://schemas.microsoft.com/office/drawing/2014/main" id="{4A604E13-2276-D5DE-3D58-6EFB8E3967FB}"/>
                </a:ext>
              </a:extLst>
            </p:cNvPr>
            <p:cNvSpPr/>
            <p:nvPr/>
          </p:nvSpPr>
          <p:spPr>
            <a:xfrm>
              <a:off x="3667990" y="3321"/>
              <a:ext cx="1833441" cy="1833440"/>
            </a:xfrm>
            <a:custGeom>
              <a:avLst/>
              <a:gdLst>
                <a:gd name="connsiteX0" fmla="*/ 2286025 w 2286025"/>
                <a:gd name="connsiteY0" fmla="*/ 1143013 h 2286025"/>
                <a:gd name="connsiteX1" fmla="*/ 1143013 w 2286025"/>
                <a:gd name="connsiteY1" fmla="*/ 2286026 h 2286025"/>
                <a:gd name="connsiteX2" fmla="*/ 1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1" y="1774281"/>
                    <a:pt x="1" y="1143013"/>
                  </a:cubicBezTo>
                  <a:cubicBezTo>
                    <a:pt x="1" y="511744"/>
                    <a:pt x="511744" y="0"/>
                    <a:pt x="1143013" y="0"/>
                  </a:cubicBezTo>
                  <a:cubicBezTo>
                    <a:pt x="1774281" y="0"/>
                    <a:pt x="2286025" y="511744"/>
                    <a:pt x="2286025" y="1143013"/>
                  </a:cubicBezTo>
                  <a:close/>
                </a:path>
              </a:pathLst>
            </a:custGeom>
            <a:solidFill>
              <a:schemeClr val="accent2"/>
            </a:solidFill>
            <a:ln w="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50B16225-2A86-355A-C1EF-3C85ECF0C92D}"/>
                </a:ext>
              </a:extLst>
            </p:cNvPr>
            <p:cNvSpPr/>
            <p:nvPr/>
          </p:nvSpPr>
          <p:spPr>
            <a:xfrm rot="2700000">
              <a:off x="270079" y="264774"/>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932E4208-D2A2-676D-678E-A1239FD82EAD}"/>
                </a:ext>
              </a:extLst>
            </p:cNvPr>
            <p:cNvSpPr/>
            <p:nvPr/>
          </p:nvSpPr>
          <p:spPr>
            <a:xfrm>
              <a:off x="10996214" y="3321"/>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4"/>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E396590-C55C-AB05-C09C-CBC7682089C4}"/>
                </a:ext>
              </a:extLst>
            </p:cNvPr>
            <p:cNvSpPr/>
            <p:nvPr/>
          </p:nvSpPr>
          <p:spPr>
            <a:xfrm>
              <a:off x="1834784"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AF90BB61-5185-C0DC-63FB-D081F17674B4}"/>
                </a:ext>
              </a:extLst>
            </p:cNvPr>
            <p:cNvSpPr/>
            <p:nvPr/>
          </p:nvSpPr>
          <p:spPr>
            <a:xfrm rot="10800000">
              <a:off x="9157238" y="1837590"/>
              <a:ext cx="1833442" cy="1833443"/>
            </a:xfrm>
            <a:custGeom>
              <a:avLst/>
              <a:gdLst>
                <a:gd name="connsiteX0" fmla="*/ 1 w 2286027"/>
                <a:gd name="connsiteY0" fmla="*/ 2286028 h 2286028"/>
                <a:gd name="connsiteX1" fmla="*/ 1 w 2286027"/>
                <a:gd name="connsiteY1" fmla="*/ 2285457 h 2286028"/>
                <a:gd name="connsiteX2" fmla="*/ 1 w 2286027"/>
                <a:gd name="connsiteY2" fmla="*/ 2 h 2286028"/>
                <a:gd name="connsiteX3" fmla="*/ 285709 w 2286027"/>
                <a:gd name="connsiteY3" fmla="*/ 285709 h 2286028"/>
                <a:gd name="connsiteX4" fmla="*/ 0 w 2286027"/>
                <a:gd name="connsiteY4" fmla="*/ 0 h 2286028"/>
                <a:gd name="connsiteX5" fmla="*/ 2286026 w 2286027"/>
                <a:gd name="connsiteY5" fmla="*/ 0 h 2286028"/>
                <a:gd name="connsiteX6" fmla="*/ 1143300 w 2286027"/>
                <a:gd name="connsiteY6" fmla="*/ 1142728 h 2286028"/>
                <a:gd name="connsiteX7" fmla="*/ 2286027 w 2286027"/>
                <a:gd name="connsiteY7" fmla="*/ 2285457 h 2286028"/>
                <a:gd name="connsiteX8" fmla="*/ 572 w 2286027"/>
                <a:gd name="connsiteY8" fmla="*/ 2285457 h 2286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27" h="2286028">
                  <a:moveTo>
                    <a:pt x="1" y="2286028"/>
                  </a:moveTo>
                  <a:lnTo>
                    <a:pt x="1" y="2285457"/>
                  </a:lnTo>
                  <a:lnTo>
                    <a:pt x="1" y="2"/>
                  </a:lnTo>
                  <a:lnTo>
                    <a:pt x="285709" y="285709"/>
                  </a:lnTo>
                  <a:lnTo>
                    <a:pt x="0" y="0"/>
                  </a:lnTo>
                  <a:lnTo>
                    <a:pt x="2286026" y="0"/>
                  </a:lnTo>
                  <a:lnTo>
                    <a:pt x="1143300" y="1142728"/>
                  </a:lnTo>
                  <a:lnTo>
                    <a:pt x="2286027" y="2285457"/>
                  </a:lnTo>
                  <a:lnTo>
                    <a:pt x="572" y="2285457"/>
                  </a:lnTo>
                  <a:close/>
                </a:path>
              </a:pathLst>
            </a:custGeom>
            <a:solidFill>
              <a:schemeClr val="accent1"/>
            </a:solidFill>
            <a:ln w="0" cap="flat">
              <a:noFill/>
              <a:prstDash val="solid"/>
              <a:miter/>
            </a:ln>
          </p:spPr>
          <p:txBody>
            <a:bodyPr wrap="square" rtlCol="0" anchor="ctr">
              <a:noAutofit/>
            </a:bodyPr>
            <a:lstStyle/>
            <a:p>
              <a:endParaRPr lang="nl-NL"/>
            </a:p>
          </p:txBody>
        </p:sp>
        <p:sp>
          <p:nvSpPr>
            <p:cNvPr id="11" name="Vrije vorm: vorm 10">
              <a:extLst>
                <a:ext uri="{FF2B5EF4-FFF2-40B4-BE49-F238E27FC236}">
                  <a16:creationId xmlns:a16="http://schemas.microsoft.com/office/drawing/2014/main" id="{ACB0736F-C937-0D79-5740-25E3AEBA6F2D}"/>
                </a:ext>
              </a:extLst>
            </p:cNvPr>
            <p:cNvSpPr/>
            <p:nvPr/>
          </p:nvSpPr>
          <p:spPr>
            <a:xfrm>
              <a:off x="5501203" y="3069"/>
              <a:ext cx="3661573" cy="1833899"/>
            </a:xfrm>
            <a:custGeom>
              <a:avLst/>
              <a:gdLst>
                <a:gd name="connsiteX0" fmla="*/ 2279394 w 4565431"/>
                <a:gd name="connsiteY0" fmla="*/ 0 h 2286596"/>
                <a:gd name="connsiteX1" fmla="*/ 2279964 w 4565431"/>
                <a:gd name="connsiteY1" fmla="*/ 570 h 2286596"/>
                <a:gd name="connsiteX2" fmla="*/ 2286026 w 4565431"/>
                <a:gd name="connsiteY2" fmla="*/ 570 h 2286596"/>
                <a:gd name="connsiteX3" fmla="*/ 2286026 w 4565431"/>
                <a:gd name="connsiteY3" fmla="*/ 6632 h 2286596"/>
                <a:gd name="connsiteX4" fmla="*/ 4565431 w 4565431"/>
                <a:gd name="connsiteY4" fmla="*/ 2286036 h 2286596"/>
                <a:gd name="connsiteX5" fmla="*/ 2286026 w 4565431"/>
                <a:gd name="connsiteY5" fmla="*/ 2286036 h 2286596"/>
                <a:gd name="connsiteX6" fmla="*/ 2286026 w 4565431"/>
                <a:gd name="connsiteY6" fmla="*/ 2286596 h 2286596"/>
                <a:gd name="connsiteX7" fmla="*/ 0 w 4565431"/>
                <a:gd name="connsiteY7" fmla="*/ 2286596 h 2286596"/>
                <a:gd name="connsiteX8" fmla="*/ 0 w 4565431"/>
                <a:gd name="connsiteY8" fmla="*/ 570 h 2286596"/>
                <a:gd name="connsiteX9" fmla="*/ 2279394 w 4565431"/>
                <a:gd name="connsiteY9" fmla="*/ 570 h 228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5431" h="2286596">
                  <a:moveTo>
                    <a:pt x="2279394" y="0"/>
                  </a:moveTo>
                  <a:lnTo>
                    <a:pt x="2279964" y="570"/>
                  </a:lnTo>
                  <a:lnTo>
                    <a:pt x="2286026" y="570"/>
                  </a:lnTo>
                  <a:lnTo>
                    <a:pt x="2286026" y="6632"/>
                  </a:lnTo>
                  <a:lnTo>
                    <a:pt x="4565431" y="2286036"/>
                  </a:lnTo>
                  <a:lnTo>
                    <a:pt x="2286026" y="2286036"/>
                  </a:lnTo>
                  <a:lnTo>
                    <a:pt x="2286026" y="2286596"/>
                  </a:lnTo>
                  <a:lnTo>
                    <a:pt x="0" y="2286596"/>
                  </a:lnTo>
                  <a:lnTo>
                    <a:pt x="0" y="570"/>
                  </a:lnTo>
                  <a:lnTo>
                    <a:pt x="2279394" y="570"/>
                  </a:lnTo>
                  <a:close/>
                </a:path>
              </a:pathLst>
            </a:custGeom>
            <a:solidFill>
              <a:schemeClr val="accent3"/>
            </a:solidFill>
            <a:ln w="0" cap="flat">
              <a:noFill/>
              <a:prstDash val="solid"/>
              <a:miter/>
            </a:ln>
          </p:spPr>
          <p:txBody>
            <a:bodyPr wrap="square" rtlCol="0" anchor="ctr">
              <a:noAutofit/>
            </a:bodyPr>
            <a:lstStyle/>
            <a:p>
              <a:endParaRPr lang="nl-NL"/>
            </a:p>
          </p:txBody>
        </p:sp>
        <p:sp>
          <p:nvSpPr>
            <p:cNvPr id="10" name="Vrije vorm: vorm 9">
              <a:extLst>
                <a:ext uri="{FF2B5EF4-FFF2-40B4-BE49-F238E27FC236}">
                  <a16:creationId xmlns:a16="http://schemas.microsoft.com/office/drawing/2014/main" id="{5B3C7FC6-6A7E-E043-68F3-56D53C32BB11}"/>
                </a:ext>
              </a:extLst>
            </p:cNvPr>
            <p:cNvSpPr/>
            <p:nvPr/>
          </p:nvSpPr>
          <p:spPr>
            <a:xfrm>
              <a:off x="1835005" y="0"/>
              <a:ext cx="1833450" cy="1833450"/>
            </a:xfrm>
            <a:custGeom>
              <a:avLst/>
              <a:gdLst>
                <a:gd name="connsiteX0" fmla="*/ 2286037 w 2286036"/>
                <a:gd name="connsiteY0" fmla="*/ 2286036 h 2286036"/>
                <a:gd name="connsiteX1" fmla="*/ 0 w 2286036"/>
                <a:gd name="connsiteY1" fmla="*/ 2286036 h 2286036"/>
                <a:gd name="connsiteX2" fmla="*/ 0 w 2286036"/>
                <a:gd name="connsiteY2" fmla="*/ 0 h 2286036"/>
                <a:gd name="connsiteX3" fmla="*/ 2286037 w 2286036"/>
                <a:gd name="connsiteY3" fmla="*/ 2286036 h 2286036"/>
              </a:gdLst>
              <a:ahLst/>
              <a:cxnLst>
                <a:cxn ang="0">
                  <a:pos x="connsiteX0" y="connsiteY0"/>
                </a:cxn>
                <a:cxn ang="0">
                  <a:pos x="connsiteX1" y="connsiteY1"/>
                </a:cxn>
                <a:cxn ang="0">
                  <a:pos x="connsiteX2" y="connsiteY2"/>
                </a:cxn>
                <a:cxn ang="0">
                  <a:pos x="connsiteX3" y="connsiteY3"/>
                </a:cxn>
              </a:cxnLst>
              <a:rect l="l" t="t" r="r" b="b"/>
              <a:pathLst>
                <a:path w="2286036" h="2286036">
                  <a:moveTo>
                    <a:pt x="2286037" y="2286036"/>
                  </a:moveTo>
                  <a:lnTo>
                    <a:pt x="0" y="2286036"/>
                  </a:lnTo>
                  <a:lnTo>
                    <a:pt x="0" y="0"/>
                  </a:lnTo>
                  <a:lnTo>
                    <a:pt x="2286037" y="2286036"/>
                  </a:lnTo>
                  <a:close/>
                </a:path>
              </a:pathLst>
            </a:custGeom>
            <a:solidFill>
              <a:schemeClr val="accent6"/>
            </a:solidFill>
            <a:ln w="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FDE8D17-CD25-7646-CC4C-27DFCCFB0280}"/>
                </a:ext>
              </a:extLst>
            </p:cNvPr>
            <p:cNvSpPr/>
            <p:nvPr/>
          </p:nvSpPr>
          <p:spPr>
            <a:xfrm>
              <a:off x="2751503" y="1833442"/>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3"/>
            </a:solidFill>
            <a:ln w="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7945D03-EA2E-4FB5-8E42-F59066C61B3E}"/>
                </a:ext>
              </a:extLst>
            </p:cNvPr>
            <p:cNvSpPr/>
            <p:nvPr/>
          </p:nvSpPr>
          <p:spPr>
            <a:xfrm rot="10800000">
              <a:off x="1356" y="1829706"/>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B2516F00-7ED7-FE84-D266-6A5DACB99F01}"/>
                </a:ext>
              </a:extLst>
            </p:cNvPr>
            <p:cNvSpPr/>
            <p:nvPr/>
          </p:nvSpPr>
          <p:spPr>
            <a:xfrm rot="10800000">
              <a:off x="3667990" y="1837176"/>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1C734B7-E992-C88B-C79D-5443B20BFF34}"/>
                </a:ext>
              </a:extLst>
            </p:cNvPr>
            <p:cNvSpPr/>
            <p:nvPr/>
          </p:nvSpPr>
          <p:spPr>
            <a:xfrm rot="10800000">
              <a:off x="3667990" y="2754312"/>
              <a:ext cx="1833440" cy="916720"/>
            </a:xfrm>
            <a:custGeom>
              <a:avLst/>
              <a:gdLst>
                <a:gd name="connsiteX0" fmla="*/ 0 w 2286025"/>
                <a:gd name="connsiteY0" fmla="*/ 1143013 h 1143012"/>
                <a:gd name="connsiteX1" fmla="*/ 2286026 w 2286025"/>
                <a:gd name="connsiteY1" fmla="*/ 1143013 h 1143012"/>
                <a:gd name="connsiteX2" fmla="*/ 1143013 w 2286025"/>
                <a:gd name="connsiteY2" fmla="*/ 0 h 1143012"/>
                <a:gd name="connsiteX3" fmla="*/ 0 w 2286025"/>
                <a:gd name="connsiteY3" fmla="*/ 1143013 h 1143012"/>
              </a:gdLst>
              <a:ahLst/>
              <a:cxnLst>
                <a:cxn ang="0">
                  <a:pos x="connsiteX0" y="connsiteY0"/>
                </a:cxn>
                <a:cxn ang="0">
                  <a:pos x="connsiteX1" y="connsiteY1"/>
                </a:cxn>
                <a:cxn ang="0">
                  <a:pos x="connsiteX2" y="connsiteY2"/>
                </a:cxn>
                <a:cxn ang="0">
                  <a:pos x="connsiteX3" y="connsiteY3"/>
                </a:cxn>
              </a:cxnLst>
              <a:rect l="l" t="t" r="r" b="b"/>
              <a:pathLst>
                <a:path w="2286025" h="1143012">
                  <a:moveTo>
                    <a:pt x="0" y="1143013"/>
                  </a:moveTo>
                  <a:lnTo>
                    <a:pt x="2286026" y="1143013"/>
                  </a:lnTo>
                  <a:lnTo>
                    <a:pt x="1143013" y="0"/>
                  </a:lnTo>
                  <a:lnTo>
                    <a:pt x="0" y="1143013"/>
                  </a:lnTo>
                  <a:close/>
                </a:path>
              </a:pathLst>
            </a:custGeom>
            <a:solidFill>
              <a:schemeClr val="accent1"/>
            </a:solidFill>
            <a:ln w="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60FE7206-1049-6B41-788A-BAEC3C020AFA}"/>
                </a:ext>
              </a:extLst>
            </p:cNvPr>
            <p:cNvSpPr/>
            <p:nvPr/>
          </p:nvSpPr>
          <p:spPr>
            <a:xfrm rot="10800000">
              <a:off x="9162776"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9437E92E-F83D-DC2C-C47E-E48C4727AA40}"/>
                </a:ext>
              </a:extLst>
            </p:cNvPr>
            <p:cNvSpPr/>
            <p:nvPr/>
          </p:nvSpPr>
          <p:spPr>
            <a:xfrm rot="10800000">
              <a:off x="10079495" y="3528"/>
              <a:ext cx="916721" cy="1833440"/>
            </a:xfrm>
            <a:custGeom>
              <a:avLst/>
              <a:gdLst>
                <a:gd name="connsiteX0" fmla="*/ 1143013 w 1143013"/>
                <a:gd name="connsiteY0" fmla="*/ 0 h 2286025"/>
                <a:gd name="connsiteX1" fmla="*/ 1143013 w 1143013"/>
                <a:gd name="connsiteY1" fmla="*/ 2286026 h 2286025"/>
                <a:gd name="connsiteX2" fmla="*/ 0 w 1143013"/>
                <a:gd name="connsiteY2" fmla="*/ 1143013 h 2286025"/>
                <a:gd name="connsiteX3" fmla="*/ 1143013 w 1143013"/>
                <a:gd name="connsiteY3" fmla="*/ 0 h 2286025"/>
              </a:gdLst>
              <a:ahLst/>
              <a:cxnLst>
                <a:cxn ang="0">
                  <a:pos x="connsiteX0" y="connsiteY0"/>
                </a:cxn>
                <a:cxn ang="0">
                  <a:pos x="connsiteX1" y="connsiteY1"/>
                </a:cxn>
                <a:cxn ang="0">
                  <a:pos x="connsiteX2" y="connsiteY2"/>
                </a:cxn>
                <a:cxn ang="0">
                  <a:pos x="connsiteX3" y="connsiteY3"/>
                </a:cxn>
              </a:cxnLst>
              <a:rect l="l" t="t" r="r" b="b"/>
              <a:pathLst>
                <a:path w="1143013" h="2286025">
                  <a:moveTo>
                    <a:pt x="1143013" y="0"/>
                  </a:moveTo>
                  <a:lnTo>
                    <a:pt x="1143013" y="2286026"/>
                  </a:lnTo>
                  <a:cubicBezTo>
                    <a:pt x="511785" y="2286026"/>
                    <a:pt x="0" y="1774241"/>
                    <a:pt x="0" y="1143013"/>
                  </a:cubicBezTo>
                  <a:cubicBezTo>
                    <a:pt x="0" y="511785"/>
                    <a:pt x="511785" y="0"/>
                    <a:pt x="1143013" y="0"/>
                  </a:cubicBezTo>
                  <a:close/>
                </a:path>
              </a:pathLst>
            </a:custGeom>
            <a:solidFill>
              <a:schemeClr val="accent5"/>
            </a:solidFill>
            <a:ln w="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F0FFA529-C256-1DCB-0625-15A90B8D7075}"/>
                </a:ext>
              </a:extLst>
            </p:cNvPr>
            <p:cNvSpPr/>
            <p:nvPr/>
          </p:nvSpPr>
          <p:spPr>
            <a:xfrm>
              <a:off x="5496143" y="1829706"/>
              <a:ext cx="1833441" cy="1833440"/>
            </a:xfrm>
            <a:custGeom>
              <a:avLst/>
              <a:gdLst>
                <a:gd name="connsiteX0" fmla="*/ 2286025 w 2286025"/>
                <a:gd name="connsiteY0" fmla="*/ 1143013 h 2286025"/>
                <a:gd name="connsiteX1" fmla="*/ 1143013 w 2286025"/>
                <a:gd name="connsiteY1" fmla="*/ 2286026 h 2286025"/>
                <a:gd name="connsiteX2" fmla="*/ 0 w 2286025"/>
                <a:gd name="connsiteY2" fmla="*/ 1143013 h 2286025"/>
                <a:gd name="connsiteX3" fmla="*/ 1143013 w 2286025"/>
                <a:gd name="connsiteY3" fmla="*/ 0 h 2286025"/>
                <a:gd name="connsiteX4" fmla="*/ 2286025 w 2286025"/>
                <a:gd name="connsiteY4" fmla="*/ 1143013 h 2286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25" h="2286025">
                  <a:moveTo>
                    <a:pt x="2286025" y="1143013"/>
                  </a:moveTo>
                  <a:cubicBezTo>
                    <a:pt x="2286025" y="1774281"/>
                    <a:pt x="1774281" y="2286026"/>
                    <a:pt x="1143013" y="2286026"/>
                  </a:cubicBezTo>
                  <a:cubicBezTo>
                    <a:pt x="511744" y="2286026"/>
                    <a:pt x="0" y="1774281"/>
                    <a:pt x="0" y="1143013"/>
                  </a:cubicBezTo>
                  <a:cubicBezTo>
                    <a:pt x="0" y="511744"/>
                    <a:pt x="511744" y="0"/>
                    <a:pt x="1143013" y="0"/>
                  </a:cubicBezTo>
                  <a:cubicBezTo>
                    <a:pt x="1774281" y="0"/>
                    <a:pt x="2286025" y="511744"/>
                    <a:pt x="2286025" y="1143013"/>
                  </a:cubicBezTo>
                  <a:close/>
                </a:path>
              </a:pathLst>
            </a:custGeom>
            <a:solidFill>
              <a:schemeClr val="accent6"/>
            </a:solidFill>
            <a:ln w="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529262A7-C1B8-3CF7-463A-90C66ED978DA}"/>
                </a:ext>
              </a:extLst>
            </p:cNvPr>
            <p:cNvSpPr/>
            <p:nvPr/>
          </p:nvSpPr>
          <p:spPr>
            <a:xfrm rot="10800000">
              <a:off x="7329335" y="1837593"/>
              <a:ext cx="1833441" cy="1833440"/>
            </a:xfrm>
            <a:custGeom>
              <a:avLst/>
              <a:gdLst>
                <a:gd name="connsiteX0" fmla="*/ 0 w 2286025"/>
                <a:gd name="connsiteY0" fmla="*/ 0 h 2286025"/>
                <a:gd name="connsiteX1" fmla="*/ 2286026 w 2286025"/>
                <a:gd name="connsiteY1" fmla="*/ 0 h 2286025"/>
                <a:gd name="connsiteX2" fmla="*/ 2286026 w 2286025"/>
                <a:gd name="connsiteY2" fmla="*/ 2286026 h 2286025"/>
                <a:gd name="connsiteX3" fmla="*/ 0 w 2286025"/>
                <a:gd name="connsiteY3" fmla="*/ 2286026 h 2286025"/>
              </a:gdLst>
              <a:ahLst/>
              <a:cxnLst>
                <a:cxn ang="0">
                  <a:pos x="connsiteX0" y="connsiteY0"/>
                </a:cxn>
                <a:cxn ang="0">
                  <a:pos x="connsiteX1" y="connsiteY1"/>
                </a:cxn>
                <a:cxn ang="0">
                  <a:pos x="connsiteX2" y="connsiteY2"/>
                </a:cxn>
                <a:cxn ang="0">
                  <a:pos x="connsiteX3" y="connsiteY3"/>
                </a:cxn>
              </a:cxnLst>
              <a:rect l="l" t="t" r="r" b="b"/>
              <a:pathLst>
                <a:path w="2286025" h="2286025">
                  <a:moveTo>
                    <a:pt x="0" y="0"/>
                  </a:moveTo>
                  <a:lnTo>
                    <a:pt x="2286026" y="0"/>
                  </a:lnTo>
                  <a:lnTo>
                    <a:pt x="2286026" y="2286026"/>
                  </a:lnTo>
                  <a:lnTo>
                    <a:pt x="0" y="2286026"/>
                  </a:lnTo>
                  <a:close/>
                </a:path>
              </a:pathLst>
            </a:custGeom>
            <a:solidFill>
              <a:srgbClr val="123F93"/>
            </a:solidFill>
            <a:ln w="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DC8F7948-952E-29E1-9A9B-D5BE31C3C9A8}"/>
                </a:ext>
              </a:extLst>
            </p:cNvPr>
            <p:cNvSpPr/>
            <p:nvPr/>
          </p:nvSpPr>
          <p:spPr>
            <a:xfrm rot="2700000">
              <a:off x="11259110" y="2098206"/>
              <a:ext cx="1296432" cy="1296432"/>
            </a:xfrm>
            <a:custGeom>
              <a:avLst/>
              <a:gdLst>
                <a:gd name="connsiteX0" fmla="*/ 0 w 1616456"/>
                <a:gd name="connsiteY0" fmla="*/ 0 h 1616456"/>
                <a:gd name="connsiteX1" fmla="*/ 1616457 w 1616456"/>
                <a:gd name="connsiteY1" fmla="*/ 0 h 1616456"/>
                <a:gd name="connsiteX2" fmla="*/ 1616457 w 1616456"/>
                <a:gd name="connsiteY2" fmla="*/ 1616457 h 1616456"/>
                <a:gd name="connsiteX3" fmla="*/ 0 w 1616456"/>
                <a:gd name="connsiteY3" fmla="*/ 1616457 h 1616456"/>
              </a:gdLst>
              <a:ahLst/>
              <a:cxnLst>
                <a:cxn ang="0">
                  <a:pos x="connsiteX0" y="connsiteY0"/>
                </a:cxn>
                <a:cxn ang="0">
                  <a:pos x="connsiteX1" y="connsiteY1"/>
                </a:cxn>
                <a:cxn ang="0">
                  <a:pos x="connsiteX2" y="connsiteY2"/>
                </a:cxn>
                <a:cxn ang="0">
                  <a:pos x="connsiteX3" y="connsiteY3"/>
                </a:cxn>
              </a:cxnLst>
              <a:rect l="l" t="t" r="r" b="b"/>
              <a:pathLst>
                <a:path w="1616456" h="1616456">
                  <a:moveTo>
                    <a:pt x="0" y="0"/>
                  </a:moveTo>
                  <a:lnTo>
                    <a:pt x="1616457" y="0"/>
                  </a:lnTo>
                  <a:lnTo>
                    <a:pt x="1616457" y="1616457"/>
                  </a:lnTo>
                  <a:lnTo>
                    <a:pt x="0" y="1616457"/>
                  </a:lnTo>
                  <a:close/>
                </a:path>
              </a:pathLst>
            </a:custGeom>
            <a:solidFill>
              <a:schemeClr val="accent2"/>
            </a:solidFill>
            <a:ln w="0" cap="flat">
              <a:noFill/>
              <a:prstDash val="solid"/>
              <a:miter/>
            </a:ln>
          </p:spPr>
          <p:txBody>
            <a:bodyPr rtlCol="0" anchor="ctr"/>
            <a:lstStyle/>
            <a:p>
              <a:endParaRPr lang="nl-NL"/>
            </a:p>
          </p:txBody>
        </p:sp>
      </p:grpSp>
      <p:sp>
        <p:nvSpPr>
          <p:cNvPr id="14" name="Tijdelijke aanduiding voor titel 1">
            <a:extLst>
              <a:ext uri="{FF2B5EF4-FFF2-40B4-BE49-F238E27FC236}">
                <a16:creationId xmlns:a16="http://schemas.microsoft.com/office/drawing/2014/main" id="{43FB04AE-16F6-AE58-CA2D-5E7F84259734}"/>
              </a:ext>
            </a:extLst>
          </p:cNvPr>
          <p:cNvSpPr>
            <a:spLocks noGrp="1"/>
          </p:cNvSpPr>
          <p:nvPr>
            <p:ph type="title" hasCustomPrompt="1"/>
          </p:nvPr>
        </p:nvSpPr>
        <p:spPr>
          <a:xfrm>
            <a:off x="792000" y="4272986"/>
            <a:ext cx="5304000" cy="1872586"/>
          </a:xfrm>
          <a:prstGeom prst="rect">
            <a:avLst/>
          </a:prstGeom>
        </p:spPr>
        <p:txBody>
          <a:bodyPr vert="horz" lIns="91440" tIns="45720" rIns="91440" bIns="45720" rtlCol="0" anchor="t">
            <a:normAutofit/>
          </a:bodyPr>
          <a:lstStyle>
            <a:lvl1pPr>
              <a:defRPr/>
            </a:lvl1pPr>
          </a:lstStyle>
          <a:p>
            <a:r>
              <a:rPr lang="en-US"/>
              <a:t>Click to edit Master title style</a:t>
            </a:r>
            <a:endParaRPr lang="nl-NL"/>
          </a:p>
        </p:txBody>
      </p:sp>
      <p:sp>
        <p:nvSpPr>
          <p:cNvPr id="18" name="Tijdelijke aanduiding voor tekst 26">
            <a:extLst>
              <a:ext uri="{FF2B5EF4-FFF2-40B4-BE49-F238E27FC236}">
                <a16:creationId xmlns:a16="http://schemas.microsoft.com/office/drawing/2014/main" id="{1DE097B5-F977-F334-5086-11E8A78C6B88}"/>
              </a:ext>
            </a:extLst>
          </p:cNvPr>
          <p:cNvSpPr>
            <a:spLocks noGrp="1"/>
          </p:cNvSpPr>
          <p:nvPr>
            <p:ph type="body" sz="quarter" idx="10" hasCustomPrompt="1"/>
          </p:nvPr>
        </p:nvSpPr>
        <p:spPr>
          <a:xfrm>
            <a:off x="7670003" y="4268857"/>
            <a:ext cx="3726472" cy="1296000"/>
          </a:xfrm>
          <a:prstGeom prst="rect">
            <a:avLst/>
          </a:prstGeom>
        </p:spPr>
        <p:txBody>
          <a:bodyPr anchor="t">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nl-NL"/>
              <a:t>Click </a:t>
            </a:r>
            <a:r>
              <a:rPr lang="nl-NL" err="1"/>
              <a:t>to</a:t>
            </a:r>
            <a:r>
              <a:rPr lang="nl-NL"/>
              <a:t> </a:t>
            </a:r>
            <a:r>
              <a:rPr lang="nl-NL" err="1"/>
              <a:t>add</a:t>
            </a:r>
            <a:br>
              <a:rPr lang="nl-NL"/>
            </a:br>
            <a:r>
              <a:rPr lang="nl-NL"/>
              <a:t>contact information</a:t>
            </a:r>
          </a:p>
        </p:txBody>
      </p:sp>
      <p:sp>
        <p:nvSpPr>
          <p:cNvPr id="21" name="Vrije vorm: vorm 20">
            <a:extLst>
              <a:ext uri="{FF2B5EF4-FFF2-40B4-BE49-F238E27FC236}">
                <a16:creationId xmlns:a16="http://schemas.microsoft.com/office/drawing/2014/main" id="{08347D6B-4806-152E-DD72-B44EFF6FE605}"/>
              </a:ext>
            </a:extLst>
          </p:cNvPr>
          <p:cNvSpPr>
            <a:spLocks noChangeAspect="1"/>
          </p:cNvSpPr>
          <p:nvPr/>
        </p:nvSpPr>
        <p:spPr>
          <a:xfrm>
            <a:off x="6964502" y="4268857"/>
            <a:ext cx="487174" cy="485893"/>
          </a:xfrm>
          <a:custGeom>
            <a:avLst/>
            <a:gdLst>
              <a:gd name="connsiteX0" fmla="*/ 1257492 w 2520001"/>
              <a:gd name="connsiteY0" fmla="*/ 0 h 2513375"/>
              <a:gd name="connsiteX1" fmla="*/ 1887492 w 2520001"/>
              <a:gd name="connsiteY1" fmla="*/ 630000 h 2513375"/>
              <a:gd name="connsiteX2" fmla="*/ 1384459 w 2520001"/>
              <a:gd name="connsiteY2" fmla="*/ 1247201 h 2513375"/>
              <a:gd name="connsiteX3" fmla="*/ 1302120 w 2520001"/>
              <a:gd name="connsiteY3" fmla="*/ 1255502 h 2513375"/>
              <a:gd name="connsiteX4" fmla="*/ 1388821 w 2520001"/>
              <a:gd name="connsiteY4" fmla="*/ 1259881 h 2513375"/>
              <a:gd name="connsiteX5" fmla="*/ 2520001 w 2520001"/>
              <a:gd name="connsiteY5" fmla="*/ 2513375 h 2513375"/>
              <a:gd name="connsiteX6" fmla="*/ 0 w 2520001"/>
              <a:gd name="connsiteY6" fmla="*/ 2513375 h 2513375"/>
              <a:gd name="connsiteX7" fmla="*/ 1131180 w 2520001"/>
              <a:gd name="connsiteY7" fmla="*/ 1259881 h 2513375"/>
              <a:gd name="connsiteX8" fmla="*/ 1214539 w 2520001"/>
              <a:gd name="connsiteY8" fmla="*/ 1255671 h 2513375"/>
              <a:gd name="connsiteX9" fmla="*/ 1130525 w 2520001"/>
              <a:gd name="connsiteY9" fmla="*/ 1247201 h 2513375"/>
              <a:gd name="connsiteX10" fmla="*/ 627492 w 2520001"/>
              <a:gd name="connsiteY10" fmla="*/ 630000 h 2513375"/>
              <a:gd name="connsiteX11" fmla="*/ 1257492 w 2520001"/>
              <a:gd name="connsiteY11" fmla="*/ 0 h 251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0001" h="2513375">
                <a:moveTo>
                  <a:pt x="1257492" y="0"/>
                </a:moveTo>
                <a:cubicBezTo>
                  <a:pt x="1605432" y="0"/>
                  <a:pt x="1887492" y="282061"/>
                  <a:pt x="1887492" y="630000"/>
                </a:cubicBezTo>
                <a:cubicBezTo>
                  <a:pt x="1887492" y="934447"/>
                  <a:pt x="1671540" y="1188456"/>
                  <a:pt x="1384459" y="1247201"/>
                </a:cubicBezTo>
                <a:lnTo>
                  <a:pt x="1302120" y="1255502"/>
                </a:lnTo>
                <a:lnTo>
                  <a:pt x="1388821" y="1259881"/>
                </a:lnTo>
                <a:cubicBezTo>
                  <a:pt x="2024152" y="1324410"/>
                  <a:pt x="2520001" y="1861030"/>
                  <a:pt x="2520001" y="2513375"/>
                </a:cubicBezTo>
                <a:lnTo>
                  <a:pt x="0" y="2513375"/>
                </a:lnTo>
                <a:cubicBezTo>
                  <a:pt x="0" y="1861030"/>
                  <a:pt x="495849" y="1324410"/>
                  <a:pt x="1131180" y="1259881"/>
                </a:cubicBezTo>
                <a:lnTo>
                  <a:pt x="1214539" y="1255671"/>
                </a:lnTo>
                <a:lnTo>
                  <a:pt x="1130525" y="1247201"/>
                </a:lnTo>
                <a:cubicBezTo>
                  <a:pt x="843445" y="1188456"/>
                  <a:pt x="627492" y="934447"/>
                  <a:pt x="627492" y="630000"/>
                </a:cubicBezTo>
                <a:cubicBezTo>
                  <a:pt x="627492" y="282061"/>
                  <a:pt x="909553" y="0"/>
                  <a:pt x="1257492" y="0"/>
                </a:cubicBezTo>
                <a:close/>
              </a:path>
            </a:pathLst>
          </a:custGeom>
          <a:solidFill>
            <a:schemeClr val="accent1"/>
          </a:solidFill>
          <a:ln w="0" cap="flat">
            <a:noFill/>
            <a:prstDash val="solid"/>
            <a:miter/>
          </a:ln>
        </p:spPr>
        <p:txBody>
          <a:bodyPr wrap="square" rtlCol="0" anchor="ctr">
            <a:noAutofit/>
          </a:bodyPr>
          <a:lstStyle/>
          <a:p>
            <a:endParaRPr lang="nl-NL"/>
          </a:p>
        </p:txBody>
      </p:sp>
      <p:pic>
        <p:nvPicPr>
          <p:cNvPr id="2" name="Graphic 1">
            <a:extLst>
              <a:ext uri="{FF2B5EF4-FFF2-40B4-BE49-F238E27FC236}">
                <a16:creationId xmlns:a16="http://schemas.microsoft.com/office/drawing/2014/main" id="{DD344F64-DFA3-C8F2-98AA-971E78FA9F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2075" y="5902566"/>
            <a:ext cx="914400" cy="485775"/>
          </a:xfrm>
          <a:prstGeom prst="rect">
            <a:avLst/>
          </a:prstGeom>
        </p:spPr>
      </p:pic>
    </p:spTree>
    <p:extLst>
      <p:ext uri="{BB962C8B-B14F-4D97-AF65-F5344CB8AC3E}">
        <p14:creationId xmlns:p14="http://schemas.microsoft.com/office/powerpoint/2010/main" val="231639482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slideLayout" Target="../slideLayouts/slideLayout43.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42" Type="http://schemas.openxmlformats.org/officeDocument/2006/relationships/slideLayout" Target="../slideLayouts/slideLayout46.xml"/><Relationship Id="rId47" Type="http://schemas.openxmlformats.org/officeDocument/2006/relationships/slideLayout" Target="../slideLayouts/slideLayout51.xml"/><Relationship Id="rId50" Type="http://schemas.openxmlformats.org/officeDocument/2006/relationships/slideLayout" Target="../slideLayouts/slideLayout54.xml"/><Relationship Id="rId55" Type="http://schemas.openxmlformats.org/officeDocument/2006/relationships/slideLayout" Target="../slideLayouts/slideLayout59.xml"/><Relationship Id="rId7" Type="http://schemas.openxmlformats.org/officeDocument/2006/relationships/slideLayout" Target="../slideLayouts/slideLayout1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9" Type="http://schemas.openxmlformats.org/officeDocument/2006/relationships/slideLayout" Target="../slideLayouts/slideLayout33.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slideLayout" Target="../slideLayouts/slideLayout44.xml"/><Relationship Id="rId45" Type="http://schemas.openxmlformats.org/officeDocument/2006/relationships/slideLayout" Target="../slideLayouts/slideLayout49.xml"/><Relationship Id="rId53" Type="http://schemas.openxmlformats.org/officeDocument/2006/relationships/slideLayout" Target="../slideLayouts/slideLayout57.xml"/><Relationship Id="rId58" Type="http://schemas.openxmlformats.org/officeDocument/2006/relationships/slideLayout" Target="../slideLayouts/slideLayout62.xml"/><Relationship Id="rId5" Type="http://schemas.openxmlformats.org/officeDocument/2006/relationships/slideLayout" Target="../slideLayouts/slideLayout9.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43" Type="http://schemas.openxmlformats.org/officeDocument/2006/relationships/slideLayout" Target="../slideLayouts/slideLayout47.xml"/><Relationship Id="rId48" Type="http://schemas.openxmlformats.org/officeDocument/2006/relationships/slideLayout" Target="../slideLayouts/slideLayout52.xml"/><Relationship Id="rId56" Type="http://schemas.openxmlformats.org/officeDocument/2006/relationships/slideLayout" Target="../slideLayouts/slideLayout60.xml"/><Relationship Id="rId8" Type="http://schemas.openxmlformats.org/officeDocument/2006/relationships/slideLayout" Target="../slideLayouts/slideLayout12.xml"/><Relationship Id="rId51" Type="http://schemas.openxmlformats.org/officeDocument/2006/relationships/slideLayout" Target="../slideLayouts/slideLayout55.xml"/><Relationship Id="rId3" Type="http://schemas.openxmlformats.org/officeDocument/2006/relationships/slideLayout" Target="../slideLayouts/slideLayout7.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46" Type="http://schemas.openxmlformats.org/officeDocument/2006/relationships/slideLayout" Target="../slideLayouts/slideLayout50.xml"/><Relationship Id="rId59" Type="http://schemas.openxmlformats.org/officeDocument/2006/relationships/slideLayout" Target="../slideLayouts/slideLayout63.xml"/><Relationship Id="rId20" Type="http://schemas.openxmlformats.org/officeDocument/2006/relationships/slideLayout" Target="../slideLayouts/slideLayout24.xml"/><Relationship Id="rId41" Type="http://schemas.openxmlformats.org/officeDocument/2006/relationships/slideLayout" Target="../slideLayouts/slideLayout45.xml"/><Relationship Id="rId54" Type="http://schemas.openxmlformats.org/officeDocument/2006/relationships/slideLayout" Target="../slideLayouts/slideLayout58.xml"/><Relationship Id="rId1" Type="http://schemas.openxmlformats.org/officeDocument/2006/relationships/slideLayout" Target="../slideLayouts/slideLayout5.xml"/><Relationship Id="rId6" Type="http://schemas.openxmlformats.org/officeDocument/2006/relationships/slideLayout" Target="../slideLayouts/slideLayout10.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49" Type="http://schemas.openxmlformats.org/officeDocument/2006/relationships/slideLayout" Target="../slideLayouts/slideLayout53.xml"/><Relationship Id="rId57" Type="http://schemas.openxmlformats.org/officeDocument/2006/relationships/slideLayout" Target="../slideLayouts/slideLayout61.xml"/><Relationship Id="rId10" Type="http://schemas.openxmlformats.org/officeDocument/2006/relationships/slideLayout" Target="../slideLayouts/slideLayout14.xml"/><Relationship Id="rId31" Type="http://schemas.openxmlformats.org/officeDocument/2006/relationships/slideLayout" Target="../slideLayouts/slideLayout35.xml"/><Relationship Id="rId44" Type="http://schemas.openxmlformats.org/officeDocument/2006/relationships/slideLayout" Target="../slideLayouts/slideLayout48.xml"/><Relationship Id="rId52" Type="http://schemas.openxmlformats.org/officeDocument/2006/relationships/slideLayout" Target="../slideLayouts/slideLayout56.xml"/><Relationship Id="rId6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slideLayout" Target="../slideLayouts/slideLayout110.xml"/><Relationship Id="rId50" Type="http://schemas.openxmlformats.org/officeDocument/2006/relationships/slideLayout" Target="../slideLayouts/slideLayout113.xml"/><Relationship Id="rId55" Type="http://schemas.openxmlformats.org/officeDocument/2006/relationships/slideLayout" Target="../slideLayouts/slideLayout118.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3" Type="http://schemas.openxmlformats.org/officeDocument/2006/relationships/slideLayout" Target="../slideLayouts/slideLayout116.xml"/><Relationship Id="rId58" Type="http://schemas.openxmlformats.org/officeDocument/2006/relationships/slideLayout" Target="../slideLayouts/slideLayout121.xml"/><Relationship Id="rId5" Type="http://schemas.openxmlformats.org/officeDocument/2006/relationships/slideLayout" Target="../slideLayouts/slideLayout68.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48" Type="http://schemas.openxmlformats.org/officeDocument/2006/relationships/slideLayout" Target="../slideLayouts/slideLayout111.xml"/><Relationship Id="rId56" Type="http://schemas.openxmlformats.org/officeDocument/2006/relationships/slideLayout" Target="../slideLayouts/slideLayout119.xml"/><Relationship Id="rId8" Type="http://schemas.openxmlformats.org/officeDocument/2006/relationships/slideLayout" Target="../slideLayouts/slideLayout71.xml"/><Relationship Id="rId51" Type="http://schemas.openxmlformats.org/officeDocument/2006/relationships/slideLayout" Target="../slideLayouts/slideLayout114.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slideLayout" Target="../slideLayouts/slideLayout109.xml"/><Relationship Id="rId59" Type="http://schemas.openxmlformats.org/officeDocument/2006/relationships/theme" Target="../theme/theme3.xml"/><Relationship Id="rId20" Type="http://schemas.openxmlformats.org/officeDocument/2006/relationships/slideLayout" Target="../slideLayouts/slideLayout83.xml"/><Relationship Id="rId41" Type="http://schemas.openxmlformats.org/officeDocument/2006/relationships/slideLayout" Target="../slideLayouts/slideLayout104.xml"/><Relationship Id="rId54" Type="http://schemas.openxmlformats.org/officeDocument/2006/relationships/slideLayout" Target="../slideLayouts/slideLayout117.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49" Type="http://schemas.openxmlformats.org/officeDocument/2006/relationships/slideLayout" Target="../slideLayouts/slideLayout112.xml"/><Relationship Id="rId57" Type="http://schemas.openxmlformats.org/officeDocument/2006/relationships/slideLayout" Target="../slideLayouts/slideLayout120.xml"/><Relationship Id="rId10" Type="http://schemas.openxmlformats.org/officeDocument/2006/relationships/slideLayout" Target="../slideLayouts/slideLayout73.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52" Type="http://schemas.openxmlformats.org/officeDocument/2006/relationships/slideLayout" Target="../slideLayouts/slideLayout1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theme" Target="../theme/theme4.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38.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5" Type="http://schemas.openxmlformats.org/officeDocument/2006/relationships/theme" Target="../theme/theme5.xml"/><Relationship Id="rId4" Type="http://schemas.openxmlformats.org/officeDocument/2006/relationships/slideLayout" Target="../slideLayouts/slideLayout1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ijdelijke aanduiding voor titel 1">
            <a:extLst>
              <a:ext uri="{FF2B5EF4-FFF2-40B4-BE49-F238E27FC236}">
                <a16:creationId xmlns:a16="http://schemas.microsoft.com/office/drawing/2014/main" id="{0135801F-38EE-3E7C-195F-B3EE586C70F0}"/>
              </a:ext>
            </a:extLst>
          </p:cNvPr>
          <p:cNvSpPr>
            <a:spLocks noGrp="1"/>
          </p:cNvSpPr>
          <p:nvPr>
            <p:ph type="title"/>
          </p:nvPr>
        </p:nvSpPr>
        <p:spPr>
          <a:xfrm>
            <a:off x="792000" y="648000"/>
            <a:ext cx="10608000" cy="1006629"/>
          </a:xfrm>
          <a:prstGeom prst="rect">
            <a:avLst/>
          </a:prstGeom>
        </p:spPr>
        <p:txBody>
          <a:bodyPr vert="horz" lIns="91440" tIns="45720" rIns="91440" bIns="45720" rtlCol="0" anchor="ctr">
            <a:normAutofit/>
          </a:bodyPr>
          <a:lstStyle/>
          <a:p>
            <a:r>
              <a:rPr lang="en-GB"/>
              <a:t>Click to edit Master title style</a:t>
            </a:r>
            <a:endParaRPr lang="nl-NL"/>
          </a:p>
        </p:txBody>
      </p:sp>
      <p:sp>
        <p:nvSpPr>
          <p:cNvPr id="17" name="Tijdelijke aanduiding voor tekst 2">
            <a:extLst>
              <a:ext uri="{FF2B5EF4-FFF2-40B4-BE49-F238E27FC236}">
                <a16:creationId xmlns:a16="http://schemas.microsoft.com/office/drawing/2014/main" id="{1E12AF20-16B0-3094-B519-E95550D5CF18}"/>
              </a:ext>
            </a:extLst>
          </p:cNvPr>
          <p:cNvSpPr>
            <a:spLocks noGrp="1"/>
          </p:cNvSpPr>
          <p:nvPr>
            <p:ph type="body" idx="1"/>
          </p:nvPr>
        </p:nvSpPr>
        <p:spPr>
          <a:xfrm>
            <a:off x="792000" y="1776549"/>
            <a:ext cx="10608000" cy="443345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52821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85750" indent="-285750" algn="l" defTabSz="914400" rtl="0" eaLnBrk="1" latinLnBrk="0" hangingPunct="1">
        <a:lnSpc>
          <a:spcPct val="114000"/>
        </a:lnSpc>
        <a:spcBef>
          <a:spcPts val="1000"/>
        </a:spcBef>
        <a:buFont typeface="Wingdings" panose="05000000000000000000" pitchFamily="2" charset="2"/>
        <a:buChar char="§"/>
        <a:defRPr sz="1600" kern="1200">
          <a:solidFill>
            <a:schemeClr val="tx1"/>
          </a:solidFill>
          <a:latin typeface="+mn-lt"/>
          <a:ea typeface="+mn-ea"/>
          <a:cs typeface="+mn-cs"/>
        </a:defRPr>
      </a:lvl1pPr>
      <a:lvl2pPr marL="742950" indent="-28575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2pPr>
      <a:lvl3pPr marL="1200150" indent="-28575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3pPr>
      <a:lvl4pPr marL="1657350" indent="-28575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4pPr>
      <a:lvl5pPr marL="2114550" indent="-28575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04F46AEE-9850-8D1E-364E-FC25E5D51C7E}"/>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5" name="Tijdelijke aanduiding voor tekst 2">
            <a:extLst>
              <a:ext uri="{FF2B5EF4-FFF2-40B4-BE49-F238E27FC236}">
                <a16:creationId xmlns:a16="http://schemas.microsoft.com/office/drawing/2014/main" id="{BCEE348B-7A0D-D930-FA33-E274FEB6A6FF}"/>
              </a:ext>
            </a:extLst>
          </p:cNvPr>
          <p:cNvSpPr>
            <a:spLocks noGrp="1"/>
          </p:cNvSpPr>
          <p:nvPr>
            <p:ph type="body" idx="1"/>
          </p:nvPr>
        </p:nvSpPr>
        <p:spPr>
          <a:xfrm>
            <a:off x="792000" y="1941197"/>
            <a:ext cx="10608000" cy="4605686"/>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hthoek 8">
            <a:extLst>
              <a:ext uri="{FF2B5EF4-FFF2-40B4-BE49-F238E27FC236}">
                <a16:creationId xmlns:a16="http://schemas.microsoft.com/office/drawing/2014/main" id="{FF431124-AD73-F52B-FCEE-1CD8B89D0E6A}"/>
              </a:ext>
            </a:extLst>
          </p:cNvPr>
          <p:cNvSpPr/>
          <p:nvPr/>
        </p:nvSpPr>
        <p:spPr>
          <a:xfrm>
            <a:off x="0" y="7005915"/>
            <a:ext cx="2880000" cy="32945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54776D0-C85A-6231-FED0-0AA5B60A5211}"/>
              </a:ext>
            </a:extLst>
          </p:cNvPr>
          <p:cNvSpPr/>
          <p:nvPr/>
        </p:nvSpPr>
        <p:spPr>
          <a:xfrm>
            <a:off x="9312000" y="7005915"/>
            <a:ext cx="2880000" cy="329453"/>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86244DC5-8FFD-57D4-6FCD-CDEFFDAFB84D}"/>
              </a:ext>
            </a:extLst>
          </p:cNvPr>
          <p:cNvSpPr/>
          <p:nvPr/>
        </p:nvSpPr>
        <p:spPr>
          <a:xfrm>
            <a:off x="6208000" y="7005914"/>
            <a:ext cx="2880000" cy="329453"/>
          </a:xfrm>
          <a:prstGeom prst="rect">
            <a:avLst/>
          </a:prstGeom>
          <a:solidFill>
            <a:srgbClr val="507A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0A1B04A1-F768-79BB-588E-A0DB63509D24}"/>
              </a:ext>
            </a:extLst>
          </p:cNvPr>
          <p:cNvSpPr/>
          <p:nvPr/>
        </p:nvSpPr>
        <p:spPr>
          <a:xfrm>
            <a:off x="3104000" y="7005913"/>
            <a:ext cx="2880000" cy="329453"/>
          </a:xfrm>
          <a:prstGeom prst="rect">
            <a:avLst/>
          </a:prstGeom>
          <a:solidFill>
            <a:srgbClr val="2D4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Footer Placeholder 2">
            <a:extLst>
              <a:ext uri="{FF2B5EF4-FFF2-40B4-BE49-F238E27FC236}">
                <a16:creationId xmlns:a16="http://schemas.microsoft.com/office/drawing/2014/main" id="{2D18131E-F7FC-5AB9-69D1-60E292286EBA}"/>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419735792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96" r:id="rId44"/>
    <p:sldLayoutId id="2147483798" r:id="rId45"/>
    <p:sldLayoutId id="2147483799" r:id="rId46"/>
    <p:sldLayoutId id="2147483800" r:id="rId47"/>
    <p:sldLayoutId id="2147483801" r:id="rId48"/>
    <p:sldLayoutId id="2147483802" r:id="rId49"/>
    <p:sldLayoutId id="2147483803" r:id="rId50"/>
    <p:sldLayoutId id="2147483804" r:id="rId51"/>
    <p:sldLayoutId id="2147483805" r:id="rId52"/>
    <p:sldLayoutId id="2147483806" r:id="rId53"/>
    <p:sldLayoutId id="2147483807" r:id="rId54"/>
    <p:sldLayoutId id="2147483808" r:id="rId55"/>
    <p:sldLayoutId id="2147483809" r:id="rId56"/>
    <p:sldLayoutId id="2147483797" r:id="rId57"/>
    <p:sldLayoutId id="2147483812" r:id="rId58"/>
    <p:sldLayoutId id="2147483813" r:id="rId59"/>
  </p:sldLayoutIdLst>
  <p:hf sldNum="0" hdr="0" ftr="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114000"/>
        </a:lnSpc>
        <a:spcBef>
          <a:spcPts val="10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1pPr>
      <a:lvl2pPr marL="685800" indent="-228600" algn="l" defTabSz="914400" rtl="0" eaLnBrk="1" latinLnBrk="0" hangingPunct="1">
        <a:lnSpc>
          <a:spcPct val="114000"/>
        </a:lnSpc>
        <a:spcBef>
          <a:spcPts val="5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2pPr>
      <a:lvl3pPr marL="1143000" indent="-228600" algn="l" defTabSz="914400" rtl="0" eaLnBrk="1" latinLnBrk="0" hangingPunct="1">
        <a:lnSpc>
          <a:spcPct val="114000"/>
        </a:lnSpc>
        <a:spcBef>
          <a:spcPts val="5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3pPr>
      <a:lvl4pPr marL="1600200" indent="-228600" algn="l" defTabSz="914400" rtl="0" eaLnBrk="1" latinLnBrk="0" hangingPunct="1">
        <a:lnSpc>
          <a:spcPct val="114000"/>
        </a:lnSpc>
        <a:spcBef>
          <a:spcPts val="500"/>
        </a:spcBef>
        <a:buClr>
          <a:srgbClr val="507AC2"/>
        </a:buClr>
        <a:buFont typeface="Wingdings" panose="05000000000000000000" pitchFamily="2" charset="2"/>
        <a:buChar char="§"/>
        <a:defRPr sz="1400" kern="1200">
          <a:solidFill>
            <a:srgbClr val="00205F">
              <a:alpha val="85000"/>
            </a:srgbClr>
          </a:solidFill>
          <a:latin typeface="+mn-lt"/>
          <a:ea typeface="+mn-ea"/>
          <a:cs typeface="+mn-cs"/>
        </a:defRPr>
      </a:lvl4pPr>
      <a:lvl5pPr marL="2057400" indent="-228600" algn="l" defTabSz="914400" rtl="0" eaLnBrk="1" latinLnBrk="0" hangingPunct="1">
        <a:lnSpc>
          <a:spcPct val="114000"/>
        </a:lnSpc>
        <a:spcBef>
          <a:spcPts val="500"/>
        </a:spcBef>
        <a:buClr>
          <a:srgbClr val="507AC2"/>
        </a:buClr>
        <a:buFont typeface="Wingdings" panose="05000000000000000000" pitchFamily="2" charset="2"/>
        <a:buChar char="§"/>
        <a:defRPr sz="1400" kern="1200">
          <a:solidFill>
            <a:srgbClr val="00205F">
              <a:alpha val="85000"/>
            </a:srgb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04F46AEE-9850-8D1E-364E-FC25E5D51C7E}"/>
              </a:ext>
            </a:extLst>
          </p:cNvPr>
          <p:cNvSpPr>
            <a:spLocks noGrp="1"/>
          </p:cNvSpPr>
          <p:nvPr>
            <p:ph type="title"/>
          </p:nvPr>
        </p:nvSpPr>
        <p:spPr>
          <a:xfrm>
            <a:off x="792000" y="757382"/>
            <a:ext cx="10608000" cy="382562"/>
          </a:xfrm>
          <a:prstGeom prst="rect">
            <a:avLst/>
          </a:prstGeom>
        </p:spPr>
        <p:txBody>
          <a:bodyPr vert="horz" lIns="91440" tIns="45720" rIns="91440" bIns="45720" rtlCol="0" anchor="ctr">
            <a:noAutofit/>
          </a:bodyPr>
          <a:lstStyle/>
          <a:p>
            <a:r>
              <a:rPr lang="en-GB"/>
              <a:t>Click to edit Master title style</a:t>
            </a:r>
            <a:endParaRPr lang="nl-NL"/>
          </a:p>
        </p:txBody>
      </p:sp>
      <p:sp>
        <p:nvSpPr>
          <p:cNvPr id="5" name="Tijdelijke aanduiding voor tekst 2">
            <a:extLst>
              <a:ext uri="{FF2B5EF4-FFF2-40B4-BE49-F238E27FC236}">
                <a16:creationId xmlns:a16="http://schemas.microsoft.com/office/drawing/2014/main" id="{BCEE348B-7A0D-D930-FA33-E274FEB6A6FF}"/>
              </a:ext>
            </a:extLst>
          </p:cNvPr>
          <p:cNvSpPr>
            <a:spLocks noGrp="1"/>
          </p:cNvSpPr>
          <p:nvPr>
            <p:ph type="body" idx="1"/>
          </p:nvPr>
        </p:nvSpPr>
        <p:spPr>
          <a:xfrm>
            <a:off x="792000" y="1801091"/>
            <a:ext cx="10608000" cy="474579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Rechthoek 8">
            <a:extLst>
              <a:ext uri="{FF2B5EF4-FFF2-40B4-BE49-F238E27FC236}">
                <a16:creationId xmlns:a16="http://schemas.microsoft.com/office/drawing/2014/main" id="{FF431124-AD73-F52B-FCEE-1CD8B89D0E6A}"/>
              </a:ext>
            </a:extLst>
          </p:cNvPr>
          <p:cNvSpPr/>
          <p:nvPr/>
        </p:nvSpPr>
        <p:spPr>
          <a:xfrm>
            <a:off x="0" y="7005915"/>
            <a:ext cx="2880000" cy="32945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954776D0-C85A-6231-FED0-0AA5B60A5211}"/>
              </a:ext>
            </a:extLst>
          </p:cNvPr>
          <p:cNvSpPr/>
          <p:nvPr/>
        </p:nvSpPr>
        <p:spPr>
          <a:xfrm>
            <a:off x="9312000" y="7005915"/>
            <a:ext cx="2880000" cy="329453"/>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86244DC5-8FFD-57D4-6FCD-CDEFFDAFB84D}"/>
              </a:ext>
            </a:extLst>
          </p:cNvPr>
          <p:cNvSpPr/>
          <p:nvPr/>
        </p:nvSpPr>
        <p:spPr>
          <a:xfrm>
            <a:off x="6208000" y="7005914"/>
            <a:ext cx="2880000" cy="329453"/>
          </a:xfrm>
          <a:prstGeom prst="rect">
            <a:avLst/>
          </a:prstGeom>
          <a:solidFill>
            <a:srgbClr val="507A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0A1B04A1-F768-79BB-588E-A0DB63509D24}"/>
              </a:ext>
            </a:extLst>
          </p:cNvPr>
          <p:cNvSpPr/>
          <p:nvPr/>
        </p:nvSpPr>
        <p:spPr>
          <a:xfrm>
            <a:off x="3104000" y="7005913"/>
            <a:ext cx="2880000" cy="329453"/>
          </a:xfrm>
          <a:prstGeom prst="rect">
            <a:avLst/>
          </a:prstGeom>
          <a:solidFill>
            <a:srgbClr val="2D4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Footer Placeholder 2">
            <a:extLst>
              <a:ext uri="{FF2B5EF4-FFF2-40B4-BE49-F238E27FC236}">
                <a16:creationId xmlns:a16="http://schemas.microsoft.com/office/drawing/2014/main" id="{5F569896-0B1C-0BEF-2C72-F48484564EA8}"/>
              </a:ext>
            </a:extLst>
          </p:cNvPr>
          <p:cNvSpPr>
            <a:spLocks noGrp="1"/>
          </p:cNvSpPr>
          <p:nvPr>
            <p:ph type="ftr" sz="quarter" idx="3"/>
          </p:nvPr>
        </p:nvSpPr>
        <p:spPr>
          <a:xfrm>
            <a:off x="7285200" y="6596579"/>
            <a:ext cx="4114800" cy="152091"/>
          </a:xfrm>
          <a:prstGeom prst="rect">
            <a:avLst/>
          </a:prstGeom>
        </p:spPr>
        <p:txBody>
          <a:bodyPr vert="horz" lIns="91440" tIns="45720" rIns="91440" bIns="45720" rtlCol="0" anchor="ctr"/>
          <a:lstStyle>
            <a:lvl1pPr algn="r">
              <a:defRPr sz="800">
                <a:solidFill>
                  <a:schemeClr val="tx2"/>
                </a:solidFill>
              </a:defRPr>
            </a:lvl1pPr>
          </a:lstStyle>
          <a:p>
            <a:endParaRPr lang="en-BE"/>
          </a:p>
        </p:txBody>
      </p:sp>
    </p:spTree>
    <p:extLst>
      <p:ext uri="{BB962C8B-B14F-4D97-AF65-F5344CB8AC3E}">
        <p14:creationId xmlns:p14="http://schemas.microsoft.com/office/powerpoint/2010/main" val="818987913"/>
      </p:ext>
    </p:extLst>
  </p:cSld>
  <p:clrMap bg1="lt1" tx1="dk1" bg2="lt2" tx2="dk2" accent1="accent1" accent2="accent2" accent3="accent3" accent4="accent4" accent5="accent5" accent6="accent6" hlink="hlink" folHlink="folHlink"/>
  <p:sldLayoutIdLst>
    <p:sldLayoutId id="2147483667" r:id="rId1"/>
    <p:sldLayoutId id="2147483716"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28" r:id="rId45"/>
    <p:sldLayoutId id="2147483729" r:id="rId46"/>
    <p:sldLayoutId id="2147483730" r:id="rId47"/>
    <p:sldLayoutId id="2147483732" r:id="rId48"/>
    <p:sldLayoutId id="2147483734" r:id="rId49"/>
    <p:sldLayoutId id="2147483733" r:id="rId50"/>
    <p:sldLayoutId id="2147483725" r:id="rId51"/>
    <p:sldLayoutId id="2147483722" r:id="rId52"/>
    <p:sldLayoutId id="2147483726" r:id="rId53"/>
    <p:sldLayoutId id="2147483720" r:id="rId54"/>
    <p:sldLayoutId id="2147483727" r:id="rId55"/>
    <p:sldLayoutId id="2147483724" r:id="rId56"/>
    <p:sldLayoutId id="2147483710" r:id="rId57"/>
    <p:sldLayoutId id="2147483810" r:id="rId58"/>
  </p:sldLayoutIdLst>
  <p:hf sldNum="0" hdr="0" ftr="0"/>
  <p:txStyles>
    <p:titleStyle>
      <a:lvl1pPr algn="l" defTabSz="914400" rtl="0" eaLnBrk="1" latinLnBrk="0" hangingPunct="1">
        <a:lnSpc>
          <a:spcPct val="90000"/>
        </a:lnSpc>
        <a:spcBef>
          <a:spcPct val="0"/>
        </a:spcBef>
        <a:buNone/>
        <a:defRPr sz="2000" b="1" kern="1200">
          <a:solidFill>
            <a:schemeClr val="tx2"/>
          </a:solidFill>
          <a:latin typeface="+mj-lt"/>
          <a:ea typeface="+mj-ea"/>
          <a:cs typeface="+mj-cs"/>
        </a:defRPr>
      </a:lvl1pPr>
    </p:titleStyle>
    <p:bodyStyle>
      <a:lvl1pPr marL="228600" indent="-228600" algn="l" defTabSz="914400" rtl="0" eaLnBrk="1" latinLnBrk="0" hangingPunct="1">
        <a:lnSpc>
          <a:spcPct val="114000"/>
        </a:lnSpc>
        <a:spcBef>
          <a:spcPts val="1000"/>
        </a:spcBef>
        <a:buClr>
          <a:srgbClr val="507AC2"/>
        </a:buClr>
        <a:buFont typeface="Wingdings" panose="05000000000000000000" pitchFamily="2" charset="2"/>
        <a:buChar char="§"/>
        <a:defRPr sz="1200" kern="1200">
          <a:solidFill>
            <a:schemeClr val="tx1">
              <a:alpha val="85000"/>
            </a:schemeClr>
          </a:solidFill>
          <a:latin typeface="+mn-lt"/>
          <a:ea typeface="+mn-ea"/>
          <a:cs typeface="+mn-cs"/>
        </a:defRPr>
      </a:lvl1pPr>
      <a:lvl2pPr marL="6858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2pPr>
      <a:lvl3pPr marL="11430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3pPr>
      <a:lvl4pPr marL="16002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4pPr>
      <a:lvl5pPr marL="2057400" indent="-228600" algn="l" defTabSz="914400" rtl="0" eaLnBrk="1" latinLnBrk="0" hangingPunct="1">
        <a:lnSpc>
          <a:spcPct val="114000"/>
        </a:lnSpc>
        <a:spcBef>
          <a:spcPts val="500"/>
        </a:spcBef>
        <a:buClr>
          <a:srgbClr val="507AC2"/>
        </a:buClr>
        <a:buFont typeface="Wingdings" panose="05000000000000000000" pitchFamily="2" charset="2"/>
        <a:buChar char="§"/>
        <a:defRPr sz="1100" kern="1200">
          <a:solidFill>
            <a:schemeClr val="tx1">
              <a:alpha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7A5A544-96BA-939C-8DE5-BC706C496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Trebuchet MS" panose="020B0703020202090204" pitchFamily="34" charset="0"/>
              </a:defRPr>
            </a:lvl1pPr>
          </a:lstStyle>
          <a:p>
            <a:fld id="{453ED6B7-88E1-5140-AD93-170EF27FC7B9}" type="datetime3">
              <a:rPr lang="en-US" smtClean="0"/>
              <a:t>11 August 2026</a:t>
            </a:fld>
            <a:endParaRPr lang="en-BE"/>
          </a:p>
        </p:txBody>
      </p:sp>
      <p:sp>
        <p:nvSpPr>
          <p:cNvPr id="6" name="Slide Number Placeholder 5">
            <a:extLst>
              <a:ext uri="{FF2B5EF4-FFF2-40B4-BE49-F238E27FC236}">
                <a16:creationId xmlns:a16="http://schemas.microsoft.com/office/drawing/2014/main" id="{920D2273-E3FF-A7BD-06D2-472D521F27FF}"/>
              </a:ext>
            </a:extLst>
          </p:cNvPr>
          <p:cNvSpPr>
            <a:spLocks noGrp="1"/>
          </p:cNvSpPr>
          <p:nvPr>
            <p:ph type="sldNum" sz="quarter" idx="4"/>
          </p:nvPr>
        </p:nvSpPr>
        <p:spPr>
          <a:xfrm>
            <a:off x="8610600" y="6356350"/>
            <a:ext cx="2743200" cy="152091"/>
          </a:xfrm>
          <a:prstGeom prst="rect">
            <a:avLst/>
          </a:prstGeom>
        </p:spPr>
        <p:txBody>
          <a:bodyPr vert="horz" lIns="91440" tIns="45720" rIns="91440" bIns="45720" rtlCol="0" anchor="ctr"/>
          <a:lstStyle>
            <a:lvl1pPr algn="r">
              <a:defRPr sz="1200">
                <a:solidFill>
                  <a:schemeClr val="bg1"/>
                </a:solidFill>
                <a:latin typeface="Trebuchet MS" panose="020B0703020202090204" pitchFamily="34" charset="0"/>
              </a:defRPr>
            </a:lvl1pPr>
          </a:lstStyle>
          <a:p>
            <a:fld id="{DE8C616B-0842-F943-ABDB-00B741DDA2D5}" type="slidenum">
              <a:rPr lang="en-BE" smtClean="0"/>
              <a:pPr/>
              <a:t>‹#›</a:t>
            </a:fld>
            <a:endParaRPr lang="en-BE"/>
          </a:p>
        </p:txBody>
      </p:sp>
      <p:sp>
        <p:nvSpPr>
          <p:cNvPr id="10" name="Footer Placeholder 2">
            <a:extLst>
              <a:ext uri="{FF2B5EF4-FFF2-40B4-BE49-F238E27FC236}">
                <a16:creationId xmlns:a16="http://schemas.microsoft.com/office/drawing/2014/main" id="{D2A74D4B-86CC-D0A8-9772-6CFEF8A1E340}"/>
              </a:ext>
            </a:extLst>
          </p:cNvPr>
          <p:cNvSpPr>
            <a:spLocks noGrp="1"/>
          </p:cNvSpPr>
          <p:nvPr>
            <p:ph type="ftr" sz="quarter" idx="3"/>
          </p:nvPr>
        </p:nvSpPr>
        <p:spPr>
          <a:xfrm>
            <a:off x="7239000" y="6611782"/>
            <a:ext cx="4114800" cy="152091"/>
          </a:xfrm>
          <a:prstGeom prst="rect">
            <a:avLst/>
          </a:prstGeom>
        </p:spPr>
        <p:txBody>
          <a:bodyPr vert="horz" lIns="91440" tIns="45720" rIns="91440" bIns="45720" rtlCol="0" anchor="ctr"/>
          <a:lstStyle>
            <a:lvl1pPr algn="r">
              <a:defRPr sz="800">
                <a:solidFill>
                  <a:schemeClr val="bg1"/>
                </a:solidFill>
              </a:defRPr>
            </a:lvl1pPr>
          </a:lstStyle>
          <a:p>
            <a:endParaRPr lang="en-BE"/>
          </a:p>
        </p:txBody>
      </p:sp>
      <p:sp>
        <p:nvSpPr>
          <p:cNvPr id="5" name="Tijdelijke aanduiding voor titel 1">
            <a:extLst>
              <a:ext uri="{FF2B5EF4-FFF2-40B4-BE49-F238E27FC236}">
                <a16:creationId xmlns:a16="http://schemas.microsoft.com/office/drawing/2014/main" id="{F49FED6E-4E9F-ACB5-46FE-C4292C2F42BC}"/>
              </a:ext>
            </a:extLst>
          </p:cNvPr>
          <p:cNvSpPr>
            <a:spLocks noGrp="1"/>
          </p:cNvSpPr>
          <p:nvPr>
            <p:ph type="title"/>
          </p:nvPr>
        </p:nvSpPr>
        <p:spPr>
          <a:xfrm>
            <a:off x="792000" y="602673"/>
            <a:ext cx="10608000" cy="715072"/>
          </a:xfrm>
          <a:prstGeom prst="rect">
            <a:avLst/>
          </a:prstGeom>
        </p:spPr>
        <p:txBody>
          <a:bodyPr vert="horz" lIns="91440" tIns="45720" rIns="91440" bIns="45720" rtlCol="0" anchor="ctr">
            <a:noAutofit/>
          </a:bodyPr>
          <a:lstStyle/>
          <a:p>
            <a:r>
              <a:rPr lang="en-GB"/>
              <a:t>Click to edit Master title style</a:t>
            </a:r>
            <a:endParaRPr lang="nl-NL"/>
          </a:p>
        </p:txBody>
      </p:sp>
      <p:sp>
        <p:nvSpPr>
          <p:cNvPr id="7" name="Tijdelijke aanduiding voor tekst 2">
            <a:extLst>
              <a:ext uri="{FF2B5EF4-FFF2-40B4-BE49-F238E27FC236}">
                <a16:creationId xmlns:a16="http://schemas.microsoft.com/office/drawing/2014/main" id="{6176C9D7-F0DC-BC10-C391-145E68AE761B}"/>
              </a:ext>
            </a:extLst>
          </p:cNvPr>
          <p:cNvSpPr>
            <a:spLocks noGrp="1"/>
          </p:cNvSpPr>
          <p:nvPr>
            <p:ph type="body" idx="1"/>
          </p:nvPr>
        </p:nvSpPr>
        <p:spPr>
          <a:xfrm>
            <a:off x="792000" y="1941197"/>
            <a:ext cx="10608000" cy="431181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01527364"/>
      </p:ext>
    </p:extLst>
  </p:cSld>
  <p:clrMap bg1="lt1" tx1="dk1" bg2="lt2" tx2="dk2" accent1="accent1" accent2="accent2" accent3="accent3" accent4="accent4" accent5="accent5" accent6="accent6" hlink="hlink" folHlink="folHlink"/>
  <p:sldLayoutIdLst>
    <p:sldLayoutId id="2147483738" r:id="rId1"/>
    <p:sldLayoutId id="2147483737" r:id="rId2"/>
    <p:sldLayoutId id="2147483748" r:id="rId3"/>
    <p:sldLayoutId id="2147483747" r:id="rId4"/>
    <p:sldLayoutId id="2147483739" r:id="rId5"/>
    <p:sldLayoutId id="2147483740" r:id="rId6"/>
    <p:sldLayoutId id="2147483741" r:id="rId7"/>
    <p:sldLayoutId id="2147483742" r:id="rId8"/>
    <p:sldLayoutId id="2147483743" r:id="rId9"/>
    <p:sldLayoutId id="2147483750" r:id="rId10"/>
    <p:sldLayoutId id="2147483744" r:id="rId11"/>
    <p:sldLayoutId id="2147483749" r:id="rId12"/>
    <p:sldLayoutId id="2147483751" r:id="rId13"/>
    <p:sldLayoutId id="2147483811" r:id="rId14"/>
  </p:sldLayoutIdLst>
  <p:hf sldNum="0" hdr="0" ftr="0"/>
  <p:txStyles>
    <p:titleStyle>
      <a:lvl1pPr algn="l" defTabSz="914400" rtl="0" eaLnBrk="1" latinLnBrk="0" hangingPunct="1">
        <a:lnSpc>
          <a:spcPct val="90000"/>
        </a:lnSpc>
        <a:spcBef>
          <a:spcPct val="0"/>
        </a:spcBef>
        <a:buNone/>
        <a:defRPr sz="3200" b="1" kern="1200">
          <a:solidFill>
            <a:schemeClr val="bg1"/>
          </a:solidFill>
          <a:latin typeface="Trebuchet MS" panose="020B0703020202090204" pitchFamily="34" charset="0"/>
          <a:ea typeface="+mj-ea"/>
          <a:cs typeface="+mj-cs"/>
        </a:defRPr>
      </a:lvl1pPr>
    </p:titleStyle>
    <p:bodyStyle>
      <a:lvl1pPr marL="228600" indent="-228600" algn="l" defTabSz="914400" rtl="0" eaLnBrk="1" latinLnBrk="0" hangingPunct="1">
        <a:lnSpc>
          <a:spcPct val="114000"/>
        </a:lnSpc>
        <a:spcBef>
          <a:spcPts val="1000"/>
        </a:spcBef>
        <a:buFont typeface="Wingdings" pitchFamily="2" charset="2"/>
        <a:buChar char="§"/>
        <a:defRPr sz="1600" kern="120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114000"/>
        </a:lnSpc>
        <a:spcBef>
          <a:spcPts val="500"/>
        </a:spcBef>
        <a:buFont typeface="Wingdings" pitchFamily="2" charset="2"/>
        <a:buChar char="§"/>
        <a:defRPr sz="1600" kern="1200">
          <a:solidFill>
            <a:schemeClr val="bg1"/>
          </a:solidFill>
          <a:latin typeface="Trebuchet MS" panose="020B0703020202090204" pitchFamily="34" charset="0"/>
          <a:ea typeface="+mn-ea"/>
          <a:cs typeface="+mn-cs"/>
        </a:defRPr>
      </a:lvl2pPr>
      <a:lvl3pPr marL="1143000" indent="-228600" algn="l" defTabSz="914400" rtl="0" eaLnBrk="1" latinLnBrk="0" hangingPunct="1">
        <a:lnSpc>
          <a:spcPct val="114000"/>
        </a:lnSpc>
        <a:spcBef>
          <a:spcPts val="500"/>
        </a:spcBef>
        <a:buFont typeface="Wingdings" pitchFamily="2" charset="2"/>
        <a:buChar char="§"/>
        <a:defRPr sz="1600" kern="1200">
          <a:solidFill>
            <a:schemeClr val="bg1"/>
          </a:solidFill>
          <a:latin typeface="Trebuchet MS" panose="020B0703020202090204" pitchFamily="34" charset="0"/>
          <a:ea typeface="+mn-ea"/>
          <a:cs typeface="+mn-cs"/>
        </a:defRPr>
      </a:lvl3pPr>
      <a:lvl4pPr marL="1600200" indent="-228600" algn="l" defTabSz="914400" rtl="0" eaLnBrk="1" latinLnBrk="0" hangingPunct="1">
        <a:lnSpc>
          <a:spcPct val="114000"/>
        </a:lnSpc>
        <a:spcBef>
          <a:spcPts val="500"/>
        </a:spcBef>
        <a:buFont typeface="Wingdings" pitchFamily="2" charset="2"/>
        <a:buChar char="§"/>
        <a:defRPr sz="1400" kern="1200">
          <a:solidFill>
            <a:schemeClr val="bg1"/>
          </a:solidFill>
          <a:latin typeface="Trebuchet MS" panose="020B0703020202090204" pitchFamily="34" charset="0"/>
          <a:ea typeface="+mn-ea"/>
          <a:cs typeface="+mn-cs"/>
        </a:defRPr>
      </a:lvl4pPr>
      <a:lvl5pPr marL="2057400" indent="-228600" algn="l" defTabSz="914400" rtl="0" eaLnBrk="1" latinLnBrk="0" hangingPunct="1">
        <a:lnSpc>
          <a:spcPct val="114000"/>
        </a:lnSpc>
        <a:spcBef>
          <a:spcPts val="500"/>
        </a:spcBef>
        <a:buFont typeface="Wingdings" pitchFamily="2" charset="2"/>
        <a:buChar char="§"/>
        <a:defRPr sz="1400" kern="1200">
          <a:solidFill>
            <a:schemeClr val="bg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ijdelijke aanduiding voor titel 1">
            <a:extLst>
              <a:ext uri="{FF2B5EF4-FFF2-40B4-BE49-F238E27FC236}">
                <a16:creationId xmlns:a16="http://schemas.microsoft.com/office/drawing/2014/main" id="{0135801F-38EE-3E7C-195F-B3EE586C70F0}"/>
              </a:ext>
            </a:extLst>
          </p:cNvPr>
          <p:cNvSpPr>
            <a:spLocks noGrp="1"/>
          </p:cNvSpPr>
          <p:nvPr>
            <p:ph type="title"/>
          </p:nvPr>
        </p:nvSpPr>
        <p:spPr>
          <a:xfrm>
            <a:off x="792000" y="648000"/>
            <a:ext cx="10608000" cy="1325563"/>
          </a:xfrm>
          <a:prstGeom prst="rect">
            <a:avLst/>
          </a:prstGeom>
        </p:spPr>
        <p:txBody>
          <a:bodyPr vert="horz" lIns="91440" tIns="45720" rIns="91440" bIns="45720" rtlCol="0" anchor="ctr">
            <a:normAutofit/>
          </a:bodyPr>
          <a:lstStyle/>
          <a:p>
            <a:r>
              <a:rPr lang="en-GB"/>
              <a:t>Click to edit Master title style</a:t>
            </a:r>
            <a:endParaRPr lang="nl-NL"/>
          </a:p>
        </p:txBody>
      </p:sp>
      <p:sp>
        <p:nvSpPr>
          <p:cNvPr id="17" name="Tijdelijke aanduiding voor tekst 2">
            <a:extLst>
              <a:ext uri="{FF2B5EF4-FFF2-40B4-BE49-F238E27FC236}">
                <a16:creationId xmlns:a16="http://schemas.microsoft.com/office/drawing/2014/main" id="{1E12AF20-16B0-3094-B519-E95550D5CF18}"/>
              </a:ext>
            </a:extLst>
          </p:cNvPr>
          <p:cNvSpPr>
            <a:spLocks noGrp="1"/>
          </p:cNvSpPr>
          <p:nvPr>
            <p:ph type="body" idx="1"/>
          </p:nvPr>
        </p:nvSpPr>
        <p:spPr>
          <a:xfrm>
            <a:off x="792000" y="2126751"/>
            <a:ext cx="10608000" cy="4083249"/>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1759363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Lst>
  <p:hf sldNum="0" hdr="0" ft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62.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pn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62.xml"/><Relationship Id="rId5" Type="http://schemas.openxmlformats.org/officeDocument/2006/relationships/image" Target="../media/image25.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62.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1.jpe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7A19F74E-5D1D-731E-BB7F-BB59EB713535}"/>
              </a:ext>
            </a:extLst>
          </p:cNvPr>
          <p:cNvSpPr>
            <a:spLocks noGrp="1"/>
          </p:cNvSpPr>
          <p:nvPr>
            <p:ph type="title"/>
          </p:nvPr>
        </p:nvSpPr>
        <p:spPr/>
        <p:txBody>
          <a:bodyPr/>
          <a:lstStyle/>
          <a:p>
            <a:r>
              <a:rPr lang="en-GB" err="1">
                <a:cs typeface="Arial"/>
              </a:rPr>
              <a:t>Afweer</a:t>
            </a:r>
            <a:r>
              <a:rPr lang="en-GB">
                <a:cs typeface="Arial"/>
              </a:rPr>
              <a:t> </a:t>
            </a:r>
            <a:r>
              <a:rPr lang="en-GB" err="1">
                <a:cs typeface="Arial"/>
              </a:rPr>
              <a:t>en</a:t>
            </a:r>
            <a:r>
              <a:rPr lang="en-GB">
                <a:cs typeface="Arial"/>
              </a:rPr>
              <a:t> </a:t>
            </a:r>
            <a:r>
              <a:rPr lang="en-GB" err="1">
                <a:cs typeface="Arial"/>
              </a:rPr>
              <a:t>infectie</a:t>
            </a:r>
            <a:endParaRPr lang="en-GB" err="1"/>
          </a:p>
        </p:txBody>
      </p:sp>
      <p:sp>
        <p:nvSpPr>
          <p:cNvPr id="2" name="Text Placeholder 1">
            <a:extLst>
              <a:ext uri="{FF2B5EF4-FFF2-40B4-BE49-F238E27FC236}">
                <a16:creationId xmlns:a16="http://schemas.microsoft.com/office/drawing/2014/main" id="{CF0E2DCD-593A-6DB6-51EC-C0AA34418F42}"/>
              </a:ext>
            </a:extLst>
          </p:cNvPr>
          <p:cNvSpPr>
            <a:spLocks noGrp="1"/>
          </p:cNvSpPr>
          <p:nvPr>
            <p:ph type="body" sz="quarter" idx="10"/>
          </p:nvPr>
        </p:nvSpPr>
        <p:spPr/>
        <p:txBody>
          <a:bodyPr>
            <a:normAutofit fontScale="85000" lnSpcReduction="10000"/>
          </a:bodyPr>
          <a:lstStyle/>
          <a:p>
            <a:endParaRPr lang="en-BE"/>
          </a:p>
        </p:txBody>
      </p:sp>
      <p:sp>
        <p:nvSpPr>
          <p:cNvPr id="4" name="Content Placeholder 3">
            <a:extLst>
              <a:ext uri="{FF2B5EF4-FFF2-40B4-BE49-F238E27FC236}">
                <a16:creationId xmlns:a16="http://schemas.microsoft.com/office/drawing/2014/main" id="{117C9878-218E-E4CB-CB7A-9E07451B1FF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93907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EFF6F-4187-CA0E-0CF5-19A66CF7291E}"/>
              </a:ext>
            </a:extLst>
          </p:cNvPr>
          <p:cNvSpPr>
            <a:spLocks noGrp="1"/>
          </p:cNvSpPr>
          <p:nvPr>
            <p:ph type="title"/>
          </p:nvPr>
        </p:nvSpPr>
        <p:spPr/>
        <p:txBody>
          <a:bodyPr/>
          <a:lstStyle/>
          <a:p>
            <a:r>
              <a:rPr lang="en-GB"/>
              <a:t>01.</a:t>
            </a:r>
            <a:br>
              <a:rPr lang="en-GB"/>
            </a:br>
            <a:r>
              <a:rPr lang="en-GB"/>
              <a:t>Tips &amp; tricks</a:t>
            </a:r>
            <a:endParaRPr lang="en-BE"/>
          </a:p>
        </p:txBody>
      </p:sp>
      <p:sp>
        <p:nvSpPr>
          <p:cNvPr id="4" name="Text Placeholder 3">
            <a:extLst>
              <a:ext uri="{FF2B5EF4-FFF2-40B4-BE49-F238E27FC236}">
                <a16:creationId xmlns:a16="http://schemas.microsoft.com/office/drawing/2014/main" id="{F2E0E5EB-2B7C-C39D-A65D-11D3A3957070}"/>
              </a:ext>
            </a:extLst>
          </p:cNvPr>
          <p:cNvSpPr>
            <a:spLocks noGrp="1"/>
          </p:cNvSpPr>
          <p:nvPr>
            <p:ph type="body" sz="quarter" idx="10"/>
          </p:nvPr>
        </p:nvSpPr>
        <p:spPr/>
        <p:txBody>
          <a:bodyPr/>
          <a:lstStyle/>
          <a:p>
            <a:endParaRPr lang="en-BE"/>
          </a:p>
        </p:txBody>
      </p:sp>
    </p:spTree>
    <p:extLst>
      <p:ext uri="{BB962C8B-B14F-4D97-AF65-F5344CB8AC3E}">
        <p14:creationId xmlns:p14="http://schemas.microsoft.com/office/powerpoint/2010/main" val="916894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2C53-7227-FCDF-D4D0-38F43B54B32A}"/>
              </a:ext>
            </a:extLst>
          </p:cNvPr>
          <p:cNvSpPr>
            <a:spLocks noGrp="1"/>
          </p:cNvSpPr>
          <p:nvPr>
            <p:ph type="title"/>
          </p:nvPr>
        </p:nvSpPr>
        <p:spPr/>
        <p:txBody>
          <a:bodyPr/>
          <a:lstStyle/>
          <a:p>
            <a:r>
              <a:rPr lang="en-US" err="1"/>
              <a:t>Waarom</a:t>
            </a:r>
            <a:r>
              <a:rPr lang="en-US"/>
              <a:t> word je </a:t>
            </a:r>
            <a:r>
              <a:rPr lang="en-US" err="1"/>
              <a:t>ziek</a:t>
            </a:r>
            <a:r>
              <a:rPr lang="en-US"/>
              <a:t>?</a:t>
            </a:r>
          </a:p>
        </p:txBody>
      </p:sp>
      <p:sp>
        <p:nvSpPr>
          <p:cNvPr id="3" name="Content Placeholder 2">
            <a:extLst>
              <a:ext uri="{FF2B5EF4-FFF2-40B4-BE49-F238E27FC236}">
                <a16:creationId xmlns:a16="http://schemas.microsoft.com/office/drawing/2014/main" id="{81000A4F-E9C3-C876-9FCC-01F93F66AB36}"/>
              </a:ext>
            </a:extLst>
          </p:cNvPr>
          <p:cNvSpPr>
            <a:spLocks noGrp="1"/>
          </p:cNvSpPr>
          <p:nvPr>
            <p:ph sz="quarter" idx="10"/>
          </p:nvPr>
        </p:nvSpPr>
        <p:spPr/>
        <p:txBody>
          <a:bodyPr vert="horz" lIns="91440" tIns="45720" rIns="91440" bIns="45720" rtlCol="0" anchor="t">
            <a:noAutofit/>
          </a:bodyPr>
          <a:lstStyle/>
          <a:p>
            <a:endParaRPr lang="en-US"/>
          </a:p>
          <a:p>
            <a:pPr>
              <a:lnSpc>
                <a:spcPct val="113999"/>
              </a:lnSpc>
            </a:pPr>
            <a:endParaRPr lang="en-US"/>
          </a:p>
        </p:txBody>
      </p:sp>
      <p:sp>
        <p:nvSpPr>
          <p:cNvPr id="5" name="Content Placeholder 2">
            <a:extLst>
              <a:ext uri="{FF2B5EF4-FFF2-40B4-BE49-F238E27FC236}">
                <a16:creationId xmlns:a16="http://schemas.microsoft.com/office/drawing/2014/main" id="{6CF8B10A-23F2-5E5B-A1A2-5287B30C0C12}"/>
              </a:ext>
            </a:extLst>
          </p:cNvPr>
          <p:cNvSpPr txBox="1">
            <a:spLocks/>
          </p:cNvSpPr>
          <p:nvPr/>
        </p:nvSpPr>
        <p:spPr>
          <a:xfrm>
            <a:off x="944400" y="2093597"/>
            <a:ext cx="10608000" cy="4605686"/>
          </a:xfrm>
          <a:prstGeom prst="rect">
            <a:avLst/>
          </a:prstGeom>
        </p:spPr>
        <p:txBody>
          <a:bodyPr vert="horz" lIns="91440" tIns="45720" rIns="91440" bIns="45720" rtlCol="0" anchor="t">
            <a:noAutofit/>
          </a:bodyPr>
          <a:lstStyle>
            <a:lvl1pPr marL="228600" indent="-228600" algn="l" defTabSz="914400" rtl="0" eaLnBrk="1" latinLnBrk="0" hangingPunct="1">
              <a:lnSpc>
                <a:spcPct val="114000"/>
              </a:lnSpc>
              <a:spcBef>
                <a:spcPts val="10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1pPr>
            <a:lvl2pPr marL="685800" indent="-228600" algn="l" defTabSz="914400" rtl="0" eaLnBrk="1" latinLnBrk="0" hangingPunct="1">
              <a:lnSpc>
                <a:spcPct val="114000"/>
              </a:lnSpc>
              <a:spcBef>
                <a:spcPts val="5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2pPr>
            <a:lvl3pPr marL="1143000" indent="-228600" algn="l" defTabSz="914400" rtl="0" eaLnBrk="1" latinLnBrk="0" hangingPunct="1">
              <a:lnSpc>
                <a:spcPct val="114000"/>
              </a:lnSpc>
              <a:spcBef>
                <a:spcPts val="500"/>
              </a:spcBef>
              <a:buClr>
                <a:srgbClr val="507AC2"/>
              </a:buClr>
              <a:buFont typeface="Wingdings" panose="05000000000000000000" pitchFamily="2" charset="2"/>
              <a:buChar char="§"/>
              <a:defRPr sz="1600" kern="1200">
                <a:solidFill>
                  <a:srgbClr val="00205F">
                    <a:alpha val="85000"/>
                  </a:srgbClr>
                </a:solidFill>
                <a:latin typeface="+mn-lt"/>
                <a:ea typeface="+mn-ea"/>
                <a:cs typeface="+mn-cs"/>
              </a:defRPr>
            </a:lvl3pPr>
            <a:lvl4pPr marL="1600200" indent="-228600" algn="l" defTabSz="914400" rtl="0" eaLnBrk="1" latinLnBrk="0" hangingPunct="1">
              <a:lnSpc>
                <a:spcPct val="114000"/>
              </a:lnSpc>
              <a:spcBef>
                <a:spcPts val="500"/>
              </a:spcBef>
              <a:buClr>
                <a:srgbClr val="507AC2"/>
              </a:buClr>
              <a:buFont typeface="Wingdings" panose="05000000000000000000" pitchFamily="2" charset="2"/>
              <a:buChar char="§"/>
              <a:defRPr sz="1400" kern="1200">
                <a:solidFill>
                  <a:srgbClr val="00205F">
                    <a:alpha val="85000"/>
                  </a:srgbClr>
                </a:solidFill>
                <a:latin typeface="+mn-lt"/>
                <a:ea typeface="+mn-ea"/>
                <a:cs typeface="+mn-cs"/>
              </a:defRPr>
            </a:lvl4pPr>
            <a:lvl5pPr marL="2057400" indent="-228600" algn="l" defTabSz="914400" rtl="0" eaLnBrk="1" latinLnBrk="0" hangingPunct="1">
              <a:lnSpc>
                <a:spcPct val="114000"/>
              </a:lnSpc>
              <a:spcBef>
                <a:spcPts val="500"/>
              </a:spcBef>
              <a:buClr>
                <a:srgbClr val="507AC2"/>
              </a:buClr>
              <a:buFont typeface="Wingdings" panose="05000000000000000000" pitchFamily="2" charset="2"/>
              <a:buChar char="§"/>
              <a:defRPr sz="1400" kern="1200">
                <a:solidFill>
                  <a:srgbClr val="00205F">
                    <a:alpha val="85000"/>
                  </a:srgb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err="1"/>
              <a:t>Microben</a:t>
            </a:r>
            <a:r>
              <a:rPr lang="en-US"/>
              <a:t> </a:t>
            </a:r>
            <a:r>
              <a:rPr lang="en-US" err="1"/>
              <a:t>vallen</a:t>
            </a:r>
            <a:r>
              <a:rPr lang="en-US"/>
              <a:t> </a:t>
            </a:r>
            <a:r>
              <a:rPr lang="en-US" err="1"/>
              <a:t>ons</a:t>
            </a:r>
            <a:r>
              <a:rPr lang="en-US"/>
              <a:t> </a:t>
            </a:r>
            <a:r>
              <a:rPr lang="en-US" err="1"/>
              <a:t>aan</a:t>
            </a:r>
          </a:p>
          <a:p>
            <a:pPr>
              <a:lnSpc>
                <a:spcPct val="113999"/>
              </a:lnSpc>
            </a:pPr>
            <a:r>
              <a:rPr lang="en-US"/>
              <a:t>Ons </a:t>
            </a:r>
            <a:r>
              <a:rPr lang="en-US" err="1"/>
              <a:t>lichaam</a:t>
            </a:r>
            <a:r>
              <a:rPr lang="en-US"/>
              <a:t> </a:t>
            </a:r>
            <a:r>
              <a:rPr lang="en-US" err="1"/>
              <a:t>verdedigt</a:t>
            </a:r>
            <a:r>
              <a:rPr lang="en-US"/>
              <a:t> </a:t>
            </a:r>
            <a:r>
              <a:rPr lang="en-US" err="1"/>
              <a:t>zich</a:t>
            </a:r>
          </a:p>
          <a:p>
            <a:pPr>
              <a:lnSpc>
                <a:spcPct val="113999"/>
              </a:lnSpc>
            </a:pPr>
            <a:r>
              <a:rPr lang="en-US"/>
              <a:t>Soms </a:t>
            </a:r>
            <a:r>
              <a:rPr lang="en-US" err="1"/>
              <a:t>lukt</a:t>
            </a:r>
            <a:r>
              <a:rPr lang="en-US"/>
              <a:t> </a:t>
            </a:r>
            <a:r>
              <a:rPr lang="en-US" err="1"/>
              <a:t>dat</a:t>
            </a:r>
            <a:r>
              <a:rPr lang="en-US"/>
              <a:t>, </a:t>
            </a:r>
            <a:r>
              <a:rPr lang="en-US" err="1"/>
              <a:t>soms</a:t>
            </a:r>
            <a:r>
              <a:rPr lang="en-US"/>
              <a:t> </a:t>
            </a:r>
            <a:r>
              <a:rPr lang="en-US" err="1"/>
              <a:t>niet</a:t>
            </a:r>
          </a:p>
        </p:txBody>
      </p:sp>
      <p:pic>
        <p:nvPicPr>
          <p:cNvPr id="7" name="Picture 6">
            <a:extLst>
              <a:ext uri="{FF2B5EF4-FFF2-40B4-BE49-F238E27FC236}">
                <a16:creationId xmlns:a16="http://schemas.microsoft.com/office/drawing/2014/main" id="{A31A6C58-FB40-9B2D-9C50-75010D01B578}"/>
              </a:ext>
            </a:extLst>
          </p:cNvPr>
          <p:cNvPicPr>
            <a:picLocks noChangeAspect="1"/>
          </p:cNvPicPr>
          <p:nvPr/>
        </p:nvPicPr>
        <p:blipFill>
          <a:blip r:embed="rId3"/>
          <a:srcRect l="29453" t="-402" r="13041" b="402"/>
          <a:stretch>
            <a:fillRect/>
          </a:stretch>
        </p:blipFill>
        <p:spPr>
          <a:xfrm>
            <a:off x="6252519" y="-13844"/>
            <a:ext cx="5939481" cy="6885687"/>
          </a:xfrm>
          <a:prstGeom prst="rect">
            <a:avLst/>
          </a:prstGeom>
        </p:spPr>
      </p:pic>
    </p:spTree>
    <p:extLst>
      <p:ext uri="{BB962C8B-B14F-4D97-AF65-F5344CB8AC3E}">
        <p14:creationId xmlns:p14="http://schemas.microsoft.com/office/powerpoint/2010/main" val="21175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15AD2-F39A-D94F-C29F-00DEDF2FB773}"/>
              </a:ext>
            </a:extLst>
          </p:cNvPr>
          <p:cNvSpPr>
            <a:spLocks noGrp="1"/>
          </p:cNvSpPr>
          <p:nvPr>
            <p:ph type="title"/>
          </p:nvPr>
        </p:nvSpPr>
        <p:spPr/>
        <p:txBody>
          <a:bodyPr/>
          <a:lstStyle/>
          <a:p>
            <a:r>
              <a:rPr lang="en-US"/>
              <a:t>Wat </a:t>
            </a:r>
            <a:r>
              <a:rPr lang="en-US" err="1"/>
              <a:t>zijn</a:t>
            </a:r>
            <a:r>
              <a:rPr lang="en-US"/>
              <a:t> </a:t>
            </a:r>
            <a:r>
              <a:rPr lang="en-US" err="1"/>
              <a:t>microben</a:t>
            </a:r>
          </a:p>
        </p:txBody>
      </p:sp>
      <p:sp>
        <p:nvSpPr>
          <p:cNvPr id="3" name="Content Placeholder 2">
            <a:extLst>
              <a:ext uri="{FF2B5EF4-FFF2-40B4-BE49-F238E27FC236}">
                <a16:creationId xmlns:a16="http://schemas.microsoft.com/office/drawing/2014/main" id="{966E5AF8-1A0B-1150-820D-692D85A64885}"/>
              </a:ext>
            </a:extLst>
          </p:cNvPr>
          <p:cNvSpPr>
            <a:spLocks noGrp="1"/>
          </p:cNvSpPr>
          <p:nvPr>
            <p:ph sz="quarter" idx="10"/>
          </p:nvPr>
        </p:nvSpPr>
        <p:spPr/>
        <p:txBody>
          <a:bodyPr vert="horz" lIns="91440" tIns="45720" rIns="91440" bIns="45720" rtlCol="0" anchor="t">
            <a:noAutofit/>
          </a:bodyPr>
          <a:lstStyle/>
          <a:p>
            <a:r>
              <a:rPr lang="en-US"/>
              <a:t>Heel </a:t>
            </a:r>
            <a:r>
              <a:rPr lang="en-US" err="1"/>
              <a:t>klein</a:t>
            </a:r>
          </a:p>
          <a:p>
            <a:pPr>
              <a:lnSpc>
                <a:spcPct val="113999"/>
              </a:lnSpc>
            </a:pPr>
            <a:r>
              <a:rPr lang="en-US" err="1"/>
              <a:t>Bacteriën</a:t>
            </a:r>
            <a:r>
              <a:rPr lang="en-US"/>
              <a:t>, </a:t>
            </a:r>
            <a:r>
              <a:rPr lang="en-US" err="1"/>
              <a:t>virussen</a:t>
            </a:r>
            <a:r>
              <a:rPr lang="en-US"/>
              <a:t>, schimmels</a:t>
            </a:r>
          </a:p>
          <a:p>
            <a:pPr>
              <a:lnSpc>
                <a:spcPct val="113999"/>
              </a:lnSpc>
            </a:pPr>
            <a:r>
              <a:rPr lang="en-US" err="1"/>
              <a:t>Sommigen</a:t>
            </a:r>
            <a:r>
              <a:rPr lang="en-US"/>
              <a:t> </a:t>
            </a:r>
            <a:r>
              <a:rPr lang="en-US" err="1"/>
              <a:t>goed</a:t>
            </a:r>
            <a:r>
              <a:rPr lang="en-US"/>
              <a:t>, </a:t>
            </a:r>
            <a:r>
              <a:rPr lang="en-US" err="1"/>
              <a:t>sommigen</a:t>
            </a:r>
            <a:r>
              <a:rPr lang="en-US"/>
              <a:t> </a:t>
            </a:r>
            <a:r>
              <a:rPr lang="en-US" err="1"/>
              <a:t>slecht</a:t>
            </a:r>
          </a:p>
        </p:txBody>
      </p:sp>
      <p:pic>
        <p:nvPicPr>
          <p:cNvPr id="4" name="Picture 3" descr="Afbeeldingsresultaat voor schimmel microscoop">
            <a:extLst>
              <a:ext uri="{FF2B5EF4-FFF2-40B4-BE49-F238E27FC236}">
                <a16:creationId xmlns:a16="http://schemas.microsoft.com/office/drawing/2014/main" id="{2BA5AD89-C1C6-45ED-F2E4-B82665BEA865}"/>
              </a:ext>
            </a:extLst>
          </p:cNvPr>
          <p:cNvPicPr>
            <a:picLocks noChangeAspect="1"/>
          </p:cNvPicPr>
          <p:nvPr/>
        </p:nvPicPr>
        <p:blipFill>
          <a:blip r:embed="rId3"/>
          <a:stretch>
            <a:fillRect/>
          </a:stretch>
        </p:blipFill>
        <p:spPr>
          <a:xfrm>
            <a:off x="8422656" y="3636924"/>
            <a:ext cx="2162175" cy="1219200"/>
          </a:xfrm>
          <a:prstGeom prst="rect">
            <a:avLst/>
          </a:prstGeom>
        </p:spPr>
      </p:pic>
      <p:pic>
        <p:nvPicPr>
          <p:cNvPr id="6" name="Picture 5" descr="A black mold on a wall&#10;&#10;AI-generated content may be incorrect.">
            <a:extLst>
              <a:ext uri="{FF2B5EF4-FFF2-40B4-BE49-F238E27FC236}">
                <a16:creationId xmlns:a16="http://schemas.microsoft.com/office/drawing/2014/main" id="{84F9CF2B-F287-882B-AC04-EAE586EB147F}"/>
              </a:ext>
            </a:extLst>
          </p:cNvPr>
          <p:cNvPicPr>
            <a:picLocks noChangeAspect="1"/>
          </p:cNvPicPr>
          <p:nvPr/>
        </p:nvPicPr>
        <p:blipFill>
          <a:blip r:embed="rId4"/>
          <a:stretch>
            <a:fillRect/>
          </a:stretch>
        </p:blipFill>
        <p:spPr>
          <a:xfrm>
            <a:off x="8420333" y="5028503"/>
            <a:ext cx="3152775" cy="1571625"/>
          </a:xfrm>
          <a:prstGeom prst="rect">
            <a:avLst/>
          </a:prstGeom>
        </p:spPr>
      </p:pic>
      <p:pic>
        <p:nvPicPr>
          <p:cNvPr id="8" name="Picture 7" descr="Afbeeldingsresultaat voor bacterie">
            <a:extLst>
              <a:ext uri="{FF2B5EF4-FFF2-40B4-BE49-F238E27FC236}">
                <a16:creationId xmlns:a16="http://schemas.microsoft.com/office/drawing/2014/main" id="{5CB8D727-F07F-A482-6034-6CA78011F536}"/>
              </a:ext>
            </a:extLst>
          </p:cNvPr>
          <p:cNvPicPr>
            <a:picLocks noChangeAspect="1"/>
          </p:cNvPicPr>
          <p:nvPr/>
        </p:nvPicPr>
        <p:blipFill>
          <a:blip r:embed="rId5"/>
          <a:stretch>
            <a:fillRect/>
          </a:stretch>
        </p:blipFill>
        <p:spPr>
          <a:xfrm>
            <a:off x="695790" y="3780960"/>
            <a:ext cx="1285875" cy="904875"/>
          </a:xfrm>
          <a:prstGeom prst="rect">
            <a:avLst/>
          </a:prstGeom>
        </p:spPr>
      </p:pic>
      <p:pic>
        <p:nvPicPr>
          <p:cNvPr id="9" name="Picture 8" descr="http://img.dictionary.com/coccus-281774-400-305.jpg">
            <a:extLst>
              <a:ext uri="{FF2B5EF4-FFF2-40B4-BE49-F238E27FC236}">
                <a16:creationId xmlns:a16="http://schemas.microsoft.com/office/drawing/2014/main" id="{76F0E7ED-10A8-740B-B8E4-0CCD58E5DAA0}"/>
              </a:ext>
            </a:extLst>
          </p:cNvPr>
          <p:cNvPicPr>
            <a:picLocks noChangeAspect="1"/>
          </p:cNvPicPr>
          <p:nvPr/>
        </p:nvPicPr>
        <p:blipFill>
          <a:blip r:embed="rId6"/>
          <a:stretch>
            <a:fillRect/>
          </a:stretch>
        </p:blipFill>
        <p:spPr>
          <a:xfrm>
            <a:off x="745738" y="4760176"/>
            <a:ext cx="1181100" cy="904875"/>
          </a:xfrm>
          <a:prstGeom prst="rect">
            <a:avLst/>
          </a:prstGeom>
        </p:spPr>
      </p:pic>
      <p:pic>
        <p:nvPicPr>
          <p:cNvPr id="10" name="Picture 9" descr="A close up of green bacteria&#10;&#10;AI-generated content may be incorrect.">
            <a:extLst>
              <a:ext uri="{FF2B5EF4-FFF2-40B4-BE49-F238E27FC236}">
                <a16:creationId xmlns:a16="http://schemas.microsoft.com/office/drawing/2014/main" id="{E5EFB99B-8D92-9FA2-0F8B-0D2B6364321A}"/>
              </a:ext>
            </a:extLst>
          </p:cNvPr>
          <p:cNvPicPr>
            <a:picLocks noChangeAspect="1"/>
          </p:cNvPicPr>
          <p:nvPr/>
        </p:nvPicPr>
        <p:blipFill>
          <a:blip r:embed="rId7"/>
          <a:stretch>
            <a:fillRect/>
          </a:stretch>
        </p:blipFill>
        <p:spPr>
          <a:xfrm>
            <a:off x="247418" y="5739393"/>
            <a:ext cx="1733550" cy="904875"/>
          </a:xfrm>
          <a:prstGeom prst="rect">
            <a:avLst/>
          </a:prstGeom>
        </p:spPr>
      </p:pic>
      <p:pic>
        <p:nvPicPr>
          <p:cNvPr id="12" name="Picture 11" descr="Afbeeldingsresultaat voor ebola virus">
            <a:extLst>
              <a:ext uri="{FF2B5EF4-FFF2-40B4-BE49-F238E27FC236}">
                <a16:creationId xmlns:a16="http://schemas.microsoft.com/office/drawing/2014/main" id="{258BCFEC-FE18-055B-F8C2-BFE10A23A7EF}"/>
              </a:ext>
            </a:extLst>
          </p:cNvPr>
          <p:cNvPicPr>
            <a:picLocks noChangeAspect="1"/>
          </p:cNvPicPr>
          <p:nvPr/>
        </p:nvPicPr>
        <p:blipFill>
          <a:blip r:embed="rId8"/>
          <a:stretch>
            <a:fillRect/>
          </a:stretch>
        </p:blipFill>
        <p:spPr>
          <a:xfrm>
            <a:off x="4454680" y="5393240"/>
            <a:ext cx="2257425" cy="1276350"/>
          </a:xfrm>
          <a:prstGeom prst="rect">
            <a:avLst/>
          </a:prstGeom>
        </p:spPr>
      </p:pic>
      <p:pic>
        <p:nvPicPr>
          <p:cNvPr id="13" name="Picture 12" descr="Afbeeldingsresultaat voor virus">
            <a:extLst>
              <a:ext uri="{FF2B5EF4-FFF2-40B4-BE49-F238E27FC236}">
                <a16:creationId xmlns:a16="http://schemas.microsoft.com/office/drawing/2014/main" id="{08236601-E6FE-BFCE-C433-D5FEEED07561}"/>
              </a:ext>
            </a:extLst>
          </p:cNvPr>
          <p:cNvPicPr>
            <a:picLocks noChangeAspect="1"/>
          </p:cNvPicPr>
          <p:nvPr/>
        </p:nvPicPr>
        <p:blipFill>
          <a:blip r:embed="rId9"/>
          <a:stretch>
            <a:fillRect/>
          </a:stretch>
        </p:blipFill>
        <p:spPr>
          <a:xfrm>
            <a:off x="3863433" y="3937774"/>
            <a:ext cx="1352550" cy="1362075"/>
          </a:xfrm>
          <a:prstGeom prst="rect">
            <a:avLst/>
          </a:prstGeom>
        </p:spPr>
      </p:pic>
      <p:pic>
        <p:nvPicPr>
          <p:cNvPr id="14" name="Picture 13" descr="A close up of a virus&#10;&#10;AI-generated content may be incorrect.">
            <a:extLst>
              <a:ext uri="{FF2B5EF4-FFF2-40B4-BE49-F238E27FC236}">
                <a16:creationId xmlns:a16="http://schemas.microsoft.com/office/drawing/2014/main" id="{93C51EBA-38FB-5EEE-A5C4-EB27EA92B2FE}"/>
              </a:ext>
            </a:extLst>
          </p:cNvPr>
          <p:cNvPicPr>
            <a:picLocks noChangeAspect="1"/>
          </p:cNvPicPr>
          <p:nvPr/>
        </p:nvPicPr>
        <p:blipFill>
          <a:blip r:embed="rId10"/>
          <a:stretch>
            <a:fillRect/>
          </a:stretch>
        </p:blipFill>
        <p:spPr>
          <a:xfrm>
            <a:off x="5214357" y="3513795"/>
            <a:ext cx="1181100" cy="1181100"/>
          </a:xfrm>
          <a:prstGeom prst="rect">
            <a:avLst/>
          </a:prstGeom>
        </p:spPr>
      </p:pic>
    </p:spTree>
    <p:extLst>
      <p:ext uri="{BB962C8B-B14F-4D97-AF65-F5344CB8AC3E}">
        <p14:creationId xmlns:p14="http://schemas.microsoft.com/office/powerpoint/2010/main" val="2977116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F929E-4AE2-2F12-AAEE-73502BF205E3}"/>
              </a:ext>
            </a:extLst>
          </p:cNvPr>
          <p:cNvSpPr>
            <a:spLocks noGrp="1"/>
          </p:cNvSpPr>
          <p:nvPr>
            <p:ph type="title"/>
          </p:nvPr>
        </p:nvSpPr>
        <p:spPr/>
        <p:txBody>
          <a:bodyPr/>
          <a:lstStyle/>
          <a:p>
            <a:r>
              <a:rPr lang="en-US"/>
              <a:t>Hoe </a:t>
            </a:r>
            <a:r>
              <a:rPr lang="en-US" err="1"/>
              <a:t>groot</a:t>
            </a:r>
            <a:r>
              <a:rPr lang="en-US"/>
              <a:t> </a:t>
            </a:r>
            <a:r>
              <a:rPr lang="en-US" err="1"/>
              <a:t>zijn</a:t>
            </a:r>
            <a:r>
              <a:rPr lang="en-US"/>
              <a:t> </a:t>
            </a:r>
            <a:r>
              <a:rPr lang="en-US" err="1"/>
              <a:t>microben</a:t>
            </a:r>
            <a:r>
              <a:rPr lang="en-US"/>
              <a:t>?</a:t>
            </a:r>
          </a:p>
        </p:txBody>
      </p:sp>
      <p:sp>
        <p:nvSpPr>
          <p:cNvPr id="3" name="Content Placeholder 2">
            <a:extLst>
              <a:ext uri="{FF2B5EF4-FFF2-40B4-BE49-F238E27FC236}">
                <a16:creationId xmlns:a16="http://schemas.microsoft.com/office/drawing/2014/main" id="{7FCF2926-CE53-D45C-A8ED-124F7DAB1286}"/>
              </a:ext>
            </a:extLst>
          </p:cNvPr>
          <p:cNvSpPr>
            <a:spLocks noGrp="1"/>
          </p:cNvSpPr>
          <p:nvPr>
            <p:ph sz="quarter" idx="10"/>
          </p:nvPr>
        </p:nvSpPr>
        <p:spPr/>
        <p:txBody>
          <a:bodyPr vert="horz" lIns="91440" tIns="45720" rIns="91440" bIns="45720" rtlCol="0" anchor="t">
            <a:noAutofit/>
          </a:bodyPr>
          <a:lstStyle/>
          <a:p>
            <a:r>
              <a:rPr lang="en-US"/>
              <a:t>Als</a:t>
            </a:r>
            <a:r>
              <a:rPr lang="en-US">
                <a:ea typeface="+mn-lt"/>
                <a:cs typeface="+mn-lt"/>
              </a:rPr>
              <a:t> </a:t>
            </a:r>
            <a:r>
              <a:rPr lang="en-US" err="1">
                <a:ea typeface="+mn-lt"/>
                <a:cs typeface="+mn-lt"/>
              </a:rPr>
              <a:t>een</a:t>
            </a:r>
            <a:r>
              <a:rPr lang="en-US">
                <a:ea typeface="+mn-lt"/>
                <a:cs typeface="+mn-lt"/>
              </a:rPr>
              <a:t> </a:t>
            </a:r>
            <a:r>
              <a:rPr lang="en-US" err="1">
                <a:ea typeface="+mn-lt"/>
                <a:cs typeface="+mn-lt"/>
              </a:rPr>
              <a:t>mens</a:t>
            </a:r>
            <a:r>
              <a:rPr lang="en-US">
                <a:ea typeface="+mn-lt"/>
                <a:cs typeface="+mn-lt"/>
              </a:rPr>
              <a:t> zo </a:t>
            </a:r>
            <a:r>
              <a:rPr lang="en-US" err="1">
                <a:ea typeface="+mn-lt"/>
                <a:cs typeface="+mn-lt"/>
              </a:rPr>
              <a:t>groot</a:t>
            </a:r>
            <a:r>
              <a:rPr lang="en-US">
                <a:ea typeface="+mn-lt"/>
                <a:cs typeface="+mn-lt"/>
              </a:rPr>
              <a:t> was </a:t>
            </a:r>
            <a:r>
              <a:rPr lang="en-US" err="1">
                <a:ea typeface="+mn-lt"/>
                <a:cs typeface="+mn-lt"/>
              </a:rPr>
              <a:t>als</a:t>
            </a:r>
            <a:r>
              <a:rPr lang="en-US">
                <a:ea typeface="+mn-lt"/>
                <a:cs typeface="+mn-lt"/>
              </a:rPr>
              <a:t> Europa…</a:t>
            </a:r>
          </a:p>
          <a:p>
            <a:pPr lvl="1">
              <a:lnSpc>
                <a:spcPct val="113999"/>
              </a:lnSpc>
              <a:buFont typeface="Courier New" panose="05000000000000000000" pitchFamily="2" charset="2"/>
              <a:buChar char="o"/>
            </a:pPr>
            <a:r>
              <a:rPr lang="en-US">
                <a:ea typeface="+mn-lt"/>
                <a:cs typeface="+mn-lt"/>
              </a:rPr>
              <a:t>Dan </a:t>
            </a:r>
            <a:r>
              <a:rPr lang="en-US" err="1">
                <a:ea typeface="+mn-lt"/>
                <a:cs typeface="+mn-lt"/>
              </a:rPr>
              <a:t>zou</a:t>
            </a:r>
            <a:r>
              <a:rPr lang="en-US">
                <a:ea typeface="+mn-lt"/>
                <a:cs typeface="+mn-lt"/>
              </a:rPr>
              <a:t> </a:t>
            </a:r>
            <a:r>
              <a:rPr lang="en-US" err="1">
                <a:ea typeface="+mn-lt"/>
                <a:cs typeface="+mn-lt"/>
              </a:rPr>
              <a:t>een</a:t>
            </a:r>
            <a:r>
              <a:rPr lang="en-US">
                <a:ea typeface="+mn-lt"/>
                <a:cs typeface="+mn-lt"/>
              </a:rPr>
              <a:t> </a:t>
            </a:r>
            <a:r>
              <a:rPr lang="en-US" b="1">
                <a:ea typeface="+mn-lt"/>
                <a:cs typeface="+mn-lt"/>
              </a:rPr>
              <a:t>schimmel</a:t>
            </a:r>
            <a:r>
              <a:rPr lang="en-US">
                <a:ea typeface="+mn-lt"/>
                <a:cs typeface="+mn-lt"/>
              </a:rPr>
              <a:t> </a:t>
            </a:r>
            <a:r>
              <a:rPr lang="en-US" err="1">
                <a:ea typeface="+mn-lt"/>
                <a:cs typeface="+mn-lt"/>
              </a:rPr>
              <a:t>een</a:t>
            </a:r>
            <a:r>
              <a:rPr lang="en-US">
                <a:ea typeface="+mn-lt"/>
                <a:cs typeface="+mn-lt"/>
              </a:rPr>
              <a:t> </a:t>
            </a:r>
            <a:r>
              <a:rPr lang="en-US" err="1">
                <a:ea typeface="+mn-lt"/>
                <a:cs typeface="+mn-lt"/>
              </a:rPr>
              <a:t>voetbalveld</a:t>
            </a:r>
            <a:r>
              <a:rPr lang="en-US">
                <a:ea typeface="+mn-lt"/>
                <a:cs typeface="+mn-lt"/>
              </a:rPr>
              <a:t> </a:t>
            </a:r>
            <a:r>
              <a:rPr lang="en-US" err="1">
                <a:ea typeface="+mn-lt"/>
                <a:cs typeface="+mn-lt"/>
              </a:rPr>
              <a:t>groot</a:t>
            </a:r>
            <a:r>
              <a:rPr lang="en-US">
                <a:ea typeface="+mn-lt"/>
                <a:cs typeface="+mn-lt"/>
              </a:rPr>
              <a:t> </a:t>
            </a:r>
            <a:r>
              <a:rPr lang="en-US" err="1">
                <a:ea typeface="+mn-lt"/>
                <a:cs typeface="+mn-lt"/>
              </a:rPr>
              <a:t>zijn</a:t>
            </a:r>
            <a:r>
              <a:rPr lang="en-US">
                <a:ea typeface="+mn-lt"/>
                <a:cs typeface="+mn-lt"/>
              </a:rPr>
              <a:t>.</a:t>
            </a:r>
            <a:endParaRPr lang="en-US"/>
          </a:p>
          <a:p>
            <a:pPr lvl="1">
              <a:lnSpc>
                <a:spcPct val="113999"/>
              </a:lnSpc>
              <a:buFont typeface="Courier New" panose="05000000000000000000" pitchFamily="2" charset="2"/>
              <a:buChar char="o"/>
            </a:pPr>
            <a:r>
              <a:rPr lang="en-US">
                <a:ea typeface="+mn-lt"/>
                <a:cs typeface="+mn-lt"/>
              </a:rPr>
              <a:t>Een </a:t>
            </a:r>
            <a:r>
              <a:rPr lang="en-US" b="1" err="1">
                <a:ea typeface="+mn-lt"/>
                <a:cs typeface="+mn-lt"/>
              </a:rPr>
              <a:t>bacterie</a:t>
            </a:r>
            <a:r>
              <a:rPr lang="en-US">
                <a:ea typeface="+mn-lt"/>
                <a:cs typeface="+mn-lt"/>
              </a:rPr>
              <a:t> zo </a:t>
            </a:r>
            <a:r>
              <a:rPr lang="en-US" err="1">
                <a:ea typeface="+mn-lt"/>
                <a:cs typeface="+mn-lt"/>
              </a:rPr>
              <a:t>groot</a:t>
            </a:r>
            <a:r>
              <a:rPr lang="en-US">
                <a:ea typeface="+mn-lt"/>
                <a:cs typeface="+mn-lt"/>
              </a:rPr>
              <a:t> </a:t>
            </a:r>
            <a:r>
              <a:rPr lang="en-US" err="1">
                <a:ea typeface="+mn-lt"/>
                <a:cs typeface="+mn-lt"/>
              </a:rPr>
              <a:t>als</a:t>
            </a:r>
            <a:r>
              <a:rPr lang="en-US">
                <a:ea typeface="+mn-lt"/>
                <a:cs typeface="+mn-lt"/>
              </a:rPr>
              <a:t> </a:t>
            </a:r>
            <a:r>
              <a:rPr lang="en-US" err="1">
                <a:ea typeface="+mn-lt"/>
                <a:cs typeface="+mn-lt"/>
              </a:rPr>
              <a:t>een</a:t>
            </a:r>
            <a:r>
              <a:rPr lang="en-US">
                <a:ea typeface="+mn-lt"/>
                <a:cs typeface="+mn-lt"/>
              </a:rPr>
              <a:t> bus.</a:t>
            </a:r>
            <a:endParaRPr lang="en-US"/>
          </a:p>
          <a:p>
            <a:pPr lvl="1">
              <a:lnSpc>
                <a:spcPct val="113999"/>
              </a:lnSpc>
              <a:buFont typeface="Courier New" panose="05000000000000000000" pitchFamily="2" charset="2"/>
              <a:buChar char="o"/>
            </a:pPr>
            <a:r>
              <a:rPr lang="en-US">
                <a:ea typeface="+mn-lt"/>
                <a:cs typeface="+mn-lt"/>
              </a:rPr>
              <a:t>Een </a:t>
            </a:r>
            <a:r>
              <a:rPr lang="en-US" b="1">
                <a:ea typeface="+mn-lt"/>
                <a:cs typeface="+mn-lt"/>
              </a:rPr>
              <a:t>virus</a:t>
            </a:r>
            <a:r>
              <a:rPr lang="en-US">
                <a:ea typeface="+mn-lt"/>
                <a:cs typeface="+mn-lt"/>
              </a:rPr>
              <a:t> zo </a:t>
            </a:r>
            <a:r>
              <a:rPr lang="en-US" err="1">
                <a:ea typeface="+mn-lt"/>
                <a:cs typeface="+mn-lt"/>
              </a:rPr>
              <a:t>groot</a:t>
            </a:r>
            <a:r>
              <a:rPr lang="en-US">
                <a:ea typeface="+mn-lt"/>
                <a:cs typeface="+mn-lt"/>
              </a:rPr>
              <a:t> </a:t>
            </a:r>
            <a:r>
              <a:rPr lang="en-US" err="1">
                <a:ea typeface="+mn-lt"/>
                <a:cs typeface="+mn-lt"/>
              </a:rPr>
              <a:t>als</a:t>
            </a:r>
            <a:r>
              <a:rPr lang="en-US">
                <a:ea typeface="+mn-lt"/>
                <a:cs typeface="+mn-lt"/>
              </a:rPr>
              <a:t> </a:t>
            </a:r>
            <a:r>
              <a:rPr lang="en-US" err="1">
                <a:ea typeface="+mn-lt"/>
                <a:cs typeface="+mn-lt"/>
              </a:rPr>
              <a:t>een</a:t>
            </a:r>
            <a:r>
              <a:rPr lang="en-US">
                <a:ea typeface="+mn-lt"/>
                <a:cs typeface="+mn-lt"/>
              </a:rPr>
              <a:t> </a:t>
            </a:r>
            <a:r>
              <a:rPr lang="en-US" err="1">
                <a:ea typeface="+mn-lt"/>
                <a:cs typeface="+mn-lt"/>
              </a:rPr>
              <a:t>voetbal</a:t>
            </a:r>
            <a:r>
              <a:rPr lang="en-US">
                <a:ea typeface="+mn-lt"/>
                <a:cs typeface="+mn-lt"/>
              </a:rPr>
              <a:t>.</a:t>
            </a:r>
            <a:endParaRPr lang="en-US"/>
          </a:p>
          <a:p>
            <a:pPr>
              <a:lnSpc>
                <a:spcPct val="113999"/>
              </a:lnSpc>
            </a:pPr>
            <a:endParaRPr lang="en-US"/>
          </a:p>
        </p:txBody>
      </p:sp>
      <p:pic>
        <p:nvPicPr>
          <p:cNvPr id="10" name="Picture 9" descr="A cartoon of a child and a football ball&#10;&#10;AI-generated content may be incorrect.">
            <a:extLst>
              <a:ext uri="{FF2B5EF4-FFF2-40B4-BE49-F238E27FC236}">
                <a16:creationId xmlns:a16="http://schemas.microsoft.com/office/drawing/2014/main" id="{7E52F919-CAAE-9017-6920-730EC529B30A}"/>
              </a:ext>
            </a:extLst>
          </p:cNvPr>
          <p:cNvPicPr>
            <a:picLocks noChangeAspect="1"/>
          </p:cNvPicPr>
          <p:nvPr/>
        </p:nvPicPr>
        <p:blipFill>
          <a:blip r:embed="rId3"/>
          <a:stretch>
            <a:fillRect/>
          </a:stretch>
        </p:blipFill>
        <p:spPr>
          <a:xfrm>
            <a:off x="7152824" y="1381125"/>
            <a:ext cx="4410075" cy="4095750"/>
          </a:xfrm>
          <a:prstGeom prst="rect">
            <a:avLst/>
          </a:prstGeom>
        </p:spPr>
      </p:pic>
    </p:spTree>
    <p:extLst>
      <p:ext uri="{BB962C8B-B14F-4D97-AF65-F5344CB8AC3E}">
        <p14:creationId xmlns:p14="http://schemas.microsoft.com/office/powerpoint/2010/main" val="2802132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DE434-8809-EE24-4D28-F4A8EBFBFC86}"/>
              </a:ext>
            </a:extLst>
          </p:cNvPr>
          <p:cNvSpPr>
            <a:spLocks noGrp="1"/>
          </p:cNvSpPr>
          <p:nvPr>
            <p:ph type="title"/>
          </p:nvPr>
        </p:nvSpPr>
        <p:spPr/>
        <p:txBody>
          <a:bodyPr/>
          <a:lstStyle/>
          <a:p>
            <a:r>
              <a:rPr lang="en-US" err="1"/>
              <a:t>Goed</a:t>
            </a:r>
            <a:r>
              <a:rPr lang="en-US"/>
              <a:t> of </a:t>
            </a:r>
            <a:r>
              <a:rPr lang="en-US" err="1"/>
              <a:t>slecht</a:t>
            </a:r>
            <a:r>
              <a:rPr lang="en-US"/>
              <a:t>?</a:t>
            </a:r>
          </a:p>
        </p:txBody>
      </p:sp>
      <p:sp>
        <p:nvSpPr>
          <p:cNvPr id="3" name="Content Placeholder 2">
            <a:extLst>
              <a:ext uri="{FF2B5EF4-FFF2-40B4-BE49-F238E27FC236}">
                <a16:creationId xmlns:a16="http://schemas.microsoft.com/office/drawing/2014/main" id="{D5F9D3DB-262D-27B0-E521-41F65FBC0DE0}"/>
              </a:ext>
            </a:extLst>
          </p:cNvPr>
          <p:cNvSpPr>
            <a:spLocks noGrp="1"/>
          </p:cNvSpPr>
          <p:nvPr>
            <p:ph sz="quarter" idx="10"/>
          </p:nvPr>
        </p:nvSpPr>
        <p:spPr/>
        <p:txBody>
          <a:bodyPr vert="horz" lIns="91440" tIns="45720" rIns="91440" bIns="45720" rtlCol="0" anchor="t">
            <a:noAutofit/>
          </a:bodyPr>
          <a:lstStyle/>
          <a:p>
            <a:r>
              <a:rPr lang="en-US"/>
              <a:t>De </a:t>
            </a:r>
            <a:r>
              <a:rPr lang="en-US" err="1"/>
              <a:t>meeste</a:t>
            </a:r>
            <a:r>
              <a:rPr lang="en-US"/>
              <a:t> </a:t>
            </a:r>
            <a:r>
              <a:rPr lang="en-US" err="1"/>
              <a:t>microben</a:t>
            </a:r>
            <a:r>
              <a:rPr lang="en-US"/>
              <a:t> </a:t>
            </a:r>
            <a:r>
              <a:rPr lang="en-US" err="1"/>
              <a:t>helpen</a:t>
            </a:r>
            <a:r>
              <a:rPr lang="en-US"/>
              <a:t> </a:t>
            </a:r>
            <a:r>
              <a:rPr lang="en-US" err="1"/>
              <a:t>ons</a:t>
            </a:r>
          </a:p>
          <a:p>
            <a:pPr>
              <a:lnSpc>
                <a:spcPct val="113999"/>
              </a:lnSpc>
            </a:pPr>
            <a:r>
              <a:rPr lang="en-US" err="1"/>
              <a:t>Slechts</a:t>
            </a:r>
            <a:r>
              <a:rPr lang="en-US"/>
              <a:t> </a:t>
            </a:r>
            <a:r>
              <a:rPr lang="en-US" err="1"/>
              <a:t>enkele</a:t>
            </a:r>
            <a:r>
              <a:rPr lang="en-US"/>
              <a:t> </a:t>
            </a:r>
            <a:r>
              <a:rPr lang="en-US" err="1"/>
              <a:t>maken</a:t>
            </a:r>
            <a:r>
              <a:rPr lang="en-US"/>
              <a:t> </a:t>
            </a:r>
            <a:r>
              <a:rPr lang="en-US" err="1"/>
              <a:t>ons</a:t>
            </a:r>
            <a:r>
              <a:rPr lang="en-US"/>
              <a:t> </a:t>
            </a:r>
            <a:r>
              <a:rPr lang="en-US" err="1"/>
              <a:t>ziek</a:t>
            </a:r>
            <a:endParaRPr lang="en-US"/>
          </a:p>
        </p:txBody>
      </p:sp>
      <p:pic>
        <p:nvPicPr>
          <p:cNvPr id="4" name="Picture 3" descr="Gerelateerde afbeelding">
            <a:extLst>
              <a:ext uri="{FF2B5EF4-FFF2-40B4-BE49-F238E27FC236}">
                <a16:creationId xmlns:a16="http://schemas.microsoft.com/office/drawing/2014/main" id="{12A15312-B4F7-2EA9-3EA2-1D98836411B6}"/>
              </a:ext>
            </a:extLst>
          </p:cNvPr>
          <p:cNvPicPr>
            <a:picLocks noChangeAspect="1"/>
          </p:cNvPicPr>
          <p:nvPr/>
        </p:nvPicPr>
        <p:blipFill>
          <a:blip r:embed="rId3"/>
          <a:stretch>
            <a:fillRect/>
          </a:stretch>
        </p:blipFill>
        <p:spPr>
          <a:xfrm>
            <a:off x="6519862" y="2683669"/>
            <a:ext cx="4772025" cy="3562350"/>
          </a:xfrm>
          <a:prstGeom prst="rect">
            <a:avLst/>
          </a:prstGeom>
        </p:spPr>
      </p:pic>
    </p:spTree>
    <p:extLst>
      <p:ext uri="{BB962C8B-B14F-4D97-AF65-F5344CB8AC3E}">
        <p14:creationId xmlns:p14="http://schemas.microsoft.com/office/powerpoint/2010/main" val="1613394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FADA-659B-0B87-5F29-3619E3A14480}"/>
              </a:ext>
            </a:extLst>
          </p:cNvPr>
          <p:cNvSpPr>
            <a:spLocks noGrp="1"/>
          </p:cNvSpPr>
          <p:nvPr>
            <p:ph type="title"/>
          </p:nvPr>
        </p:nvSpPr>
        <p:spPr/>
        <p:txBody>
          <a:bodyPr/>
          <a:lstStyle/>
          <a:p>
            <a:r>
              <a:rPr lang="en-US"/>
              <a:t>Goede </a:t>
            </a:r>
            <a:r>
              <a:rPr lang="en-US" err="1"/>
              <a:t>microben</a:t>
            </a:r>
          </a:p>
        </p:txBody>
      </p:sp>
      <p:sp>
        <p:nvSpPr>
          <p:cNvPr id="3" name="Content Placeholder 2">
            <a:extLst>
              <a:ext uri="{FF2B5EF4-FFF2-40B4-BE49-F238E27FC236}">
                <a16:creationId xmlns:a16="http://schemas.microsoft.com/office/drawing/2014/main" id="{149EC1C8-5203-5975-A326-E09BF877A1D6}"/>
              </a:ext>
            </a:extLst>
          </p:cNvPr>
          <p:cNvSpPr>
            <a:spLocks noGrp="1"/>
          </p:cNvSpPr>
          <p:nvPr>
            <p:ph sz="quarter" idx="10"/>
          </p:nvPr>
        </p:nvSpPr>
        <p:spPr/>
        <p:txBody>
          <a:bodyPr vert="horz" lIns="91440" tIns="45720" rIns="91440" bIns="45720" rtlCol="0" anchor="t">
            <a:noAutofit/>
          </a:bodyPr>
          <a:lstStyle/>
          <a:p>
            <a:r>
              <a:rPr lang="en-US"/>
              <a:t>In het </a:t>
            </a:r>
            <a:r>
              <a:rPr lang="en-US" err="1"/>
              <a:t>lichaam</a:t>
            </a:r>
          </a:p>
          <a:p>
            <a:pPr lvl="1">
              <a:lnSpc>
                <a:spcPct val="113999"/>
              </a:lnSpc>
              <a:buFont typeface="Courier New" panose="05000000000000000000" pitchFamily="2" charset="2"/>
              <a:buChar char="o"/>
            </a:pPr>
            <a:r>
              <a:rPr lang="en-US" err="1"/>
              <a:t>Meeste</a:t>
            </a:r>
            <a:r>
              <a:rPr lang="en-US"/>
              <a:t> </a:t>
            </a:r>
            <a:r>
              <a:rPr lang="en-US" err="1"/>
              <a:t>bacteriën</a:t>
            </a:r>
            <a:r>
              <a:rPr lang="en-US"/>
              <a:t> in </a:t>
            </a:r>
            <a:r>
              <a:rPr lang="en-US" err="1"/>
              <a:t>darmen</a:t>
            </a:r>
            <a:r>
              <a:rPr lang="en-US"/>
              <a:t> </a:t>
            </a:r>
            <a:r>
              <a:rPr lang="en-US" err="1"/>
              <a:t>en</a:t>
            </a:r>
            <a:r>
              <a:rPr lang="en-US"/>
              <a:t> </a:t>
            </a:r>
            <a:r>
              <a:rPr lang="en-US" err="1"/>
              <a:t>mond</a:t>
            </a:r>
            <a:endParaRPr lang="en-US"/>
          </a:p>
          <a:p>
            <a:pPr lvl="1">
              <a:lnSpc>
                <a:spcPct val="113999"/>
              </a:lnSpc>
              <a:buFont typeface="Courier New" panose="05000000000000000000" pitchFamily="2" charset="2"/>
              <a:buChar char="o"/>
            </a:pPr>
            <a:r>
              <a:rPr lang="en-US" err="1"/>
              <a:t>Huidbacteriën</a:t>
            </a:r>
            <a:r>
              <a:rPr lang="en-US"/>
              <a:t> </a:t>
            </a:r>
            <a:r>
              <a:rPr lang="en-US" err="1"/>
              <a:t>beschermen</a:t>
            </a:r>
            <a:r>
              <a:rPr lang="en-US"/>
              <a:t> </a:t>
            </a:r>
            <a:r>
              <a:rPr lang="en-US" err="1"/>
              <a:t>ons</a:t>
            </a:r>
          </a:p>
          <a:p>
            <a:pPr lvl="1">
              <a:lnSpc>
                <a:spcPct val="113999"/>
              </a:lnSpc>
              <a:buFont typeface="Courier New" panose="05000000000000000000" pitchFamily="2" charset="2"/>
              <a:buChar char="o"/>
            </a:pPr>
            <a:r>
              <a:rPr lang="en-US" err="1"/>
              <a:t>Douchen</a:t>
            </a:r>
            <a:r>
              <a:rPr lang="en-US"/>
              <a:t> → </a:t>
            </a:r>
            <a:r>
              <a:rPr lang="en-US" err="1"/>
              <a:t>geen</a:t>
            </a:r>
            <a:r>
              <a:rPr lang="en-US"/>
              <a:t> </a:t>
            </a:r>
            <a:r>
              <a:rPr lang="en-US" err="1"/>
              <a:t>probleem</a:t>
            </a:r>
            <a:r>
              <a:rPr lang="en-US"/>
              <a:t>, maar </a:t>
            </a:r>
            <a:r>
              <a:rPr lang="en-US" err="1"/>
              <a:t>handalcohol</a:t>
            </a:r>
            <a:r>
              <a:rPr lang="en-US"/>
              <a:t> </a:t>
            </a:r>
            <a:r>
              <a:rPr lang="en-US" err="1"/>
              <a:t>doodt</a:t>
            </a:r>
            <a:r>
              <a:rPr lang="en-US"/>
              <a:t> ze </a:t>
            </a:r>
            <a:r>
              <a:rPr lang="en-US" err="1"/>
              <a:t>wel</a:t>
            </a:r>
            <a:endParaRPr lang="en-US"/>
          </a:p>
          <a:p>
            <a:pPr>
              <a:lnSpc>
                <a:spcPct val="113999"/>
              </a:lnSpc>
            </a:pPr>
            <a:endParaRPr lang="en-US"/>
          </a:p>
        </p:txBody>
      </p:sp>
      <p:pic>
        <p:nvPicPr>
          <p:cNvPr id="4" name="Picture 3" descr="Foto">
            <a:extLst>
              <a:ext uri="{FF2B5EF4-FFF2-40B4-BE49-F238E27FC236}">
                <a16:creationId xmlns:a16="http://schemas.microsoft.com/office/drawing/2014/main" id="{8536AECB-6E8A-C5BC-501F-F1F6C3B64AD3}"/>
              </a:ext>
            </a:extLst>
          </p:cNvPr>
          <p:cNvPicPr>
            <a:picLocks noChangeAspect="1"/>
          </p:cNvPicPr>
          <p:nvPr/>
        </p:nvPicPr>
        <p:blipFill>
          <a:blip r:embed="rId3"/>
          <a:stretch>
            <a:fillRect/>
          </a:stretch>
        </p:blipFill>
        <p:spPr>
          <a:xfrm>
            <a:off x="9560718" y="3298031"/>
            <a:ext cx="1190625" cy="857250"/>
          </a:xfrm>
          <a:prstGeom prst="rect">
            <a:avLst/>
          </a:prstGeom>
        </p:spPr>
      </p:pic>
      <p:sp>
        <p:nvSpPr>
          <p:cNvPr id="5" name="TextBox 4">
            <a:extLst>
              <a:ext uri="{FF2B5EF4-FFF2-40B4-BE49-F238E27FC236}">
                <a16:creationId xmlns:a16="http://schemas.microsoft.com/office/drawing/2014/main" id="{B1643337-DE09-F887-B878-99118A7A79DD}"/>
              </a:ext>
            </a:extLst>
          </p:cNvPr>
          <p:cNvSpPr txBox="1"/>
          <p:nvPr/>
        </p:nvSpPr>
        <p:spPr>
          <a:xfrm>
            <a:off x="8846343" y="3964781"/>
            <a:ext cx="169068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205F">
                    <a:alpha val="85000"/>
                  </a:srgbClr>
                </a:solidFill>
              </a:rPr>
              <a:t>We </a:t>
            </a:r>
            <a:r>
              <a:rPr lang="en-US" sz="1600" err="1">
                <a:solidFill>
                  <a:srgbClr val="00205F">
                    <a:alpha val="85000"/>
                  </a:srgbClr>
                </a:solidFill>
              </a:rPr>
              <a:t>hebben</a:t>
            </a:r>
            <a:r>
              <a:rPr lang="en-US" sz="1600">
                <a:solidFill>
                  <a:srgbClr val="00205F">
                    <a:alpha val="85000"/>
                  </a:srgbClr>
                </a:solidFill>
              </a:rPr>
              <a:t> </a:t>
            </a:r>
          </a:p>
          <a:p>
            <a:r>
              <a:rPr lang="en-US" sz="1600">
                <a:solidFill>
                  <a:srgbClr val="00205F">
                    <a:alpha val="85000"/>
                  </a:srgbClr>
                </a:solidFill>
              </a:rPr>
              <a:t>2 kg </a:t>
            </a:r>
            <a:r>
              <a:rPr lang="en-US" sz="1600" err="1">
                <a:solidFill>
                  <a:srgbClr val="00205F">
                    <a:alpha val="85000"/>
                  </a:srgbClr>
                </a:solidFill>
              </a:rPr>
              <a:t>goede</a:t>
            </a:r>
            <a:r>
              <a:rPr lang="en-US" sz="1600">
                <a:solidFill>
                  <a:srgbClr val="00205F">
                    <a:alpha val="85000"/>
                  </a:srgbClr>
                </a:solidFill>
              </a:rPr>
              <a:t> </a:t>
            </a:r>
            <a:r>
              <a:rPr lang="en-US" sz="1600" err="1">
                <a:solidFill>
                  <a:srgbClr val="00205F">
                    <a:alpha val="85000"/>
                  </a:srgbClr>
                </a:solidFill>
              </a:rPr>
              <a:t>microben</a:t>
            </a:r>
            <a:r>
              <a:rPr lang="en-US" sz="1600">
                <a:solidFill>
                  <a:srgbClr val="00205F">
                    <a:alpha val="85000"/>
                  </a:srgbClr>
                </a:solidFill>
              </a:rPr>
              <a:t> in </a:t>
            </a:r>
          </a:p>
          <a:p>
            <a:r>
              <a:rPr lang="en-US" sz="1600" err="1">
                <a:solidFill>
                  <a:srgbClr val="00205F">
                    <a:alpha val="85000"/>
                  </a:srgbClr>
                </a:solidFill>
              </a:rPr>
              <a:t>ons</a:t>
            </a:r>
            <a:r>
              <a:rPr lang="en-US" sz="1600">
                <a:solidFill>
                  <a:srgbClr val="00205F">
                    <a:alpha val="85000"/>
                  </a:srgbClr>
                </a:solidFill>
              </a:rPr>
              <a:t> </a:t>
            </a:r>
            <a:r>
              <a:rPr lang="en-US" sz="1600" err="1">
                <a:solidFill>
                  <a:srgbClr val="00205F">
                    <a:alpha val="85000"/>
                  </a:srgbClr>
                </a:solidFill>
              </a:rPr>
              <a:t>lichaam</a:t>
            </a:r>
            <a:endParaRPr lang="en-US" sz="1600">
              <a:solidFill>
                <a:srgbClr val="00205F">
                  <a:alpha val="85000"/>
                </a:srgbClr>
              </a:solidFill>
            </a:endParaRPr>
          </a:p>
        </p:txBody>
      </p:sp>
    </p:spTree>
    <p:extLst>
      <p:ext uri="{BB962C8B-B14F-4D97-AF65-F5344CB8AC3E}">
        <p14:creationId xmlns:p14="http://schemas.microsoft.com/office/powerpoint/2010/main" val="1639870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B0FF4-E29C-5B79-D24D-ECD44C02B10B}"/>
              </a:ext>
            </a:extLst>
          </p:cNvPr>
          <p:cNvSpPr>
            <a:spLocks noGrp="1"/>
          </p:cNvSpPr>
          <p:nvPr>
            <p:ph type="title"/>
          </p:nvPr>
        </p:nvSpPr>
        <p:spPr/>
        <p:txBody>
          <a:bodyPr/>
          <a:lstStyle/>
          <a:p>
            <a:r>
              <a:rPr lang="en-US"/>
              <a:t>Goede </a:t>
            </a:r>
            <a:r>
              <a:rPr lang="en-US" err="1"/>
              <a:t>microben</a:t>
            </a:r>
          </a:p>
        </p:txBody>
      </p:sp>
      <p:sp>
        <p:nvSpPr>
          <p:cNvPr id="3" name="Content Placeholder 2">
            <a:extLst>
              <a:ext uri="{FF2B5EF4-FFF2-40B4-BE49-F238E27FC236}">
                <a16:creationId xmlns:a16="http://schemas.microsoft.com/office/drawing/2014/main" id="{BA5A22A4-230C-C604-B308-9B277EFC469E}"/>
              </a:ext>
            </a:extLst>
          </p:cNvPr>
          <p:cNvSpPr>
            <a:spLocks noGrp="1"/>
          </p:cNvSpPr>
          <p:nvPr>
            <p:ph sz="quarter" idx="10"/>
          </p:nvPr>
        </p:nvSpPr>
        <p:spPr/>
        <p:txBody>
          <a:bodyPr vert="horz" lIns="91440" tIns="45720" rIns="91440" bIns="45720" rtlCol="0" anchor="t">
            <a:noAutofit/>
          </a:bodyPr>
          <a:lstStyle/>
          <a:p>
            <a:r>
              <a:rPr lang="en-US"/>
              <a:t>In het </a:t>
            </a:r>
            <a:r>
              <a:rPr lang="en-US" err="1"/>
              <a:t>lichaam</a:t>
            </a:r>
            <a:endParaRPr lang="en-US"/>
          </a:p>
          <a:p>
            <a:pPr>
              <a:lnSpc>
                <a:spcPct val="113999"/>
              </a:lnSpc>
            </a:pPr>
            <a:r>
              <a:rPr lang="en-US"/>
              <a:t>Buiten </a:t>
            </a:r>
            <a:r>
              <a:rPr lang="en-US" err="1"/>
              <a:t>ons</a:t>
            </a:r>
            <a:r>
              <a:rPr lang="en-US"/>
              <a:t> </a:t>
            </a:r>
            <a:r>
              <a:rPr lang="en-US" err="1"/>
              <a:t>lichaam</a:t>
            </a:r>
            <a:r>
              <a:rPr lang="en-US"/>
              <a:t> – ze </a:t>
            </a:r>
            <a:r>
              <a:rPr lang="en-US" err="1"/>
              <a:t>kunnen</a:t>
            </a:r>
            <a:r>
              <a:rPr lang="en-US"/>
              <a:t> </a:t>
            </a:r>
            <a:r>
              <a:rPr lang="en-US" err="1"/>
              <a:t>ons</a:t>
            </a:r>
            <a:r>
              <a:rPr lang="en-US"/>
              <a:t> </a:t>
            </a:r>
            <a:r>
              <a:rPr lang="en-US" err="1"/>
              <a:t>helpen</a:t>
            </a:r>
          </a:p>
        </p:txBody>
      </p:sp>
      <p:pic>
        <p:nvPicPr>
          <p:cNvPr id="5" name="Picture 2" descr="Afbeeldingsresultaat voor probiotica">
            <a:extLst>
              <a:ext uri="{FF2B5EF4-FFF2-40B4-BE49-F238E27FC236}">
                <a16:creationId xmlns:a16="http://schemas.microsoft.com/office/drawing/2014/main" id="{F72E4DF3-9B41-856C-551F-A59CE3A31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231" t="132" r="30813" b="198"/>
          <a:stretch>
            <a:fillRect/>
          </a:stretch>
        </p:blipFill>
        <p:spPr bwMode="auto">
          <a:xfrm>
            <a:off x="9334500" y="1714500"/>
            <a:ext cx="2856864" cy="358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A close-up of a syringe&#10;&#10;AI-generated content may be incorrect.">
            <a:extLst>
              <a:ext uri="{FF2B5EF4-FFF2-40B4-BE49-F238E27FC236}">
                <a16:creationId xmlns:a16="http://schemas.microsoft.com/office/drawing/2014/main" id="{B878426F-501C-E1DC-AFB9-F569C18538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8641" y="180976"/>
            <a:ext cx="3657600"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E85AF74E-B547-6376-9851-924754D66F87}"/>
              </a:ext>
            </a:extLst>
          </p:cNvPr>
          <p:cNvPicPr>
            <a:picLocks noChangeAspect="1"/>
          </p:cNvPicPr>
          <p:nvPr/>
        </p:nvPicPr>
        <p:blipFill>
          <a:blip r:embed="rId5"/>
          <a:srcRect t="1235" r="3753" b="1235"/>
          <a:stretch>
            <a:fillRect/>
          </a:stretch>
        </p:blipFill>
        <p:spPr>
          <a:xfrm>
            <a:off x="83344" y="2905125"/>
            <a:ext cx="4281222" cy="1885835"/>
          </a:xfrm>
          <a:prstGeom prst="rect">
            <a:avLst/>
          </a:prstGeom>
        </p:spPr>
      </p:pic>
      <p:pic>
        <p:nvPicPr>
          <p:cNvPr id="11" name="Picture 10" descr="A close up of a compost bin&#10;&#10;AI-generated content may be incorrect.">
            <a:extLst>
              <a:ext uri="{FF2B5EF4-FFF2-40B4-BE49-F238E27FC236}">
                <a16:creationId xmlns:a16="http://schemas.microsoft.com/office/drawing/2014/main" id="{A4EB17E9-D7DD-E85B-11B3-D849252CBF75}"/>
              </a:ext>
            </a:extLst>
          </p:cNvPr>
          <p:cNvPicPr>
            <a:picLocks noChangeAspect="1"/>
          </p:cNvPicPr>
          <p:nvPr/>
        </p:nvPicPr>
        <p:blipFill>
          <a:blip r:embed="rId6"/>
          <a:stretch>
            <a:fillRect/>
          </a:stretch>
        </p:blipFill>
        <p:spPr>
          <a:xfrm>
            <a:off x="83344" y="4905375"/>
            <a:ext cx="3343275" cy="1885950"/>
          </a:xfrm>
          <a:prstGeom prst="rect">
            <a:avLst/>
          </a:prstGeom>
        </p:spPr>
      </p:pic>
      <p:pic>
        <p:nvPicPr>
          <p:cNvPr id="13" name="Picture 12" descr="Afbeeldingsresultaat voor yoghurt">
            <a:extLst>
              <a:ext uri="{FF2B5EF4-FFF2-40B4-BE49-F238E27FC236}">
                <a16:creationId xmlns:a16="http://schemas.microsoft.com/office/drawing/2014/main" id="{A7023EC9-F8B7-F5DE-305F-CBD9CE477B56}"/>
              </a:ext>
            </a:extLst>
          </p:cNvPr>
          <p:cNvPicPr>
            <a:picLocks noChangeAspect="1"/>
          </p:cNvPicPr>
          <p:nvPr/>
        </p:nvPicPr>
        <p:blipFill>
          <a:blip r:embed="rId7"/>
          <a:stretch>
            <a:fillRect/>
          </a:stretch>
        </p:blipFill>
        <p:spPr>
          <a:xfrm>
            <a:off x="7191375" y="1559719"/>
            <a:ext cx="2133600" cy="3524250"/>
          </a:xfrm>
          <a:prstGeom prst="rect">
            <a:avLst/>
          </a:prstGeom>
        </p:spPr>
      </p:pic>
      <p:pic>
        <p:nvPicPr>
          <p:cNvPr id="14" name="Picture 13">
            <a:extLst>
              <a:ext uri="{FF2B5EF4-FFF2-40B4-BE49-F238E27FC236}">
                <a16:creationId xmlns:a16="http://schemas.microsoft.com/office/drawing/2014/main" id="{4B43635E-101C-A83D-1C37-9FCF9297300B}"/>
              </a:ext>
            </a:extLst>
          </p:cNvPr>
          <p:cNvPicPr>
            <a:picLocks noChangeAspect="1"/>
          </p:cNvPicPr>
          <p:nvPr/>
        </p:nvPicPr>
        <p:blipFill>
          <a:blip r:embed="rId8"/>
          <a:stretch>
            <a:fillRect/>
          </a:stretch>
        </p:blipFill>
        <p:spPr>
          <a:xfrm>
            <a:off x="7012781" y="5226843"/>
            <a:ext cx="5781675" cy="1323975"/>
          </a:xfrm>
          <a:prstGeom prst="rect">
            <a:avLst/>
          </a:prstGeom>
        </p:spPr>
      </p:pic>
      <p:pic>
        <p:nvPicPr>
          <p:cNvPr id="15" name="Picture 14" descr="A group of bread on a cutting board&#10;&#10;AI-generated content may be incorrect.">
            <a:extLst>
              <a:ext uri="{FF2B5EF4-FFF2-40B4-BE49-F238E27FC236}">
                <a16:creationId xmlns:a16="http://schemas.microsoft.com/office/drawing/2014/main" id="{5E40D024-01F0-581D-11E4-50DC9C10A484}"/>
              </a:ext>
            </a:extLst>
          </p:cNvPr>
          <p:cNvPicPr>
            <a:picLocks noChangeAspect="1"/>
          </p:cNvPicPr>
          <p:nvPr/>
        </p:nvPicPr>
        <p:blipFill>
          <a:blip r:embed="rId9"/>
          <a:stretch>
            <a:fillRect/>
          </a:stretch>
        </p:blipFill>
        <p:spPr>
          <a:xfrm>
            <a:off x="3810000" y="4929187"/>
            <a:ext cx="2981325" cy="1857375"/>
          </a:xfrm>
          <a:prstGeom prst="rect">
            <a:avLst/>
          </a:prstGeom>
        </p:spPr>
      </p:pic>
      <p:pic>
        <p:nvPicPr>
          <p:cNvPr id="16" name="Picture 15" descr="A field of grass with a dirt road&#10;&#10;AI-generated content may be incorrect.">
            <a:extLst>
              <a:ext uri="{FF2B5EF4-FFF2-40B4-BE49-F238E27FC236}">
                <a16:creationId xmlns:a16="http://schemas.microsoft.com/office/drawing/2014/main" id="{37709937-7517-5F5A-13EF-8CFFE4D49B91}"/>
              </a:ext>
            </a:extLst>
          </p:cNvPr>
          <p:cNvPicPr>
            <a:picLocks noChangeAspect="1"/>
          </p:cNvPicPr>
          <p:nvPr/>
        </p:nvPicPr>
        <p:blipFill>
          <a:blip r:embed="rId10"/>
          <a:stretch>
            <a:fillRect/>
          </a:stretch>
        </p:blipFill>
        <p:spPr>
          <a:xfrm>
            <a:off x="4483894" y="2881313"/>
            <a:ext cx="2867025" cy="1905000"/>
          </a:xfrm>
          <a:prstGeom prst="rect">
            <a:avLst/>
          </a:prstGeom>
        </p:spPr>
      </p:pic>
    </p:spTree>
    <p:extLst>
      <p:ext uri="{BB962C8B-B14F-4D97-AF65-F5344CB8AC3E}">
        <p14:creationId xmlns:p14="http://schemas.microsoft.com/office/powerpoint/2010/main" val="824885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5" name="Picture 3">
            <a:extLst>
              <a:ext uri="{FF2B5EF4-FFF2-40B4-BE49-F238E27FC236}">
                <a16:creationId xmlns:a16="http://schemas.microsoft.com/office/drawing/2014/main" id="{C11ECC3A-719D-4922-1599-D52681B15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6122988"/>
            <a:ext cx="914400"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956" name="Picture 14">
            <a:extLst>
              <a:ext uri="{FF2B5EF4-FFF2-40B4-BE49-F238E27FC236}">
                <a16:creationId xmlns:a16="http://schemas.microsoft.com/office/drawing/2014/main" id="{414399C5-3A1D-CB01-2C47-8F196959AD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4450" y="4294189"/>
            <a:ext cx="211455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957" name="Picture 15">
            <a:extLst>
              <a:ext uri="{FF2B5EF4-FFF2-40B4-BE49-F238E27FC236}">
                <a16:creationId xmlns:a16="http://schemas.microsoft.com/office/drawing/2014/main" id="{404CCDF6-A6CA-641A-2307-03DA9F3147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3701" y="1731963"/>
            <a:ext cx="2409825"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958" name="Picture 16">
            <a:extLst>
              <a:ext uri="{FF2B5EF4-FFF2-40B4-BE49-F238E27FC236}">
                <a16:creationId xmlns:a16="http://schemas.microsoft.com/office/drawing/2014/main" id="{E8D8C275-B256-0EB2-A8E5-26A634E10F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6938" y="1321537"/>
            <a:ext cx="2035020" cy="188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5959" name="Text Box 3">
            <a:extLst>
              <a:ext uri="{FF2B5EF4-FFF2-40B4-BE49-F238E27FC236}">
                <a16:creationId xmlns:a16="http://schemas.microsoft.com/office/drawing/2014/main" id="{FBD9A01E-1A62-6C76-E811-D9591F59C13C}"/>
              </a:ext>
            </a:extLst>
          </p:cNvPr>
          <p:cNvSpPr txBox="1">
            <a:spLocks noChangeArrowheads="1"/>
          </p:cNvSpPr>
          <p:nvPr/>
        </p:nvSpPr>
        <p:spPr bwMode="auto">
          <a:xfrm>
            <a:off x="1752600" y="3087688"/>
            <a:ext cx="24463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800">
                <a:solidFill>
                  <a:srgbClr val="1B2944"/>
                </a:solidFill>
                <a:latin typeface="Corbel" panose="020B0503020204020204" pitchFamily="34" charset="0"/>
                <a:cs typeface="Times New Roman" panose="02020603050405020304" pitchFamily="18" charset="0"/>
              </a:rPr>
              <a:t>Salmonella bacterie </a:t>
            </a:r>
            <a:r>
              <a:rPr lang="nl-BE" altLang="nl-BE" sz="1800">
                <a:solidFill>
                  <a:srgbClr val="1B2944"/>
                </a:solidFill>
                <a:latin typeface="Corbel" panose="020B0503020204020204" pitchFamily="34" charset="0"/>
                <a:cs typeface="Times New Roman" panose="02020603050405020304" pitchFamily="18" charset="0"/>
                <a:sym typeface="Wingdings" panose="05000000000000000000" pitchFamily="2" charset="2"/>
              </a:rPr>
              <a:t> Voedselvergiftiging</a:t>
            </a:r>
            <a:endParaRPr lang="en-US" altLang="nl-BE" sz="1800">
              <a:solidFill>
                <a:srgbClr val="1B2944"/>
              </a:solidFill>
              <a:latin typeface="Corbel" panose="020B0503020204020204" pitchFamily="34" charset="0"/>
              <a:cs typeface="Times New Roman" panose="02020603050405020304" pitchFamily="18" charset="0"/>
            </a:endParaRPr>
          </a:p>
        </p:txBody>
      </p:sp>
      <p:sp>
        <p:nvSpPr>
          <p:cNvPr id="125960" name="Text Box 5">
            <a:extLst>
              <a:ext uri="{FF2B5EF4-FFF2-40B4-BE49-F238E27FC236}">
                <a16:creationId xmlns:a16="http://schemas.microsoft.com/office/drawing/2014/main" id="{E20E24FB-31E9-D184-919C-B9DB1C2EDD83}"/>
              </a:ext>
            </a:extLst>
          </p:cNvPr>
          <p:cNvSpPr txBox="1">
            <a:spLocks noChangeArrowheads="1"/>
          </p:cNvSpPr>
          <p:nvPr/>
        </p:nvSpPr>
        <p:spPr bwMode="auto">
          <a:xfrm>
            <a:off x="1973264" y="4498976"/>
            <a:ext cx="12525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800">
                <a:solidFill>
                  <a:srgbClr val="1B2944"/>
                </a:solidFill>
                <a:latin typeface="Corbel" panose="020B0503020204020204" pitchFamily="34" charset="0"/>
                <a:cs typeface="Times New Roman" panose="02020603050405020304" pitchFamily="18" charset="0"/>
              </a:rPr>
              <a:t>Worm </a:t>
            </a:r>
            <a:r>
              <a:rPr lang="nl-BE" altLang="nl-BE" sz="1800">
                <a:solidFill>
                  <a:srgbClr val="1B2944"/>
                </a:solidFill>
                <a:latin typeface="Corbel" panose="020B0503020204020204" pitchFamily="34" charset="0"/>
                <a:cs typeface="Times New Roman" panose="02020603050405020304" pitchFamily="18" charset="0"/>
                <a:sym typeface="Wingdings" panose="05000000000000000000" pitchFamily="2" charset="2"/>
              </a:rPr>
              <a:t> slaapziekte</a:t>
            </a:r>
            <a:endParaRPr lang="en-US" altLang="nl-BE" sz="1800">
              <a:solidFill>
                <a:srgbClr val="1B2944"/>
              </a:solidFill>
              <a:latin typeface="Corbel" panose="020B0503020204020204" pitchFamily="34" charset="0"/>
              <a:cs typeface="Times New Roman" panose="02020603050405020304" pitchFamily="18" charset="0"/>
            </a:endParaRPr>
          </a:p>
        </p:txBody>
      </p:sp>
      <p:sp>
        <p:nvSpPr>
          <p:cNvPr id="125961" name="Text Box 7">
            <a:extLst>
              <a:ext uri="{FF2B5EF4-FFF2-40B4-BE49-F238E27FC236}">
                <a16:creationId xmlns:a16="http://schemas.microsoft.com/office/drawing/2014/main" id="{DF43335E-2E50-448F-633A-E0F3DAF3C932}"/>
              </a:ext>
            </a:extLst>
          </p:cNvPr>
          <p:cNvSpPr txBox="1">
            <a:spLocks noChangeArrowheads="1"/>
          </p:cNvSpPr>
          <p:nvPr/>
        </p:nvSpPr>
        <p:spPr bwMode="auto">
          <a:xfrm>
            <a:off x="7645401" y="3979864"/>
            <a:ext cx="1717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800">
                <a:solidFill>
                  <a:srgbClr val="1B2944"/>
                </a:solidFill>
                <a:latin typeface="Corbel" panose="020B0503020204020204" pitchFamily="34" charset="0"/>
                <a:cs typeface="Times New Roman" panose="02020603050405020304" pitchFamily="18" charset="0"/>
              </a:rPr>
              <a:t>Voetschimmel</a:t>
            </a:r>
            <a:endParaRPr lang="en-US" altLang="nl-BE" sz="1800">
              <a:solidFill>
                <a:srgbClr val="1B2944"/>
              </a:solidFill>
              <a:latin typeface="Corbel" panose="020B0503020204020204" pitchFamily="34" charset="0"/>
              <a:cs typeface="Times New Roman" panose="02020603050405020304" pitchFamily="18" charset="0"/>
            </a:endParaRPr>
          </a:p>
        </p:txBody>
      </p:sp>
      <p:sp>
        <p:nvSpPr>
          <p:cNvPr id="125962" name="Text Box 9">
            <a:extLst>
              <a:ext uri="{FF2B5EF4-FFF2-40B4-BE49-F238E27FC236}">
                <a16:creationId xmlns:a16="http://schemas.microsoft.com/office/drawing/2014/main" id="{12A76053-30AA-6C81-4DD4-1AB4E6AA8D8F}"/>
              </a:ext>
            </a:extLst>
          </p:cNvPr>
          <p:cNvSpPr txBox="1">
            <a:spLocks noChangeArrowheads="1"/>
          </p:cNvSpPr>
          <p:nvPr/>
        </p:nvSpPr>
        <p:spPr bwMode="auto">
          <a:xfrm>
            <a:off x="8013701" y="1355725"/>
            <a:ext cx="1452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800">
                <a:solidFill>
                  <a:srgbClr val="1B2944"/>
                </a:solidFill>
                <a:latin typeface="Corbel" panose="020B0503020204020204" pitchFamily="34" charset="0"/>
                <a:cs typeface="Times New Roman" panose="02020603050405020304" pitchFamily="18" charset="0"/>
              </a:rPr>
              <a:t>Griepvirus</a:t>
            </a:r>
            <a:endParaRPr lang="en-US" altLang="nl-BE" sz="1800">
              <a:solidFill>
                <a:srgbClr val="1B2944"/>
              </a:solidFill>
              <a:latin typeface="Corbel" panose="020B0503020204020204" pitchFamily="34" charset="0"/>
              <a:cs typeface="Times New Roman" panose="02020603050405020304" pitchFamily="18" charset="0"/>
            </a:endParaRPr>
          </a:p>
        </p:txBody>
      </p:sp>
      <p:pic>
        <p:nvPicPr>
          <p:cNvPr id="125963" name="Picture 1">
            <a:extLst>
              <a:ext uri="{FF2B5EF4-FFF2-40B4-BE49-F238E27FC236}">
                <a16:creationId xmlns:a16="http://schemas.microsoft.com/office/drawing/2014/main" id="{B4149D52-D8AA-EB8D-0986-3C52C0C3A0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5289550"/>
            <a:ext cx="13843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964" name="Picture 17" descr="Gerelateerde afbeelding">
            <a:extLst>
              <a:ext uri="{FF2B5EF4-FFF2-40B4-BE49-F238E27FC236}">
                <a16:creationId xmlns:a16="http://schemas.microsoft.com/office/drawing/2014/main" id="{A0F5AB2B-0F7F-5F83-456B-DE4F248CBC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8175" y="2560638"/>
            <a:ext cx="17033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5" name="Picture 19" descr="Afbeeldingsresultaat voor Streptococcus mutans">
            <a:extLst>
              <a:ext uri="{FF2B5EF4-FFF2-40B4-BE49-F238E27FC236}">
                <a16:creationId xmlns:a16="http://schemas.microsoft.com/office/drawing/2014/main" id="{37D14B32-223A-2954-D798-1A93A576FB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4362" t="4463" r="12212" b="21445"/>
          <a:stretch>
            <a:fillRect/>
          </a:stretch>
        </p:blipFill>
        <p:spPr bwMode="auto">
          <a:xfrm>
            <a:off x="4498976" y="2181225"/>
            <a:ext cx="1457325"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66" name="Text Box 3">
            <a:extLst>
              <a:ext uri="{FF2B5EF4-FFF2-40B4-BE49-F238E27FC236}">
                <a16:creationId xmlns:a16="http://schemas.microsoft.com/office/drawing/2014/main" id="{95E3FCD6-0BB0-4175-8C5B-0B9CC6210267}"/>
              </a:ext>
            </a:extLst>
          </p:cNvPr>
          <p:cNvSpPr txBox="1">
            <a:spLocks noChangeArrowheads="1"/>
          </p:cNvSpPr>
          <p:nvPr/>
        </p:nvSpPr>
        <p:spPr bwMode="auto">
          <a:xfrm>
            <a:off x="4198939" y="3497263"/>
            <a:ext cx="1519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600">
                <a:solidFill>
                  <a:srgbClr val="1B2944"/>
                </a:solidFill>
                <a:latin typeface="Corbel" panose="020B0503020204020204" pitchFamily="34" charset="0"/>
                <a:cs typeface="Times New Roman" panose="02020603050405020304" pitchFamily="18" charset="0"/>
              </a:rPr>
              <a:t>Streptococcus &amp; Lactobacillus</a:t>
            </a:r>
            <a:endParaRPr lang="en-US" altLang="nl-BE" sz="1600">
              <a:solidFill>
                <a:srgbClr val="1B2944"/>
              </a:solidFill>
              <a:latin typeface="Corbel" panose="020B0503020204020204" pitchFamily="34" charset="0"/>
              <a:cs typeface="Times New Roman" panose="02020603050405020304" pitchFamily="18" charset="0"/>
            </a:endParaRPr>
          </a:p>
        </p:txBody>
      </p:sp>
      <p:sp>
        <p:nvSpPr>
          <p:cNvPr id="125967" name="AutoShape 21" descr="Afbeeldingsresultaat voor gaatjes in kies">
            <a:extLst>
              <a:ext uri="{FF2B5EF4-FFF2-40B4-BE49-F238E27FC236}">
                <a16:creationId xmlns:a16="http://schemas.microsoft.com/office/drawing/2014/main" id="{BE4852D9-958A-59F7-951E-4A5F2007A9FD}"/>
              </a:ext>
            </a:extLst>
          </p:cNvPr>
          <p:cNvSpPr>
            <a:spLocks noChangeAspect="1" noChangeArrowheads="1"/>
          </p:cNvSpPr>
          <p:nvPr/>
        </p:nvSpPr>
        <p:spPr bwMode="auto">
          <a:xfrm>
            <a:off x="1668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p>
        </p:txBody>
      </p:sp>
      <p:pic>
        <p:nvPicPr>
          <p:cNvPr id="125968" name="Picture 23" descr="Afbeeldingsresultaat voor gaatjes in kies">
            <a:extLst>
              <a:ext uri="{FF2B5EF4-FFF2-40B4-BE49-F238E27FC236}">
                <a16:creationId xmlns:a16="http://schemas.microsoft.com/office/drawing/2014/main" id="{A7B2428F-8679-6298-E600-96DAC6708AF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5450" y="1363663"/>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9" name="Picture 19" descr="Trypanosoma sp.">
            <a:extLst>
              <a:ext uri="{FF2B5EF4-FFF2-40B4-BE49-F238E27FC236}">
                <a16:creationId xmlns:a16="http://schemas.microsoft.com/office/drawing/2014/main" id="{DE6405D0-8F34-932F-CE23-AD6CAB316B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35350" y="4402139"/>
            <a:ext cx="25019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CF2D5A10-C9EB-6993-C4A2-F651F7D7D9B8}"/>
              </a:ext>
            </a:extLst>
          </p:cNvPr>
          <p:cNvSpPr>
            <a:spLocks noGrp="1"/>
          </p:cNvSpPr>
          <p:nvPr>
            <p:ph type="title"/>
          </p:nvPr>
        </p:nvSpPr>
        <p:spPr/>
        <p:txBody>
          <a:bodyPr/>
          <a:lstStyle/>
          <a:p>
            <a:r>
              <a:rPr lang="en-US" err="1"/>
              <a:t>Slechte</a:t>
            </a:r>
            <a:r>
              <a:rPr lang="en-US"/>
              <a:t> </a:t>
            </a:r>
            <a:r>
              <a:rPr lang="en-US" err="1"/>
              <a:t>microben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DE80-CAD4-27AE-2E7A-B736CC5697E4}"/>
              </a:ext>
            </a:extLst>
          </p:cNvPr>
          <p:cNvSpPr>
            <a:spLocks noGrp="1"/>
          </p:cNvSpPr>
          <p:nvPr>
            <p:ph type="title"/>
          </p:nvPr>
        </p:nvSpPr>
        <p:spPr/>
        <p:txBody>
          <a:bodyPr/>
          <a:lstStyle/>
          <a:p>
            <a:r>
              <a:rPr lang="en-US"/>
              <a:t>Hoe </a:t>
            </a:r>
            <a:r>
              <a:rPr lang="en-US" err="1"/>
              <a:t>beschermt</a:t>
            </a:r>
            <a:r>
              <a:rPr lang="en-US"/>
              <a:t> </a:t>
            </a:r>
            <a:r>
              <a:rPr lang="en-US" err="1"/>
              <a:t>ons</a:t>
            </a:r>
            <a:r>
              <a:rPr lang="en-US"/>
              <a:t> </a:t>
            </a:r>
            <a:r>
              <a:rPr lang="en-US" err="1"/>
              <a:t>lichaam</a:t>
            </a:r>
            <a:r>
              <a:rPr lang="en-US"/>
              <a:t> </a:t>
            </a:r>
            <a:r>
              <a:rPr lang="en-US" err="1"/>
              <a:t>ons</a:t>
            </a:r>
            <a:r>
              <a:rPr lang="en-US"/>
              <a:t>?</a:t>
            </a:r>
          </a:p>
        </p:txBody>
      </p:sp>
      <p:sp>
        <p:nvSpPr>
          <p:cNvPr id="3" name="Content Placeholder 2">
            <a:extLst>
              <a:ext uri="{FF2B5EF4-FFF2-40B4-BE49-F238E27FC236}">
                <a16:creationId xmlns:a16="http://schemas.microsoft.com/office/drawing/2014/main" id="{3F92EFE0-D87A-520B-6F10-FB305AF7078E}"/>
              </a:ext>
            </a:extLst>
          </p:cNvPr>
          <p:cNvSpPr>
            <a:spLocks noGrp="1"/>
          </p:cNvSpPr>
          <p:nvPr>
            <p:ph idx="1"/>
          </p:nvPr>
        </p:nvSpPr>
        <p:spPr/>
        <p:txBody>
          <a:bodyPr vert="horz" lIns="91440" tIns="45720" rIns="91440" bIns="45720" rtlCol="0" anchor="t">
            <a:noAutofit/>
          </a:bodyPr>
          <a:lstStyle/>
          <a:p>
            <a:r>
              <a:rPr lang="en-US" err="1">
                <a:ea typeface="+mn-lt"/>
                <a:cs typeface="+mn-lt"/>
              </a:rPr>
              <a:t>Afweer</a:t>
            </a:r>
            <a:r>
              <a:rPr lang="en-US">
                <a:ea typeface="+mn-lt"/>
                <a:cs typeface="+mn-lt"/>
              </a:rPr>
              <a:t> = </a:t>
            </a:r>
            <a:r>
              <a:rPr lang="en-US" err="1">
                <a:ea typeface="+mn-lt"/>
                <a:cs typeface="+mn-lt"/>
              </a:rPr>
              <a:t>ons</a:t>
            </a:r>
            <a:r>
              <a:rPr lang="en-US">
                <a:ea typeface="+mn-lt"/>
                <a:cs typeface="+mn-lt"/>
              </a:rPr>
              <a:t> </a:t>
            </a:r>
            <a:r>
              <a:rPr lang="en-US" err="1">
                <a:ea typeface="+mn-lt"/>
                <a:cs typeface="+mn-lt"/>
              </a:rPr>
              <a:t>verdedigingssysteem</a:t>
            </a:r>
            <a:endParaRPr lang="en-US" err="1"/>
          </a:p>
          <a:p>
            <a:pPr>
              <a:lnSpc>
                <a:spcPct val="113999"/>
              </a:lnSpc>
            </a:pPr>
            <a:r>
              <a:rPr lang="en-US" err="1">
                <a:solidFill>
                  <a:srgbClr val="00205F"/>
                </a:solidFill>
                <a:ea typeface="+mn-lt"/>
                <a:cs typeface="+mn-lt"/>
              </a:rPr>
              <a:t>Beschermt</a:t>
            </a:r>
            <a:r>
              <a:rPr lang="en-US">
                <a:solidFill>
                  <a:srgbClr val="00205F"/>
                </a:solidFill>
                <a:ea typeface="+mn-lt"/>
                <a:cs typeface="+mn-lt"/>
              </a:rPr>
              <a:t> </a:t>
            </a:r>
            <a:r>
              <a:rPr lang="en-US" err="1">
                <a:solidFill>
                  <a:srgbClr val="00205F"/>
                </a:solidFill>
                <a:ea typeface="+mn-lt"/>
                <a:cs typeface="+mn-lt"/>
              </a:rPr>
              <a:t>tegen</a:t>
            </a:r>
            <a:r>
              <a:rPr lang="en-US">
                <a:solidFill>
                  <a:srgbClr val="00205F"/>
                </a:solidFill>
                <a:ea typeface="+mn-lt"/>
                <a:cs typeface="+mn-lt"/>
              </a:rPr>
              <a:t> </a:t>
            </a:r>
            <a:r>
              <a:rPr lang="en-US" err="1">
                <a:solidFill>
                  <a:srgbClr val="00205F"/>
                </a:solidFill>
                <a:ea typeface="+mn-lt"/>
                <a:cs typeface="+mn-lt"/>
              </a:rPr>
              <a:t>indringers</a:t>
            </a:r>
            <a:endParaRPr lang="en-US" err="1">
              <a:solidFill>
                <a:srgbClr val="00205F"/>
              </a:solidFill>
            </a:endParaRPr>
          </a:p>
          <a:p>
            <a:pPr>
              <a:lnSpc>
                <a:spcPct val="113999"/>
              </a:lnSpc>
            </a:pPr>
            <a:r>
              <a:rPr lang="en-US">
                <a:solidFill>
                  <a:srgbClr val="00205F"/>
                </a:solidFill>
                <a:ea typeface="+mn-lt"/>
                <a:cs typeface="+mn-lt"/>
              </a:rPr>
              <a:t>3 </a:t>
            </a:r>
            <a:r>
              <a:rPr lang="en-US" err="1">
                <a:solidFill>
                  <a:srgbClr val="00205F"/>
                </a:solidFill>
                <a:ea typeface="+mn-lt"/>
                <a:cs typeface="+mn-lt"/>
              </a:rPr>
              <a:t>verdedigingslinies</a:t>
            </a:r>
            <a:endParaRPr lang="en-US" err="1">
              <a:solidFill>
                <a:srgbClr val="00205F"/>
              </a:solidFill>
            </a:endParaRPr>
          </a:p>
          <a:p>
            <a:pPr>
              <a:lnSpc>
                <a:spcPct val="113999"/>
              </a:lnSpc>
            </a:pPr>
            <a:endParaRPr lang="en-US"/>
          </a:p>
        </p:txBody>
      </p:sp>
      <p:sp>
        <p:nvSpPr>
          <p:cNvPr id="4" name="Date Placeholder 3">
            <a:extLst>
              <a:ext uri="{FF2B5EF4-FFF2-40B4-BE49-F238E27FC236}">
                <a16:creationId xmlns:a16="http://schemas.microsoft.com/office/drawing/2014/main" id="{9642CC14-B687-814E-4C52-129A8EFDA4F0}"/>
              </a:ext>
            </a:extLst>
          </p:cNvPr>
          <p:cNvSpPr>
            <a:spLocks noGrp="1"/>
          </p:cNvSpPr>
          <p:nvPr>
            <p:ph type="dt" sz="half" idx="10"/>
          </p:nvPr>
        </p:nvSpPr>
        <p:spPr>
          <a:xfrm>
            <a:off x="0" y="12357"/>
            <a:ext cx="0" cy="0"/>
          </a:xfrm>
        </p:spPr>
        <p:txBody>
          <a:bodyPr/>
          <a:lstStyle/>
          <a:p>
            <a:pPr>
              <a:defRPr/>
            </a:pPr>
            <a:endParaRPr lang="nl-BE"/>
          </a:p>
        </p:txBody>
      </p:sp>
      <p:pic>
        <p:nvPicPr>
          <p:cNvPr id="6" name="Picture 5" descr="A person and person standing next to each other&#10;&#10;AI-generated content may be incorrect.">
            <a:extLst>
              <a:ext uri="{FF2B5EF4-FFF2-40B4-BE49-F238E27FC236}">
                <a16:creationId xmlns:a16="http://schemas.microsoft.com/office/drawing/2014/main" id="{C45500A7-F30F-3C8F-7100-DE7C7943F969}"/>
              </a:ext>
            </a:extLst>
          </p:cNvPr>
          <p:cNvPicPr>
            <a:picLocks noChangeAspect="1"/>
          </p:cNvPicPr>
          <p:nvPr/>
        </p:nvPicPr>
        <p:blipFill>
          <a:blip r:embed="rId3"/>
          <a:stretch>
            <a:fillRect/>
          </a:stretch>
        </p:blipFill>
        <p:spPr>
          <a:xfrm>
            <a:off x="8413247" y="2643536"/>
            <a:ext cx="3152775" cy="4210050"/>
          </a:xfrm>
          <a:prstGeom prst="rect">
            <a:avLst/>
          </a:prstGeom>
        </p:spPr>
      </p:pic>
    </p:spTree>
    <p:extLst>
      <p:ext uri="{BB962C8B-B14F-4D97-AF65-F5344CB8AC3E}">
        <p14:creationId xmlns:p14="http://schemas.microsoft.com/office/powerpoint/2010/main" val="2482183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1" name="Content Placeholder 4">
            <a:extLst>
              <a:ext uri="{FF2B5EF4-FFF2-40B4-BE49-F238E27FC236}">
                <a16:creationId xmlns:a16="http://schemas.microsoft.com/office/drawing/2014/main" id="{832F61C1-7C07-6EF1-847A-B8F446F6E7A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597775" y="1644651"/>
            <a:ext cx="282575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4">
            <a:extLst>
              <a:ext uri="{FF2B5EF4-FFF2-40B4-BE49-F238E27FC236}">
                <a16:creationId xmlns:a16="http://schemas.microsoft.com/office/drawing/2014/main" id="{76A7DEB2-A69D-09C0-9494-F8A05A3D7610}"/>
              </a:ext>
            </a:extLst>
          </p:cNvPr>
          <p:cNvGrpSpPr>
            <a:grpSpLocks/>
          </p:cNvGrpSpPr>
          <p:nvPr/>
        </p:nvGrpSpPr>
        <p:grpSpPr bwMode="auto">
          <a:xfrm>
            <a:off x="4643438" y="2192338"/>
            <a:ext cx="4178300" cy="338137"/>
            <a:chOff x="1609" y="1294"/>
            <a:chExt cx="2632" cy="213"/>
          </a:xfrm>
        </p:grpSpPr>
        <p:sp>
          <p:nvSpPr>
            <p:cNvPr id="130070" name="Text Box 5">
              <a:extLst>
                <a:ext uri="{FF2B5EF4-FFF2-40B4-BE49-F238E27FC236}">
                  <a16:creationId xmlns:a16="http://schemas.microsoft.com/office/drawing/2014/main" id="{B6A23F59-38CF-68F2-0869-DBE8D2EBAB78}"/>
                </a:ext>
              </a:extLst>
            </p:cNvPr>
            <p:cNvSpPr txBox="1">
              <a:spLocks noChangeArrowheads="1"/>
            </p:cNvSpPr>
            <p:nvPr/>
          </p:nvSpPr>
          <p:spPr bwMode="auto">
            <a:xfrm>
              <a:off x="1609" y="1294"/>
              <a:ext cx="4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600">
                  <a:solidFill>
                    <a:srgbClr val="00205F"/>
                  </a:solidFill>
                  <a:latin typeface="Trebuchet MS"/>
                </a:rPr>
                <a:t>oog</a:t>
              </a:r>
              <a:endParaRPr lang="en-US" altLang="nl-BE" sz="1600">
                <a:solidFill>
                  <a:srgbClr val="00205F"/>
                </a:solidFill>
                <a:latin typeface="Trebuchet MS"/>
              </a:endParaRPr>
            </a:p>
          </p:txBody>
        </p:sp>
        <p:sp>
          <p:nvSpPr>
            <p:cNvPr id="130071" name="Line 6">
              <a:extLst>
                <a:ext uri="{FF2B5EF4-FFF2-40B4-BE49-F238E27FC236}">
                  <a16:creationId xmlns:a16="http://schemas.microsoft.com/office/drawing/2014/main" id="{5DECC9EE-5A0D-38AA-62DE-B4711D99A14E}"/>
                </a:ext>
              </a:extLst>
            </p:cNvPr>
            <p:cNvSpPr>
              <a:spLocks noChangeShapeType="1"/>
            </p:cNvSpPr>
            <p:nvPr/>
          </p:nvSpPr>
          <p:spPr bwMode="auto">
            <a:xfrm>
              <a:off x="2201" y="1414"/>
              <a:ext cx="2040" cy="0"/>
            </a:xfrm>
            <a:prstGeom prst="line">
              <a:avLst/>
            </a:prstGeom>
            <a:noFill/>
            <a:ln w="28575">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 name="Group 7">
            <a:extLst>
              <a:ext uri="{FF2B5EF4-FFF2-40B4-BE49-F238E27FC236}">
                <a16:creationId xmlns:a16="http://schemas.microsoft.com/office/drawing/2014/main" id="{B8488CBD-4EB1-62B0-B146-5D1FA35F13EA}"/>
              </a:ext>
            </a:extLst>
          </p:cNvPr>
          <p:cNvGrpSpPr>
            <a:grpSpLocks/>
          </p:cNvGrpSpPr>
          <p:nvPr/>
        </p:nvGrpSpPr>
        <p:grpSpPr bwMode="auto">
          <a:xfrm>
            <a:off x="4168776" y="1825626"/>
            <a:ext cx="3673475" cy="338138"/>
            <a:chOff x="1609" y="1842"/>
            <a:chExt cx="2314" cy="213"/>
          </a:xfrm>
        </p:grpSpPr>
        <p:sp>
          <p:nvSpPr>
            <p:cNvPr id="130068" name="Text Box 8">
              <a:extLst>
                <a:ext uri="{FF2B5EF4-FFF2-40B4-BE49-F238E27FC236}">
                  <a16:creationId xmlns:a16="http://schemas.microsoft.com/office/drawing/2014/main" id="{74AF8BB2-0A3D-CBE6-E466-305C5683B93D}"/>
                </a:ext>
              </a:extLst>
            </p:cNvPr>
            <p:cNvSpPr txBox="1">
              <a:spLocks noChangeArrowheads="1"/>
            </p:cNvSpPr>
            <p:nvPr/>
          </p:nvSpPr>
          <p:spPr bwMode="auto">
            <a:xfrm>
              <a:off x="1609" y="1842"/>
              <a:ext cx="4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600">
                  <a:solidFill>
                    <a:srgbClr val="00205F">
                      <a:alpha val="85000"/>
                    </a:srgbClr>
                  </a:solidFill>
                  <a:latin typeface="+mn-lt"/>
                </a:rPr>
                <a:t>huid</a:t>
              </a:r>
              <a:endParaRPr lang="en-US" altLang="nl-BE" sz="1600">
                <a:solidFill>
                  <a:srgbClr val="00205F">
                    <a:alpha val="85000"/>
                  </a:srgbClr>
                </a:solidFill>
                <a:latin typeface="+mn-lt"/>
              </a:endParaRPr>
            </a:p>
          </p:txBody>
        </p:sp>
        <p:sp>
          <p:nvSpPr>
            <p:cNvPr id="130069" name="Line 9">
              <a:extLst>
                <a:ext uri="{FF2B5EF4-FFF2-40B4-BE49-F238E27FC236}">
                  <a16:creationId xmlns:a16="http://schemas.microsoft.com/office/drawing/2014/main" id="{15AA7D8C-1E49-5F35-694A-4E5793279E21}"/>
                </a:ext>
              </a:extLst>
            </p:cNvPr>
            <p:cNvSpPr>
              <a:spLocks noChangeShapeType="1"/>
            </p:cNvSpPr>
            <p:nvPr/>
          </p:nvSpPr>
          <p:spPr bwMode="auto">
            <a:xfrm>
              <a:off x="2109" y="1967"/>
              <a:ext cx="1814" cy="3"/>
            </a:xfrm>
            <a:prstGeom prst="line">
              <a:avLst/>
            </a:prstGeom>
            <a:noFill/>
            <a:ln w="28575">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4" name="Group 10">
            <a:extLst>
              <a:ext uri="{FF2B5EF4-FFF2-40B4-BE49-F238E27FC236}">
                <a16:creationId xmlns:a16="http://schemas.microsoft.com/office/drawing/2014/main" id="{B4A8EBB2-5A80-CCFC-F1EE-2817B4F0FEF4}"/>
              </a:ext>
            </a:extLst>
          </p:cNvPr>
          <p:cNvGrpSpPr>
            <a:grpSpLocks/>
          </p:cNvGrpSpPr>
          <p:nvPr/>
        </p:nvGrpSpPr>
        <p:grpSpPr bwMode="auto">
          <a:xfrm>
            <a:off x="4633913" y="2786063"/>
            <a:ext cx="4457700" cy="338137"/>
            <a:chOff x="1603" y="1554"/>
            <a:chExt cx="2808" cy="213"/>
          </a:xfrm>
        </p:grpSpPr>
        <p:sp>
          <p:nvSpPr>
            <p:cNvPr id="130066" name="Text Box 11">
              <a:extLst>
                <a:ext uri="{FF2B5EF4-FFF2-40B4-BE49-F238E27FC236}">
                  <a16:creationId xmlns:a16="http://schemas.microsoft.com/office/drawing/2014/main" id="{870EDEE4-7D47-4204-D25B-B8C452284058}"/>
                </a:ext>
              </a:extLst>
            </p:cNvPr>
            <p:cNvSpPr txBox="1">
              <a:spLocks noChangeArrowheads="1"/>
            </p:cNvSpPr>
            <p:nvPr/>
          </p:nvSpPr>
          <p:spPr bwMode="auto">
            <a:xfrm>
              <a:off x="1603" y="1554"/>
              <a:ext cx="149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BE" altLang="nl-BE" sz="1600">
                  <a:solidFill>
                    <a:srgbClr val="00205F">
                      <a:alpha val="85000"/>
                    </a:srgbClr>
                  </a:solidFill>
                  <a:latin typeface="+mn-lt"/>
                </a:rPr>
                <a:t>trilharen luchtpijp</a:t>
              </a:r>
              <a:endParaRPr lang="en-US" altLang="nl-BE" sz="1600">
                <a:solidFill>
                  <a:srgbClr val="00205F">
                    <a:alpha val="85000"/>
                  </a:srgbClr>
                </a:solidFill>
                <a:latin typeface="+mn-lt"/>
              </a:endParaRPr>
            </a:p>
          </p:txBody>
        </p:sp>
        <p:sp>
          <p:nvSpPr>
            <p:cNvPr id="130067" name="Line 12">
              <a:extLst>
                <a:ext uri="{FF2B5EF4-FFF2-40B4-BE49-F238E27FC236}">
                  <a16:creationId xmlns:a16="http://schemas.microsoft.com/office/drawing/2014/main" id="{5F89E7FD-6DF3-D898-795B-F5BA8C58BEF0}"/>
                </a:ext>
              </a:extLst>
            </p:cNvPr>
            <p:cNvSpPr>
              <a:spLocks noChangeShapeType="1"/>
            </p:cNvSpPr>
            <p:nvPr/>
          </p:nvSpPr>
          <p:spPr bwMode="auto">
            <a:xfrm>
              <a:off x="3099" y="1669"/>
              <a:ext cx="1312" cy="0"/>
            </a:xfrm>
            <a:prstGeom prst="line">
              <a:avLst/>
            </a:prstGeom>
            <a:noFill/>
            <a:ln w="28575">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7" name="Group 20">
            <a:extLst>
              <a:ext uri="{FF2B5EF4-FFF2-40B4-BE49-F238E27FC236}">
                <a16:creationId xmlns:a16="http://schemas.microsoft.com/office/drawing/2014/main" id="{F1496436-E7DD-2F82-D751-FECB628A4C13}"/>
              </a:ext>
            </a:extLst>
          </p:cNvPr>
          <p:cNvGrpSpPr>
            <a:grpSpLocks/>
          </p:cNvGrpSpPr>
          <p:nvPr/>
        </p:nvGrpSpPr>
        <p:grpSpPr bwMode="auto">
          <a:xfrm>
            <a:off x="5265738" y="3336926"/>
            <a:ext cx="4019550" cy="338554"/>
            <a:chOff x="2781519" y="3454272"/>
            <a:chExt cx="4018983" cy="338554"/>
          </a:xfrm>
        </p:grpSpPr>
        <p:sp>
          <p:nvSpPr>
            <p:cNvPr id="130064" name="Text Box 14">
              <a:extLst>
                <a:ext uri="{FF2B5EF4-FFF2-40B4-BE49-F238E27FC236}">
                  <a16:creationId xmlns:a16="http://schemas.microsoft.com/office/drawing/2014/main" id="{9D5D170D-98FF-4422-A4CC-155E61B28A28}"/>
                </a:ext>
              </a:extLst>
            </p:cNvPr>
            <p:cNvSpPr txBox="1">
              <a:spLocks noChangeArrowheads="1"/>
            </p:cNvSpPr>
            <p:nvPr/>
          </p:nvSpPr>
          <p:spPr bwMode="auto">
            <a:xfrm>
              <a:off x="2781519" y="3454272"/>
              <a:ext cx="2100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NL" altLang="nl-BE" sz="1600">
                  <a:solidFill>
                    <a:srgbClr val="00205F">
                      <a:alpha val="85000"/>
                    </a:srgbClr>
                  </a:solidFill>
                  <a:latin typeface="+mn-lt"/>
                </a:rPr>
                <a:t>maagsappen</a:t>
              </a:r>
              <a:endParaRPr lang="en-US" altLang="nl-BE" sz="1600">
                <a:solidFill>
                  <a:srgbClr val="00205F">
                    <a:alpha val="85000"/>
                  </a:srgbClr>
                </a:solidFill>
                <a:latin typeface="+mn-lt"/>
              </a:endParaRPr>
            </a:p>
          </p:txBody>
        </p:sp>
        <p:sp>
          <p:nvSpPr>
            <p:cNvPr id="130065" name="Line 15">
              <a:extLst>
                <a:ext uri="{FF2B5EF4-FFF2-40B4-BE49-F238E27FC236}">
                  <a16:creationId xmlns:a16="http://schemas.microsoft.com/office/drawing/2014/main" id="{8297CC9A-E0B0-9351-8425-FA72FDE3FD5C}"/>
                </a:ext>
              </a:extLst>
            </p:cNvPr>
            <p:cNvSpPr>
              <a:spLocks noChangeShapeType="1"/>
            </p:cNvSpPr>
            <p:nvPr/>
          </p:nvSpPr>
          <p:spPr bwMode="auto">
            <a:xfrm flipV="1">
              <a:off x="4625361" y="3679721"/>
              <a:ext cx="2175141" cy="0"/>
            </a:xfrm>
            <a:prstGeom prst="line">
              <a:avLst/>
            </a:prstGeom>
            <a:noFill/>
            <a:ln w="28575">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2" name="Group 1">
            <a:extLst>
              <a:ext uri="{FF2B5EF4-FFF2-40B4-BE49-F238E27FC236}">
                <a16:creationId xmlns:a16="http://schemas.microsoft.com/office/drawing/2014/main" id="{89E7E7E8-8151-7ACC-7267-F680E8E3CB71}"/>
              </a:ext>
            </a:extLst>
          </p:cNvPr>
          <p:cNvGrpSpPr>
            <a:grpSpLocks/>
          </p:cNvGrpSpPr>
          <p:nvPr/>
        </p:nvGrpSpPr>
        <p:grpSpPr bwMode="auto">
          <a:xfrm>
            <a:off x="4502615" y="2482852"/>
            <a:ext cx="4457700" cy="338554"/>
            <a:chOff x="2334683" y="2667000"/>
            <a:chExt cx="4457700" cy="338553"/>
          </a:xfrm>
        </p:grpSpPr>
        <p:sp>
          <p:nvSpPr>
            <p:cNvPr id="130062" name="Text Box 11">
              <a:extLst>
                <a:ext uri="{FF2B5EF4-FFF2-40B4-BE49-F238E27FC236}">
                  <a16:creationId xmlns:a16="http://schemas.microsoft.com/office/drawing/2014/main" id="{7B2255D9-289F-7CEB-DD13-EAC0DDC12FF2}"/>
                </a:ext>
              </a:extLst>
            </p:cNvPr>
            <p:cNvSpPr txBox="1">
              <a:spLocks noChangeArrowheads="1"/>
            </p:cNvSpPr>
            <p:nvPr/>
          </p:nvSpPr>
          <p:spPr bwMode="auto">
            <a:xfrm>
              <a:off x="2334683" y="2667000"/>
              <a:ext cx="2374900"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NL" altLang="nl-BE" sz="1600">
                  <a:solidFill>
                    <a:srgbClr val="00205F">
                      <a:alpha val="85000"/>
                    </a:srgbClr>
                  </a:solidFill>
                  <a:latin typeface="Trebuchet MS"/>
                </a:rPr>
                <a:t>vorm</a:t>
              </a:r>
              <a:r>
                <a:rPr lang="nl-NL" altLang="nl-BE" sz="1600">
                  <a:solidFill>
                    <a:srgbClr val="00205F">
                      <a:alpha val="85000"/>
                    </a:srgbClr>
                  </a:solidFill>
                  <a:latin typeface="+mn-lt"/>
                </a:rPr>
                <a:t> keelholte</a:t>
              </a:r>
              <a:endParaRPr lang="en-US" altLang="nl-BE" sz="1600">
                <a:solidFill>
                  <a:srgbClr val="00205F">
                    <a:alpha val="85000"/>
                  </a:srgbClr>
                </a:solidFill>
                <a:latin typeface="+mn-lt"/>
              </a:endParaRPr>
            </a:p>
          </p:txBody>
        </p:sp>
        <p:sp>
          <p:nvSpPr>
            <p:cNvPr id="130063" name="Line 12">
              <a:extLst>
                <a:ext uri="{FF2B5EF4-FFF2-40B4-BE49-F238E27FC236}">
                  <a16:creationId xmlns:a16="http://schemas.microsoft.com/office/drawing/2014/main" id="{B9267959-AC45-EA7F-CB59-6747456EBDA5}"/>
                </a:ext>
              </a:extLst>
            </p:cNvPr>
            <p:cNvSpPr>
              <a:spLocks noChangeShapeType="1"/>
            </p:cNvSpPr>
            <p:nvPr/>
          </p:nvSpPr>
          <p:spPr bwMode="auto">
            <a:xfrm>
              <a:off x="4709583" y="2849562"/>
              <a:ext cx="2082800" cy="0"/>
            </a:xfrm>
            <a:prstGeom prst="line">
              <a:avLst/>
            </a:prstGeom>
            <a:noFill/>
            <a:ln w="28575">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grpSp>
      <p:pic>
        <p:nvPicPr>
          <p:cNvPr id="24" name="Picture 18">
            <a:extLst>
              <a:ext uri="{FF2B5EF4-FFF2-40B4-BE49-F238E27FC236}">
                <a16:creationId xmlns:a16="http://schemas.microsoft.com/office/drawing/2014/main" id="{5BAA2598-D171-CFB4-B036-86A8471A50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1" y="3581400"/>
            <a:ext cx="3078163" cy="205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a:extLst>
              <a:ext uri="{FF2B5EF4-FFF2-40B4-BE49-F238E27FC236}">
                <a16:creationId xmlns:a16="http://schemas.microsoft.com/office/drawing/2014/main" id="{00D21977-7AB1-24AD-1232-4EF0BB8006A6}"/>
              </a:ext>
            </a:extLst>
          </p:cNvPr>
          <p:cNvSpPr txBox="1"/>
          <p:nvPr/>
        </p:nvSpPr>
        <p:spPr>
          <a:xfrm>
            <a:off x="1905001" y="2768600"/>
            <a:ext cx="2263775" cy="338554"/>
          </a:xfrm>
          <a:prstGeom prst="rect">
            <a:avLst/>
          </a:prstGeom>
          <a:noFill/>
        </p:spPr>
        <p:txBody>
          <a:bodyPr wrap="square" lIns="91440" tIns="45720" rIns="91440" bIns="45720" anchor="t">
            <a:spAutoFit/>
          </a:bodyPr>
          <a:lstStyle/>
          <a:p>
            <a:pPr eaLnBrk="1" fontAlgn="auto" hangingPunct="1">
              <a:spcBef>
                <a:spcPts val="0"/>
              </a:spcBef>
              <a:spcAft>
                <a:spcPts val="0"/>
              </a:spcAft>
              <a:defRPr/>
            </a:pPr>
            <a:r>
              <a:rPr lang="nl-NL" sz="1600">
                <a:solidFill>
                  <a:srgbClr val="00205F">
                    <a:alpha val="85000"/>
                  </a:srgbClr>
                </a:solidFill>
              </a:rPr>
              <a:t>Verdedigingsmuur</a:t>
            </a:r>
            <a:endParaRPr lang="nl-BE" sz="1600">
              <a:solidFill>
                <a:srgbClr val="00205F">
                  <a:alpha val="85000"/>
                </a:srgbClr>
              </a:solidFill>
            </a:endParaRPr>
          </a:p>
        </p:txBody>
      </p:sp>
      <p:sp>
        <p:nvSpPr>
          <p:cNvPr id="4" name="Left Brace 3">
            <a:extLst>
              <a:ext uri="{FF2B5EF4-FFF2-40B4-BE49-F238E27FC236}">
                <a16:creationId xmlns:a16="http://schemas.microsoft.com/office/drawing/2014/main" id="{343A2748-0DB4-B438-F526-805668301A93}"/>
              </a:ext>
            </a:extLst>
          </p:cNvPr>
          <p:cNvSpPr/>
          <p:nvPr/>
        </p:nvSpPr>
        <p:spPr>
          <a:xfrm rot="20019244">
            <a:off x="4364038" y="1717675"/>
            <a:ext cx="304800" cy="221773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nl-BE"/>
          </a:p>
        </p:txBody>
      </p:sp>
      <p:pic>
        <p:nvPicPr>
          <p:cNvPr id="130060" name="Picture 3">
            <a:extLst>
              <a:ext uri="{FF2B5EF4-FFF2-40B4-BE49-F238E27FC236}">
                <a16:creationId xmlns:a16="http://schemas.microsoft.com/office/drawing/2014/main" id="{BEC719CB-5042-E7D4-CF64-BFE855A8D9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6122988"/>
            <a:ext cx="914400" cy="55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1565" name="Text Box 8">
            <a:extLst>
              <a:ext uri="{FF2B5EF4-FFF2-40B4-BE49-F238E27FC236}">
                <a16:creationId xmlns:a16="http://schemas.microsoft.com/office/drawing/2014/main" id="{BEB0C3F1-5866-CB55-4C7B-86C3971204B5}"/>
              </a:ext>
            </a:extLst>
          </p:cNvPr>
          <p:cNvSpPr txBox="1">
            <a:spLocks noChangeArrowheads="1"/>
          </p:cNvSpPr>
          <p:nvPr/>
        </p:nvSpPr>
        <p:spPr bwMode="auto">
          <a:xfrm>
            <a:off x="3155950" y="5729289"/>
            <a:ext cx="5530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nl-NL" altLang="nl-BE" sz="1600">
                <a:solidFill>
                  <a:srgbClr val="00205F">
                    <a:alpha val="85000"/>
                  </a:srgbClr>
                </a:solidFill>
                <a:latin typeface="+mn-lt"/>
              </a:rPr>
              <a:t>Kunnen microben toch door stadsmuur?</a:t>
            </a:r>
            <a:endParaRPr lang="nl-NL" altLang="nl-BE" sz="1600">
              <a:solidFill>
                <a:srgbClr val="00205F">
                  <a:alpha val="85000"/>
                </a:srgbClr>
              </a:solidFill>
              <a:latin typeface="Trebuchet MS"/>
              <a:sym typeface="Wingdings" panose="05000000000000000000" pitchFamily="2" charset="2"/>
            </a:endParaRPr>
          </a:p>
        </p:txBody>
      </p:sp>
      <p:sp>
        <p:nvSpPr>
          <p:cNvPr id="5" name="Title 4">
            <a:extLst>
              <a:ext uri="{FF2B5EF4-FFF2-40B4-BE49-F238E27FC236}">
                <a16:creationId xmlns:a16="http://schemas.microsoft.com/office/drawing/2014/main" id="{E47DF974-C707-0440-1B07-A6D92F47CDCB}"/>
              </a:ext>
            </a:extLst>
          </p:cNvPr>
          <p:cNvSpPr>
            <a:spLocks noGrp="1"/>
          </p:cNvSpPr>
          <p:nvPr>
            <p:ph type="title"/>
          </p:nvPr>
        </p:nvSpPr>
        <p:spPr/>
        <p:txBody>
          <a:bodyPr/>
          <a:lstStyle/>
          <a:p>
            <a:r>
              <a:rPr lang="en-US" err="1"/>
              <a:t>Eerste</a:t>
            </a:r>
            <a:r>
              <a:rPr lang="en-US"/>
              <a:t> </a:t>
            </a:r>
            <a:r>
              <a:rPr lang="en-US" err="1"/>
              <a:t>verdedigingslinie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51565"/>
                                        </p:tgtEl>
                                        <p:attrNameLst>
                                          <p:attrName>style.visibility</p:attrName>
                                        </p:attrNameLst>
                                      </p:cBhvr>
                                      <p:to>
                                        <p:strVal val="visible"/>
                                      </p:to>
                                    </p:set>
                                    <p:anim calcmode="lin" valueType="num">
                                      <p:cBhvr>
                                        <p:cTn id="35" dur="500" fill="hold"/>
                                        <p:tgtEl>
                                          <p:spTgt spid="151565"/>
                                        </p:tgtEl>
                                        <p:attrNameLst>
                                          <p:attrName>ppt_w</p:attrName>
                                        </p:attrNameLst>
                                      </p:cBhvr>
                                      <p:tavLst>
                                        <p:tav tm="0">
                                          <p:val>
                                            <p:fltVal val="0"/>
                                          </p:val>
                                        </p:tav>
                                        <p:tav tm="100000">
                                          <p:val>
                                            <p:strVal val="#ppt_w"/>
                                          </p:val>
                                        </p:tav>
                                      </p:tavLst>
                                    </p:anim>
                                    <p:anim calcmode="lin" valueType="num">
                                      <p:cBhvr>
                                        <p:cTn id="36" dur="500" fill="hold"/>
                                        <p:tgtEl>
                                          <p:spTgt spid="151565"/>
                                        </p:tgtEl>
                                        <p:attrNameLst>
                                          <p:attrName>ppt_h</p:attrName>
                                        </p:attrNameLst>
                                      </p:cBhvr>
                                      <p:tavLst>
                                        <p:tav tm="0">
                                          <p:val>
                                            <p:fltVal val="0"/>
                                          </p:val>
                                        </p:tav>
                                        <p:tav tm="100000">
                                          <p:val>
                                            <p:strVal val="#ppt_h"/>
                                          </p:val>
                                        </p:tav>
                                      </p:tavLst>
                                    </p:anim>
                                    <p:animEffect transition="in" filter="fade">
                                      <p:cBhvr>
                                        <p:cTn id="37" dur="500"/>
                                        <p:tgtEl>
                                          <p:spTgt spid="151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1515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F3E3-2B68-1600-E6B6-44CFAE86D300}"/>
              </a:ext>
            </a:extLst>
          </p:cNvPr>
          <p:cNvSpPr>
            <a:spLocks noGrp="1"/>
          </p:cNvSpPr>
          <p:nvPr>
            <p:ph type="title"/>
          </p:nvPr>
        </p:nvSpPr>
        <p:spPr/>
        <p:txBody>
          <a:bodyPr/>
          <a:lstStyle/>
          <a:p>
            <a:r>
              <a:rPr lang="en-US"/>
              <a:t>Tweede </a:t>
            </a:r>
            <a:r>
              <a:rPr lang="en-US" err="1"/>
              <a:t>verdedigingslinie</a:t>
            </a:r>
          </a:p>
        </p:txBody>
      </p:sp>
      <p:sp>
        <p:nvSpPr>
          <p:cNvPr id="3" name="Content Placeholder 2">
            <a:extLst>
              <a:ext uri="{FF2B5EF4-FFF2-40B4-BE49-F238E27FC236}">
                <a16:creationId xmlns:a16="http://schemas.microsoft.com/office/drawing/2014/main" id="{FD6B9075-7A8B-9E3A-C717-AC000EFE903E}"/>
              </a:ext>
            </a:extLst>
          </p:cNvPr>
          <p:cNvSpPr>
            <a:spLocks noGrp="1"/>
          </p:cNvSpPr>
          <p:nvPr>
            <p:ph idx="1"/>
          </p:nvPr>
        </p:nvSpPr>
        <p:spPr/>
        <p:txBody>
          <a:bodyPr vert="horz" lIns="91440" tIns="45720" rIns="91440" bIns="45720" rtlCol="0" anchor="t">
            <a:noAutofit/>
          </a:bodyPr>
          <a:lstStyle/>
          <a:p>
            <a:r>
              <a:rPr lang="en-US"/>
              <a:t>Witte </a:t>
            </a:r>
            <a:r>
              <a:rPr lang="en-US" err="1"/>
              <a:t>bloedcellen</a:t>
            </a:r>
          </a:p>
          <a:p>
            <a:pPr>
              <a:lnSpc>
                <a:spcPct val="113999"/>
              </a:lnSpc>
            </a:pPr>
            <a:r>
              <a:rPr lang="en-US"/>
              <a:t>Snel </a:t>
            </a:r>
            <a:r>
              <a:rPr lang="en-US" err="1"/>
              <a:t>en</a:t>
            </a:r>
            <a:r>
              <a:rPr lang="en-US"/>
              <a:t> </a:t>
            </a:r>
            <a:r>
              <a:rPr lang="en-US" err="1"/>
              <a:t>algemeen</a:t>
            </a:r>
          </a:p>
          <a:p>
            <a:pPr>
              <a:lnSpc>
                <a:spcPct val="113999"/>
              </a:lnSpc>
            </a:pPr>
            <a:r>
              <a:rPr lang="en-US"/>
              <a:t>Eten </a:t>
            </a:r>
            <a:r>
              <a:rPr lang="en-US" err="1"/>
              <a:t>indringers</a:t>
            </a:r>
            <a:r>
              <a:rPr lang="en-US"/>
              <a:t> op</a:t>
            </a:r>
          </a:p>
          <a:p>
            <a:pPr>
              <a:lnSpc>
                <a:spcPct val="113999"/>
              </a:lnSpc>
            </a:pPr>
            <a:endParaRPr lang="en-US"/>
          </a:p>
        </p:txBody>
      </p:sp>
      <p:pic>
        <p:nvPicPr>
          <p:cNvPr id="5" name="Picture 4" descr="A close-up of red and yellow flowers&#10;&#10;AI-generated content may be incorrect.">
            <a:extLst>
              <a:ext uri="{FF2B5EF4-FFF2-40B4-BE49-F238E27FC236}">
                <a16:creationId xmlns:a16="http://schemas.microsoft.com/office/drawing/2014/main" id="{2F578714-BE20-16DC-E4F8-D06D1670EC29}"/>
              </a:ext>
            </a:extLst>
          </p:cNvPr>
          <p:cNvPicPr>
            <a:picLocks noChangeAspect="1"/>
          </p:cNvPicPr>
          <p:nvPr/>
        </p:nvPicPr>
        <p:blipFill>
          <a:blip r:embed="rId3"/>
          <a:stretch>
            <a:fillRect/>
          </a:stretch>
        </p:blipFill>
        <p:spPr>
          <a:xfrm>
            <a:off x="8482012" y="1709737"/>
            <a:ext cx="3133725" cy="4486275"/>
          </a:xfrm>
          <a:prstGeom prst="rect">
            <a:avLst/>
          </a:prstGeom>
        </p:spPr>
      </p:pic>
    </p:spTree>
    <p:extLst>
      <p:ext uri="{BB962C8B-B14F-4D97-AF65-F5344CB8AC3E}">
        <p14:creationId xmlns:p14="http://schemas.microsoft.com/office/powerpoint/2010/main" val="3605999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3" name="Text Box 8">
            <a:extLst>
              <a:ext uri="{FF2B5EF4-FFF2-40B4-BE49-F238E27FC236}">
                <a16:creationId xmlns:a16="http://schemas.microsoft.com/office/drawing/2014/main" id="{17EDFA0D-A7D6-8691-DF99-29CF4CD81A28}"/>
              </a:ext>
            </a:extLst>
          </p:cNvPr>
          <p:cNvSpPr txBox="1">
            <a:spLocks noChangeArrowheads="1"/>
          </p:cNvSpPr>
          <p:nvPr/>
        </p:nvSpPr>
        <p:spPr bwMode="auto">
          <a:xfrm>
            <a:off x="3352800" y="6121959"/>
            <a:ext cx="6019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None/>
            </a:pPr>
            <a:r>
              <a:rPr lang="nl-NL" altLang="nl-BE" sz="1600">
                <a:solidFill>
                  <a:srgbClr val="00205F">
                    <a:alpha val="85000"/>
                  </a:srgbClr>
                </a:solidFill>
                <a:latin typeface="+mn-lt"/>
              </a:rPr>
              <a:t>Kunnen microben toch ontsnappen? </a:t>
            </a:r>
            <a:r>
              <a:rPr lang="nl-NL" altLang="nl-BE" sz="1600">
                <a:solidFill>
                  <a:srgbClr val="00205F">
                    <a:alpha val="85000"/>
                  </a:srgbClr>
                </a:solidFill>
                <a:latin typeface="+mn-lt"/>
                <a:sym typeface="Wingdings" panose="05000000000000000000" pitchFamily="2" charset="2"/>
              </a:rPr>
              <a:t></a:t>
            </a:r>
            <a:endParaRPr lang="en-US" altLang="nl-BE" sz="1800">
              <a:solidFill>
                <a:srgbClr val="1B2944"/>
              </a:solidFill>
              <a:latin typeface="Corbel"/>
            </a:endParaRPr>
          </a:p>
        </p:txBody>
      </p:sp>
      <p:pic>
        <p:nvPicPr>
          <p:cNvPr id="3" name="White Blood Cell Chases Bacteria.mp4">
            <a:hlinkClick r:id="" action="ppaction://media"/>
            <a:extLst>
              <a:ext uri="{FF2B5EF4-FFF2-40B4-BE49-F238E27FC236}">
                <a16:creationId xmlns:a16="http://schemas.microsoft.com/office/drawing/2014/main" id="{1E1CBB80-A65D-C0AF-7405-65D24B84A3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705533"/>
            <a:ext cx="5664200"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A7B4DADF-A8AE-E5E3-6D70-362DB84C4EDC}"/>
              </a:ext>
            </a:extLst>
          </p:cNvPr>
          <p:cNvSpPr>
            <a:spLocks noGrp="1"/>
          </p:cNvSpPr>
          <p:nvPr>
            <p:ph type="title"/>
          </p:nvPr>
        </p:nvSpPr>
        <p:spPr/>
        <p:txBody>
          <a:bodyPr/>
          <a:lstStyle/>
          <a:p>
            <a:r>
              <a:rPr lang="en-US"/>
              <a:t>Witte </a:t>
            </a:r>
            <a:r>
              <a:rPr lang="en-US" err="1"/>
              <a:t>bloedcel</a:t>
            </a:r>
            <a:r>
              <a:rPr lang="en-US"/>
              <a:t> </a:t>
            </a:r>
            <a:r>
              <a:rPr lang="en-US" err="1"/>
              <a:t>vangt</a:t>
            </a:r>
            <a:r>
              <a:rPr lang="en-US"/>
              <a:t> </a:t>
            </a:r>
            <a:r>
              <a:rPr lang="en-US" err="1"/>
              <a:t>bacteriën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55653"/>
                                        </p:tgtEl>
                                        <p:attrNameLst>
                                          <p:attrName>style.visibility</p:attrName>
                                        </p:attrNameLst>
                                      </p:cBhvr>
                                      <p:to>
                                        <p:strVal val="visible"/>
                                      </p:to>
                                    </p:set>
                                    <p:anim calcmode="lin" valueType="num">
                                      <p:cBhvr>
                                        <p:cTn id="11" dur="500" fill="hold"/>
                                        <p:tgtEl>
                                          <p:spTgt spid="155653"/>
                                        </p:tgtEl>
                                        <p:attrNameLst>
                                          <p:attrName>ppt_w</p:attrName>
                                        </p:attrNameLst>
                                      </p:cBhvr>
                                      <p:tavLst>
                                        <p:tav tm="0">
                                          <p:val>
                                            <p:fltVal val="0"/>
                                          </p:val>
                                        </p:tav>
                                        <p:tav tm="100000">
                                          <p:val>
                                            <p:strVal val="#ppt_w"/>
                                          </p:val>
                                        </p:tav>
                                      </p:tavLst>
                                    </p:anim>
                                    <p:anim calcmode="lin" valueType="num">
                                      <p:cBhvr>
                                        <p:cTn id="12" dur="500" fill="hold"/>
                                        <p:tgtEl>
                                          <p:spTgt spid="155653"/>
                                        </p:tgtEl>
                                        <p:attrNameLst>
                                          <p:attrName>ppt_h</p:attrName>
                                        </p:attrNameLst>
                                      </p:cBhvr>
                                      <p:tavLst>
                                        <p:tav tm="0">
                                          <p:val>
                                            <p:fltVal val="0"/>
                                          </p:val>
                                        </p:tav>
                                        <p:tav tm="100000">
                                          <p:val>
                                            <p:strVal val="#ppt_h"/>
                                          </p:val>
                                        </p:tav>
                                      </p:tavLst>
                                    </p:anim>
                                    <p:animEffect transition="in" filter="fade">
                                      <p:cBhvr>
                                        <p:cTn id="13" dur="500"/>
                                        <p:tgtEl>
                                          <p:spTgt spid="155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2D898-4204-F333-232D-F482FC525459}"/>
              </a:ext>
            </a:extLst>
          </p:cNvPr>
          <p:cNvSpPr>
            <a:spLocks noGrp="1"/>
          </p:cNvSpPr>
          <p:nvPr>
            <p:ph type="title"/>
          </p:nvPr>
        </p:nvSpPr>
        <p:spPr/>
        <p:txBody>
          <a:bodyPr/>
          <a:lstStyle/>
          <a:p>
            <a:r>
              <a:rPr lang="en-US" err="1"/>
              <a:t>Derde</a:t>
            </a:r>
            <a:r>
              <a:rPr lang="en-US"/>
              <a:t> </a:t>
            </a:r>
            <a:r>
              <a:rPr lang="en-US" err="1"/>
              <a:t>verdedigingslinie</a:t>
            </a:r>
          </a:p>
        </p:txBody>
      </p:sp>
      <p:sp>
        <p:nvSpPr>
          <p:cNvPr id="3" name="Content Placeholder 2">
            <a:extLst>
              <a:ext uri="{FF2B5EF4-FFF2-40B4-BE49-F238E27FC236}">
                <a16:creationId xmlns:a16="http://schemas.microsoft.com/office/drawing/2014/main" id="{240740DF-E7AD-B515-0656-EDCEBF73E790}"/>
              </a:ext>
            </a:extLst>
          </p:cNvPr>
          <p:cNvSpPr>
            <a:spLocks noGrp="1"/>
          </p:cNvSpPr>
          <p:nvPr>
            <p:ph sz="quarter" idx="10"/>
          </p:nvPr>
        </p:nvSpPr>
        <p:spPr/>
        <p:txBody>
          <a:bodyPr/>
          <a:lstStyle/>
          <a:p>
            <a:pPr marL="228600" indent="-228600">
              <a:buFont typeface=""/>
              <a:buChar char="•"/>
            </a:pPr>
            <a:r>
              <a:rPr lang="en-US"/>
              <a:t>Antistoffen</a:t>
            </a:r>
          </a:p>
          <a:p>
            <a:pPr marL="228600" indent="-228600">
              <a:buFont typeface=""/>
              <a:buChar char="•"/>
            </a:pPr>
            <a:r>
              <a:rPr lang="en-US"/>
              <a:t>Gericht en slim</a:t>
            </a:r>
          </a:p>
          <a:p>
            <a:pPr marL="228600" indent="-228600">
              <a:buFont typeface=""/>
              <a:buChar char="•"/>
            </a:pPr>
            <a:r>
              <a:rPr lang="en-US"/>
              <a:t>Geheugenfunctie</a:t>
            </a:r>
          </a:p>
        </p:txBody>
      </p:sp>
      <p:sp>
        <p:nvSpPr>
          <p:cNvPr id="6" name="TextBox 5">
            <a:extLst>
              <a:ext uri="{FF2B5EF4-FFF2-40B4-BE49-F238E27FC236}">
                <a16:creationId xmlns:a16="http://schemas.microsoft.com/office/drawing/2014/main" id="{EC68B8F3-21D5-484E-7CEF-A262B8A7E3B7}"/>
              </a:ext>
            </a:extLst>
          </p:cNvPr>
          <p:cNvSpPr txBox="1"/>
          <p:nvPr/>
        </p:nvSpPr>
        <p:spPr>
          <a:xfrm>
            <a:off x="6604000" y="1777999"/>
            <a:ext cx="567871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solidFill>
                  <a:srgbClr val="FF0000"/>
                </a:solidFill>
              </a:rPr>
              <a:t>Eenvoudige</a:t>
            </a:r>
            <a:r>
              <a:rPr lang="en-US">
                <a:solidFill>
                  <a:srgbClr val="FF0000"/>
                </a:solidFill>
              </a:rPr>
              <a:t> </a:t>
            </a:r>
            <a:r>
              <a:rPr lang="en-US" err="1">
                <a:solidFill>
                  <a:srgbClr val="FF0000"/>
                </a:solidFill>
              </a:rPr>
              <a:t>weergave</a:t>
            </a:r>
            <a:r>
              <a:rPr lang="en-US">
                <a:solidFill>
                  <a:srgbClr val="FF0000"/>
                </a:solidFill>
              </a:rPr>
              <a:t> </a:t>
            </a:r>
            <a:r>
              <a:rPr lang="en-US" err="1">
                <a:solidFill>
                  <a:srgbClr val="FF0000"/>
                </a:solidFill>
              </a:rPr>
              <a:t>antilichamen</a:t>
            </a:r>
            <a:r>
              <a:rPr lang="en-US">
                <a:solidFill>
                  <a:srgbClr val="FF0000"/>
                </a:solidFill>
              </a:rPr>
              <a:t> – </a:t>
            </a:r>
            <a:endParaRPr lang="en-US"/>
          </a:p>
          <a:p>
            <a:endParaRPr lang="en-US">
              <a:solidFill>
                <a:srgbClr val="FF0000"/>
              </a:solidFill>
            </a:endParaRPr>
          </a:p>
          <a:p>
            <a:r>
              <a:rPr lang="en-US" err="1">
                <a:solidFill>
                  <a:srgbClr val="FF0000"/>
                </a:solidFill>
              </a:rPr>
              <a:t>sleutel</a:t>
            </a:r>
            <a:r>
              <a:rPr lang="en-US">
                <a:solidFill>
                  <a:srgbClr val="FF0000"/>
                </a:solidFill>
              </a:rPr>
              <a:t>-slot</a:t>
            </a:r>
            <a:endParaRPr lang="en-US"/>
          </a:p>
        </p:txBody>
      </p:sp>
    </p:spTree>
    <p:extLst>
      <p:ext uri="{BB962C8B-B14F-4D97-AF65-F5344CB8AC3E}">
        <p14:creationId xmlns:p14="http://schemas.microsoft.com/office/powerpoint/2010/main" val="4028100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A435F-FA5B-1CD5-205A-DD7784733313}"/>
              </a:ext>
            </a:extLst>
          </p:cNvPr>
          <p:cNvSpPr>
            <a:spLocks noGrp="1"/>
          </p:cNvSpPr>
          <p:nvPr>
            <p:ph type="title"/>
          </p:nvPr>
        </p:nvSpPr>
        <p:spPr/>
        <p:txBody>
          <a:bodyPr/>
          <a:lstStyle/>
          <a:p>
            <a:r>
              <a:rPr lang="en-US" err="1"/>
              <a:t>Vaccinatie</a:t>
            </a:r>
            <a:r>
              <a:rPr lang="en-US"/>
              <a:t> = training</a:t>
            </a:r>
          </a:p>
        </p:txBody>
      </p:sp>
      <p:sp>
        <p:nvSpPr>
          <p:cNvPr id="3" name="Content Placeholder 2">
            <a:extLst>
              <a:ext uri="{FF2B5EF4-FFF2-40B4-BE49-F238E27FC236}">
                <a16:creationId xmlns:a16="http://schemas.microsoft.com/office/drawing/2014/main" id="{83A5DE82-DDEB-A388-E2C0-D06D285587FF}"/>
              </a:ext>
            </a:extLst>
          </p:cNvPr>
          <p:cNvSpPr>
            <a:spLocks noGrp="1"/>
          </p:cNvSpPr>
          <p:nvPr>
            <p:ph sz="quarter" idx="10"/>
          </p:nvPr>
        </p:nvSpPr>
        <p:spPr/>
        <p:txBody>
          <a:bodyPr vert="horz" lIns="91440" tIns="45720" rIns="91440" bIns="45720" rtlCol="0" anchor="t">
            <a:noAutofit/>
          </a:bodyPr>
          <a:lstStyle/>
          <a:p>
            <a:r>
              <a:rPr lang="en-US" err="1">
                <a:ea typeface="+mn-lt"/>
                <a:cs typeface="+mn-lt"/>
              </a:rPr>
              <a:t>Trainen</a:t>
            </a:r>
            <a:r>
              <a:rPr lang="en-US">
                <a:ea typeface="+mn-lt"/>
                <a:cs typeface="+mn-lt"/>
              </a:rPr>
              <a:t> van </a:t>
            </a:r>
            <a:r>
              <a:rPr lang="en-US" err="1">
                <a:ea typeface="+mn-lt"/>
                <a:cs typeface="+mn-lt"/>
              </a:rPr>
              <a:t>afweer</a:t>
            </a:r>
            <a:endParaRPr lang="en-US" err="1"/>
          </a:p>
          <a:p>
            <a:pPr>
              <a:lnSpc>
                <a:spcPct val="113999"/>
              </a:lnSpc>
            </a:pPr>
            <a:r>
              <a:rPr lang="en-US" err="1">
                <a:solidFill>
                  <a:srgbClr val="00205F"/>
                </a:solidFill>
                <a:ea typeface="+mn-lt"/>
                <a:cs typeface="+mn-lt"/>
              </a:rPr>
              <a:t>Lichaam</a:t>
            </a:r>
            <a:r>
              <a:rPr lang="en-US">
                <a:solidFill>
                  <a:srgbClr val="00205F"/>
                </a:solidFill>
                <a:ea typeface="+mn-lt"/>
                <a:cs typeface="+mn-lt"/>
              </a:rPr>
              <a:t> </a:t>
            </a:r>
            <a:r>
              <a:rPr lang="en-US" err="1">
                <a:solidFill>
                  <a:srgbClr val="00205F"/>
                </a:solidFill>
                <a:ea typeface="+mn-lt"/>
                <a:cs typeface="+mn-lt"/>
              </a:rPr>
              <a:t>leert</a:t>
            </a:r>
            <a:r>
              <a:rPr lang="en-US">
                <a:solidFill>
                  <a:srgbClr val="00205F"/>
                </a:solidFill>
                <a:ea typeface="+mn-lt"/>
                <a:cs typeface="+mn-lt"/>
              </a:rPr>
              <a:t> </a:t>
            </a:r>
            <a:r>
              <a:rPr lang="en-US" err="1">
                <a:solidFill>
                  <a:srgbClr val="00205F"/>
                </a:solidFill>
                <a:ea typeface="+mn-lt"/>
                <a:cs typeface="+mn-lt"/>
              </a:rPr>
              <a:t>vijand</a:t>
            </a:r>
            <a:r>
              <a:rPr lang="en-US">
                <a:solidFill>
                  <a:srgbClr val="00205F"/>
                </a:solidFill>
                <a:ea typeface="+mn-lt"/>
                <a:cs typeface="+mn-lt"/>
              </a:rPr>
              <a:t> </a:t>
            </a:r>
            <a:r>
              <a:rPr lang="en-US" err="1">
                <a:solidFill>
                  <a:srgbClr val="00205F"/>
                </a:solidFill>
                <a:ea typeface="+mn-lt"/>
                <a:cs typeface="+mn-lt"/>
              </a:rPr>
              <a:t>herkennen</a:t>
            </a:r>
            <a:endParaRPr lang="en-US" err="1">
              <a:solidFill>
                <a:srgbClr val="00205F"/>
              </a:solidFill>
            </a:endParaRPr>
          </a:p>
          <a:p>
            <a:pPr>
              <a:lnSpc>
                <a:spcPct val="113999"/>
              </a:lnSpc>
            </a:pPr>
            <a:r>
              <a:rPr lang="en-US" err="1">
                <a:solidFill>
                  <a:srgbClr val="00205F"/>
                </a:solidFill>
                <a:ea typeface="+mn-lt"/>
                <a:cs typeface="+mn-lt"/>
              </a:rPr>
              <a:t>Wordt</a:t>
            </a:r>
            <a:r>
              <a:rPr lang="en-US">
                <a:solidFill>
                  <a:srgbClr val="00205F"/>
                </a:solidFill>
                <a:ea typeface="+mn-lt"/>
                <a:cs typeface="+mn-lt"/>
              </a:rPr>
              <a:t> </a:t>
            </a:r>
            <a:r>
              <a:rPr lang="en-US" err="1">
                <a:solidFill>
                  <a:srgbClr val="00205F"/>
                </a:solidFill>
                <a:ea typeface="+mn-lt"/>
                <a:cs typeface="+mn-lt"/>
              </a:rPr>
              <a:t>sneller</a:t>
            </a:r>
            <a:r>
              <a:rPr lang="en-US">
                <a:solidFill>
                  <a:srgbClr val="00205F"/>
                </a:solidFill>
                <a:ea typeface="+mn-lt"/>
                <a:cs typeface="+mn-lt"/>
              </a:rPr>
              <a:t> </a:t>
            </a:r>
            <a:r>
              <a:rPr lang="en-US" err="1">
                <a:solidFill>
                  <a:srgbClr val="00205F"/>
                </a:solidFill>
                <a:ea typeface="+mn-lt"/>
                <a:cs typeface="+mn-lt"/>
              </a:rPr>
              <a:t>en</a:t>
            </a:r>
            <a:r>
              <a:rPr lang="en-US">
                <a:solidFill>
                  <a:srgbClr val="00205F"/>
                </a:solidFill>
                <a:ea typeface="+mn-lt"/>
                <a:cs typeface="+mn-lt"/>
              </a:rPr>
              <a:t> </a:t>
            </a:r>
            <a:r>
              <a:rPr lang="en-US" err="1">
                <a:solidFill>
                  <a:srgbClr val="00205F"/>
                </a:solidFill>
                <a:ea typeface="+mn-lt"/>
                <a:cs typeface="+mn-lt"/>
              </a:rPr>
              <a:t>sterker</a:t>
            </a:r>
            <a:endParaRPr lang="en-US" err="1">
              <a:solidFill>
                <a:srgbClr val="00205F"/>
              </a:solidFill>
            </a:endParaRPr>
          </a:p>
          <a:p>
            <a:pPr>
              <a:lnSpc>
                <a:spcPct val="113999"/>
              </a:lnSpc>
            </a:pPr>
            <a:endParaRPr lang="en-US"/>
          </a:p>
        </p:txBody>
      </p:sp>
      <p:pic>
        <p:nvPicPr>
          <p:cNvPr id="5" name="Picture 4" descr="Afbeeldingsresultaat voor vaccinatie kinkhoest">
            <a:extLst>
              <a:ext uri="{FF2B5EF4-FFF2-40B4-BE49-F238E27FC236}">
                <a16:creationId xmlns:a16="http://schemas.microsoft.com/office/drawing/2014/main" id="{3432DF49-D961-7AB0-FB73-A92E42B8955C}"/>
              </a:ext>
            </a:extLst>
          </p:cNvPr>
          <p:cNvPicPr>
            <a:picLocks noChangeAspect="1"/>
          </p:cNvPicPr>
          <p:nvPr/>
        </p:nvPicPr>
        <p:blipFill>
          <a:blip r:embed="rId3"/>
          <a:stretch>
            <a:fillRect/>
          </a:stretch>
        </p:blipFill>
        <p:spPr>
          <a:xfrm>
            <a:off x="7184276" y="3434032"/>
            <a:ext cx="4695825" cy="3124200"/>
          </a:xfrm>
          <a:prstGeom prst="rect">
            <a:avLst/>
          </a:prstGeom>
        </p:spPr>
      </p:pic>
    </p:spTree>
    <p:extLst>
      <p:ext uri="{BB962C8B-B14F-4D97-AF65-F5344CB8AC3E}">
        <p14:creationId xmlns:p14="http://schemas.microsoft.com/office/powerpoint/2010/main" val="2398013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4689B-A8D2-BB03-9ECF-E6ECEC76480E}"/>
              </a:ext>
            </a:extLst>
          </p:cNvPr>
          <p:cNvSpPr>
            <a:spLocks noGrp="1"/>
          </p:cNvSpPr>
          <p:nvPr>
            <p:ph type="title"/>
          </p:nvPr>
        </p:nvSpPr>
        <p:spPr/>
        <p:txBody>
          <a:bodyPr/>
          <a:lstStyle/>
          <a:p>
            <a:r>
              <a:rPr lang="en-US" err="1"/>
              <a:t>Allergie</a:t>
            </a:r>
            <a:r>
              <a:rPr lang="en-US"/>
              <a:t> = </a:t>
            </a:r>
            <a:r>
              <a:rPr lang="en-US" err="1"/>
              <a:t>vals</a:t>
            </a:r>
            <a:r>
              <a:rPr lang="en-US"/>
              <a:t> alarm</a:t>
            </a:r>
          </a:p>
        </p:txBody>
      </p:sp>
      <p:sp>
        <p:nvSpPr>
          <p:cNvPr id="3" name="Content Placeholder 2">
            <a:extLst>
              <a:ext uri="{FF2B5EF4-FFF2-40B4-BE49-F238E27FC236}">
                <a16:creationId xmlns:a16="http://schemas.microsoft.com/office/drawing/2014/main" id="{F1EA9681-3259-1BDF-4DE1-21521558387F}"/>
              </a:ext>
            </a:extLst>
          </p:cNvPr>
          <p:cNvSpPr>
            <a:spLocks noGrp="1"/>
          </p:cNvSpPr>
          <p:nvPr>
            <p:ph sz="quarter" idx="10"/>
          </p:nvPr>
        </p:nvSpPr>
        <p:spPr/>
        <p:txBody>
          <a:bodyPr vert="horz" lIns="91440" tIns="45720" rIns="91440" bIns="45720" rtlCol="0" anchor="t">
            <a:noAutofit/>
          </a:bodyPr>
          <a:lstStyle/>
          <a:p>
            <a:r>
              <a:rPr lang="en-US" err="1"/>
              <a:t>Afweer</a:t>
            </a:r>
            <a:r>
              <a:rPr lang="en-US"/>
              <a:t> </a:t>
            </a:r>
            <a:r>
              <a:rPr lang="en-US" err="1"/>
              <a:t>reageert</a:t>
            </a:r>
            <a:r>
              <a:rPr lang="en-US"/>
              <a:t> </a:t>
            </a:r>
            <a:r>
              <a:rPr lang="en-US" err="1"/>
              <a:t>té</a:t>
            </a:r>
            <a:r>
              <a:rPr lang="en-US"/>
              <a:t> sterk</a:t>
            </a:r>
          </a:p>
          <a:p>
            <a:pPr>
              <a:lnSpc>
                <a:spcPct val="113999"/>
              </a:lnSpc>
            </a:pPr>
            <a:r>
              <a:rPr lang="en-US" err="1">
                <a:solidFill>
                  <a:srgbClr val="00205F"/>
                </a:solidFill>
              </a:rPr>
              <a:t>Onschadelijke</a:t>
            </a:r>
            <a:r>
              <a:rPr lang="en-US">
                <a:solidFill>
                  <a:srgbClr val="00205F"/>
                </a:solidFill>
              </a:rPr>
              <a:t> </a:t>
            </a:r>
            <a:r>
              <a:rPr lang="en-US" err="1">
                <a:solidFill>
                  <a:srgbClr val="00205F"/>
                </a:solidFill>
              </a:rPr>
              <a:t>stof</a:t>
            </a:r>
            <a:r>
              <a:rPr lang="en-US">
                <a:solidFill>
                  <a:srgbClr val="00205F"/>
                </a:solidFill>
              </a:rPr>
              <a:t> → gevaarlijk verklaard</a:t>
            </a:r>
          </a:p>
          <a:p>
            <a:pPr>
              <a:lnSpc>
                <a:spcPct val="113999"/>
              </a:lnSpc>
            </a:pPr>
            <a:r>
              <a:rPr lang="en-US" err="1">
                <a:solidFill>
                  <a:srgbClr val="00205F"/>
                </a:solidFill>
              </a:rPr>
              <a:t>Vervelende</a:t>
            </a:r>
            <a:r>
              <a:rPr lang="en-US">
                <a:solidFill>
                  <a:srgbClr val="00205F"/>
                </a:solidFill>
              </a:rPr>
              <a:t> </a:t>
            </a:r>
            <a:r>
              <a:rPr lang="en-US" err="1">
                <a:solidFill>
                  <a:srgbClr val="00205F"/>
                </a:solidFill>
              </a:rPr>
              <a:t>klachten</a:t>
            </a:r>
          </a:p>
          <a:p>
            <a:pPr>
              <a:lnSpc>
                <a:spcPct val="113999"/>
              </a:lnSpc>
            </a:pPr>
            <a:endParaRPr lang="en-US"/>
          </a:p>
        </p:txBody>
      </p:sp>
      <p:pic>
        <p:nvPicPr>
          <p:cNvPr id="5" name="Picture 4" descr="A person&amp;#39;s arm with rashes&#10;&#10;AI-generated content may be incorrect.">
            <a:extLst>
              <a:ext uri="{FF2B5EF4-FFF2-40B4-BE49-F238E27FC236}">
                <a16:creationId xmlns:a16="http://schemas.microsoft.com/office/drawing/2014/main" id="{EA9968AB-C2C4-91C5-FEDC-3B8E6CDFD5C6}"/>
              </a:ext>
            </a:extLst>
          </p:cNvPr>
          <p:cNvPicPr>
            <a:picLocks noChangeAspect="1"/>
          </p:cNvPicPr>
          <p:nvPr/>
        </p:nvPicPr>
        <p:blipFill>
          <a:blip r:embed="rId3"/>
          <a:stretch>
            <a:fillRect/>
          </a:stretch>
        </p:blipFill>
        <p:spPr>
          <a:xfrm>
            <a:off x="4901781" y="4441705"/>
            <a:ext cx="2905125" cy="2047875"/>
          </a:xfrm>
          <a:prstGeom prst="rect">
            <a:avLst/>
          </a:prstGeom>
        </p:spPr>
      </p:pic>
      <p:pic>
        <p:nvPicPr>
          <p:cNvPr id="6" name="Picture 5" descr="Afbeeldingsresultaat voor allergie hooikoorts rode ogen">
            <a:extLst>
              <a:ext uri="{FF2B5EF4-FFF2-40B4-BE49-F238E27FC236}">
                <a16:creationId xmlns:a16="http://schemas.microsoft.com/office/drawing/2014/main" id="{428CD65B-CEC1-315C-66A1-AD33FCA8A59F}"/>
              </a:ext>
            </a:extLst>
          </p:cNvPr>
          <p:cNvPicPr>
            <a:picLocks noChangeAspect="1"/>
          </p:cNvPicPr>
          <p:nvPr/>
        </p:nvPicPr>
        <p:blipFill>
          <a:blip r:embed="rId4"/>
          <a:stretch>
            <a:fillRect/>
          </a:stretch>
        </p:blipFill>
        <p:spPr>
          <a:xfrm>
            <a:off x="1004618" y="4440806"/>
            <a:ext cx="2743200" cy="1419225"/>
          </a:xfrm>
          <a:prstGeom prst="rect">
            <a:avLst/>
          </a:prstGeom>
        </p:spPr>
      </p:pic>
      <p:pic>
        <p:nvPicPr>
          <p:cNvPr id="7" name="Picture 6" descr="A cartoon of a person scratching his back&#10;&#10;AI-generated content may be incorrect.">
            <a:extLst>
              <a:ext uri="{FF2B5EF4-FFF2-40B4-BE49-F238E27FC236}">
                <a16:creationId xmlns:a16="http://schemas.microsoft.com/office/drawing/2014/main" id="{49100217-7866-C92D-DACE-0DE6CC2F5724}"/>
              </a:ext>
            </a:extLst>
          </p:cNvPr>
          <p:cNvPicPr>
            <a:picLocks noChangeAspect="1"/>
          </p:cNvPicPr>
          <p:nvPr/>
        </p:nvPicPr>
        <p:blipFill>
          <a:blip r:embed="rId5"/>
          <a:stretch>
            <a:fillRect/>
          </a:stretch>
        </p:blipFill>
        <p:spPr>
          <a:xfrm>
            <a:off x="9155682" y="1708210"/>
            <a:ext cx="2114550" cy="2352675"/>
          </a:xfrm>
          <a:prstGeom prst="rect">
            <a:avLst/>
          </a:prstGeom>
        </p:spPr>
      </p:pic>
      <p:pic>
        <p:nvPicPr>
          <p:cNvPr id="8" name="Picture 7" descr="A child sitting in a field of dandelions&#10;&#10;AI-generated content may be incorrect.">
            <a:extLst>
              <a:ext uri="{FF2B5EF4-FFF2-40B4-BE49-F238E27FC236}">
                <a16:creationId xmlns:a16="http://schemas.microsoft.com/office/drawing/2014/main" id="{2B0DB673-1B77-F7B0-948D-6FD175D9726D}"/>
              </a:ext>
            </a:extLst>
          </p:cNvPr>
          <p:cNvPicPr>
            <a:picLocks noChangeAspect="1"/>
          </p:cNvPicPr>
          <p:nvPr/>
        </p:nvPicPr>
        <p:blipFill>
          <a:blip r:embed="rId6"/>
          <a:stretch>
            <a:fillRect/>
          </a:stretch>
        </p:blipFill>
        <p:spPr>
          <a:xfrm>
            <a:off x="8191500" y="4439010"/>
            <a:ext cx="3076575" cy="2076450"/>
          </a:xfrm>
          <a:prstGeom prst="rect">
            <a:avLst/>
          </a:prstGeom>
        </p:spPr>
      </p:pic>
      <p:pic>
        <p:nvPicPr>
          <p:cNvPr id="9" name="Picture 8" descr="A close up of a child&amp;#39;s face&#10;&#10;AI-generated content may be incorrect.">
            <a:extLst>
              <a:ext uri="{FF2B5EF4-FFF2-40B4-BE49-F238E27FC236}">
                <a16:creationId xmlns:a16="http://schemas.microsoft.com/office/drawing/2014/main" id="{6CFD6A16-63BF-89CD-2808-C7D72A6F8840}"/>
              </a:ext>
            </a:extLst>
          </p:cNvPr>
          <p:cNvPicPr>
            <a:picLocks noChangeAspect="1"/>
          </p:cNvPicPr>
          <p:nvPr/>
        </p:nvPicPr>
        <p:blipFill>
          <a:blip r:embed="rId7"/>
          <a:stretch>
            <a:fillRect/>
          </a:stretch>
        </p:blipFill>
        <p:spPr>
          <a:xfrm>
            <a:off x="5947733" y="1375734"/>
            <a:ext cx="2476500" cy="1857375"/>
          </a:xfrm>
          <a:prstGeom prst="rect">
            <a:avLst/>
          </a:prstGeom>
        </p:spPr>
      </p:pic>
    </p:spTree>
    <p:extLst>
      <p:ext uri="{BB962C8B-B14F-4D97-AF65-F5344CB8AC3E}">
        <p14:creationId xmlns:p14="http://schemas.microsoft.com/office/powerpoint/2010/main" val="2165101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1BD9B-68BF-57D1-0D91-085432B0DA78}"/>
              </a:ext>
            </a:extLst>
          </p:cNvPr>
          <p:cNvSpPr>
            <a:spLocks noGrp="1"/>
          </p:cNvSpPr>
          <p:nvPr>
            <p:ph type="title"/>
          </p:nvPr>
        </p:nvSpPr>
        <p:spPr/>
        <p:txBody>
          <a:bodyPr/>
          <a:lstStyle/>
          <a:p>
            <a:r>
              <a:rPr lang="en-US" err="1"/>
              <a:t>Allergisch</a:t>
            </a:r>
            <a:r>
              <a:rPr lang="en-US"/>
              <a:t> </a:t>
            </a:r>
            <a:r>
              <a:rPr lang="en-US" err="1"/>
              <a:t>aan</a:t>
            </a:r>
            <a:r>
              <a:rPr lang="en-US"/>
              <a:t> wat?</a:t>
            </a:r>
          </a:p>
        </p:txBody>
      </p:sp>
      <p:pic>
        <p:nvPicPr>
          <p:cNvPr id="5" name="Content Placeholder 4" descr="A close-up of food and mites&#10;&#10;AI-generated content may be incorrect.">
            <a:extLst>
              <a:ext uri="{FF2B5EF4-FFF2-40B4-BE49-F238E27FC236}">
                <a16:creationId xmlns:a16="http://schemas.microsoft.com/office/drawing/2014/main" id="{ABFB0557-F97D-8295-3510-FBD0BDCFC765}"/>
              </a:ext>
            </a:extLst>
          </p:cNvPr>
          <p:cNvPicPr>
            <a:picLocks noGrp="1" noChangeAspect="1"/>
          </p:cNvPicPr>
          <p:nvPr>
            <p:ph sz="quarter" idx="10"/>
          </p:nvPr>
        </p:nvPicPr>
        <p:blipFill>
          <a:blip r:embed="rId3"/>
          <a:stretch>
            <a:fillRect/>
          </a:stretch>
        </p:blipFill>
        <p:spPr>
          <a:xfrm>
            <a:off x="283994" y="2520779"/>
            <a:ext cx="11624012" cy="2792627"/>
          </a:xfrm>
          <a:prstGeom prst="rect">
            <a:avLst/>
          </a:prstGeom>
        </p:spPr>
      </p:pic>
      <p:sp>
        <p:nvSpPr>
          <p:cNvPr id="4" name="Date Placeholder 3">
            <a:extLst>
              <a:ext uri="{FF2B5EF4-FFF2-40B4-BE49-F238E27FC236}">
                <a16:creationId xmlns:a16="http://schemas.microsoft.com/office/drawing/2014/main" id="{7F020EF8-C138-0FEF-0424-DF032CF8F7F8}"/>
              </a:ext>
            </a:extLst>
          </p:cNvPr>
          <p:cNvSpPr>
            <a:spLocks noGrp="1"/>
          </p:cNvSpPr>
          <p:nvPr>
            <p:ph type="dt" sz="half" idx="4294967295"/>
          </p:nvPr>
        </p:nvSpPr>
        <p:spPr>
          <a:xfrm>
            <a:off x="0" y="0"/>
            <a:ext cx="0" cy="0"/>
          </a:xfrm>
        </p:spPr>
        <p:txBody>
          <a:bodyPr/>
          <a:lstStyle/>
          <a:p>
            <a:pPr>
              <a:defRPr/>
            </a:pPr>
            <a:fld id="{D12FDB2E-1800-4827-B1D5-40F2F949660E}" type="datetime1">
              <a:t>8/11/2026</a:t>
            </a:fld>
            <a:endParaRPr lang="nl-BE"/>
          </a:p>
        </p:txBody>
      </p:sp>
    </p:spTree>
    <p:extLst>
      <p:ext uri="{BB962C8B-B14F-4D97-AF65-F5344CB8AC3E}">
        <p14:creationId xmlns:p14="http://schemas.microsoft.com/office/powerpoint/2010/main" val="2809481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8" name="Picture 6">
            <a:extLst>
              <a:ext uri="{FF2B5EF4-FFF2-40B4-BE49-F238E27FC236}">
                <a16:creationId xmlns:a16="http://schemas.microsoft.com/office/drawing/2014/main" id="{085ABBCE-AA40-E81D-19F6-B268A65CF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70695"/>
            <a:ext cx="7797114" cy="4164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087C7513-5C38-BA15-941E-FAA8B0C85A72}"/>
              </a:ext>
            </a:extLst>
          </p:cNvPr>
          <p:cNvSpPr>
            <a:spLocks noGrp="1"/>
          </p:cNvSpPr>
          <p:nvPr>
            <p:ph type="title"/>
          </p:nvPr>
        </p:nvSpPr>
        <p:spPr/>
        <p:txBody>
          <a:bodyPr/>
          <a:lstStyle/>
          <a:p>
            <a:r>
              <a:rPr lang="en-US" err="1"/>
              <a:t>Allergisch</a:t>
            </a:r>
            <a:r>
              <a:rPr lang="en-US"/>
              <a:t> </a:t>
            </a:r>
            <a:r>
              <a:rPr lang="en-US" err="1"/>
              <a:t>aan</a:t>
            </a:r>
            <a:r>
              <a:rPr lang="en-US"/>
              <a:t> </a:t>
            </a:r>
            <a:r>
              <a:rPr lang="en-US" err="1"/>
              <a:t>huisstofmijt</a:t>
            </a:r>
            <a:r>
              <a:rPr lang="en-US"/>
              <a:t>?</a:t>
            </a:r>
          </a:p>
        </p:txBody>
      </p:sp>
    </p:spTree>
    <p:extLst>
      <p:ext uri="{BB962C8B-B14F-4D97-AF65-F5344CB8AC3E}">
        <p14:creationId xmlns:p14="http://schemas.microsoft.com/office/powerpoint/2010/main" val="3818405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FEDFC-3DE0-8C11-3E94-66E26EDBBD14}"/>
            </a:ext>
          </a:extLst>
        </p:cNvPr>
        <p:cNvGrpSpPr/>
        <p:nvPr/>
      </p:nvGrpSpPr>
      <p:grpSpPr>
        <a:xfrm>
          <a:off x="0" y="0"/>
          <a:ext cx="0" cy="0"/>
          <a:chOff x="0" y="0"/>
          <a:chExt cx="0" cy="0"/>
        </a:xfrm>
      </p:grpSpPr>
      <p:pic>
        <p:nvPicPr>
          <p:cNvPr id="146438" name="Picture 6">
            <a:extLst>
              <a:ext uri="{FF2B5EF4-FFF2-40B4-BE49-F238E27FC236}">
                <a16:creationId xmlns:a16="http://schemas.microsoft.com/office/drawing/2014/main" id="{1B05F908-BB5A-A202-041E-864DF4F08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663950"/>
            <a:ext cx="4065588"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6439" name="Picture 7">
            <a:extLst>
              <a:ext uri="{FF2B5EF4-FFF2-40B4-BE49-F238E27FC236}">
                <a16:creationId xmlns:a16="http://schemas.microsoft.com/office/drawing/2014/main" id="{283C2C72-7AC1-7D1E-18F3-EF570F35AA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5276" y="3663950"/>
            <a:ext cx="3370263"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50ABD753-263E-FDFA-6419-B37692A4059B}"/>
              </a:ext>
            </a:extLst>
          </p:cNvPr>
          <p:cNvSpPr>
            <a:spLocks noGrp="1"/>
          </p:cNvSpPr>
          <p:nvPr>
            <p:ph type="title"/>
          </p:nvPr>
        </p:nvSpPr>
        <p:spPr/>
        <p:txBody>
          <a:bodyPr/>
          <a:lstStyle/>
          <a:p>
            <a:r>
              <a:rPr lang="en-US" err="1"/>
              <a:t>Allergisch</a:t>
            </a:r>
            <a:r>
              <a:rPr lang="en-US"/>
              <a:t> </a:t>
            </a:r>
            <a:r>
              <a:rPr lang="en-US" err="1"/>
              <a:t>aan</a:t>
            </a:r>
            <a:r>
              <a:rPr lang="en-US"/>
              <a:t> </a:t>
            </a:r>
            <a:r>
              <a:rPr lang="en-US" err="1"/>
              <a:t>huisstofmijt</a:t>
            </a:r>
            <a:r>
              <a:rPr lang="en-US"/>
              <a:t>?</a:t>
            </a:r>
          </a:p>
        </p:txBody>
      </p:sp>
      <p:sp>
        <p:nvSpPr>
          <p:cNvPr id="4" name="Content Placeholder 3">
            <a:extLst>
              <a:ext uri="{FF2B5EF4-FFF2-40B4-BE49-F238E27FC236}">
                <a16:creationId xmlns:a16="http://schemas.microsoft.com/office/drawing/2014/main" id="{9C2282A5-958D-C36B-5939-B3AFAB11CE5B}"/>
              </a:ext>
            </a:extLst>
          </p:cNvPr>
          <p:cNvSpPr>
            <a:spLocks noGrp="1"/>
          </p:cNvSpPr>
          <p:nvPr>
            <p:ph idx="1"/>
          </p:nvPr>
        </p:nvSpPr>
        <p:spPr/>
        <p:txBody>
          <a:bodyPr vert="horz" lIns="91440" tIns="45720" rIns="91440" bIns="45720" rtlCol="0" anchor="t">
            <a:noAutofit/>
          </a:bodyPr>
          <a:lstStyle/>
          <a:p>
            <a:r>
              <a:rPr lang="en-US" err="1"/>
              <a:t>Boosdoeners</a:t>
            </a:r>
            <a:r>
              <a:rPr lang="en-US"/>
              <a:t>: de </a:t>
            </a:r>
            <a:r>
              <a:rPr lang="en-US" err="1"/>
              <a:t>uitwerpselen</a:t>
            </a:r>
            <a:r>
              <a:rPr lang="en-US"/>
              <a:t> van de </a:t>
            </a:r>
            <a:r>
              <a:rPr lang="en-US" err="1"/>
              <a:t>huisstofmijt</a:t>
            </a:r>
            <a:endParaRPr lang="en-US"/>
          </a:p>
        </p:txBody>
      </p:sp>
    </p:spTree>
    <p:extLst>
      <p:ext uri="{BB962C8B-B14F-4D97-AF65-F5344CB8AC3E}">
        <p14:creationId xmlns:p14="http://schemas.microsoft.com/office/powerpoint/2010/main" val="890243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1E251-26B2-0279-7B77-B6F1BFB3C7E1}"/>
              </a:ext>
            </a:extLst>
          </p:cNvPr>
          <p:cNvSpPr>
            <a:spLocks noGrp="1"/>
          </p:cNvSpPr>
          <p:nvPr>
            <p:ph type="title"/>
          </p:nvPr>
        </p:nvSpPr>
        <p:spPr/>
        <p:txBody>
          <a:bodyPr/>
          <a:lstStyle/>
          <a:p>
            <a:r>
              <a:rPr lang="en-US" err="1"/>
              <a:t>Astma</a:t>
            </a:r>
            <a:r>
              <a:rPr lang="en-US"/>
              <a:t> = </a:t>
            </a:r>
            <a:r>
              <a:rPr lang="en-US" err="1"/>
              <a:t>ademnood</a:t>
            </a:r>
          </a:p>
        </p:txBody>
      </p:sp>
      <p:sp>
        <p:nvSpPr>
          <p:cNvPr id="3" name="Content Placeholder 2">
            <a:extLst>
              <a:ext uri="{FF2B5EF4-FFF2-40B4-BE49-F238E27FC236}">
                <a16:creationId xmlns:a16="http://schemas.microsoft.com/office/drawing/2014/main" id="{BD0098D1-A540-C341-1DAB-71415B44DFD8}"/>
              </a:ext>
            </a:extLst>
          </p:cNvPr>
          <p:cNvSpPr>
            <a:spLocks noGrp="1"/>
          </p:cNvSpPr>
          <p:nvPr>
            <p:ph sz="quarter" idx="10"/>
          </p:nvPr>
        </p:nvSpPr>
        <p:spPr/>
        <p:txBody>
          <a:bodyPr vert="horz" lIns="91440" tIns="45720" rIns="91440" bIns="45720" rtlCol="0" anchor="t">
            <a:noAutofit/>
          </a:bodyPr>
          <a:lstStyle/>
          <a:p>
            <a:r>
              <a:rPr lang="en-US" err="1"/>
              <a:t>Luchtwegen</a:t>
            </a:r>
            <a:r>
              <a:rPr lang="en-US"/>
              <a:t> </a:t>
            </a:r>
            <a:r>
              <a:rPr lang="en-US" err="1"/>
              <a:t>raken</a:t>
            </a:r>
            <a:r>
              <a:rPr lang="en-US"/>
              <a:t> </a:t>
            </a:r>
            <a:r>
              <a:rPr lang="en-US" err="1"/>
              <a:t>ontstoken</a:t>
            </a:r>
          </a:p>
          <a:p>
            <a:pPr>
              <a:lnSpc>
                <a:spcPct val="113999"/>
              </a:lnSpc>
            </a:pPr>
            <a:r>
              <a:rPr lang="en-US" err="1"/>
              <a:t>Slijm</a:t>
            </a:r>
            <a:r>
              <a:rPr lang="en-US"/>
              <a:t> </a:t>
            </a:r>
            <a:r>
              <a:rPr lang="en-US" err="1"/>
              <a:t>hoopt</a:t>
            </a:r>
            <a:r>
              <a:rPr lang="en-US"/>
              <a:t> </a:t>
            </a:r>
            <a:r>
              <a:rPr lang="en-US" err="1"/>
              <a:t>zich</a:t>
            </a:r>
            <a:r>
              <a:rPr lang="en-US"/>
              <a:t> op</a:t>
            </a:r>
          </a:p>
          <a:p>
            <a:pPr>
              <a:lnSpc>
                <a:spcPct val="113999"/>
              </a:lnSpc>
            </a:pPr>
            <a:r>
              <a:rPr lang="en-US" err="1"/>
              <a:t>Moeilijk</a:t>
            </a:r>
            <a:r>
              <a:rPr lang="en-US"/>
              <a:t> </a:t>
            </a:r>
            <a:r>
              <a:rPr lang="en-US" err="1"/>
              <a:t>ademen</a:t>
            </a:r>
          </a:p>
          <a:p>
            <a:pPr>
              <a:lnSpc>
                <a:spcPct val="113999"/>
              </a:lnSpc>
            </a:pPr>
            <a:endParaRPr lang="en-US"/>
          </a:p>
        </p:txBody>
      </p:sp>
      <p:pic>
        <p:nvPicPr>
          <p:cNvPr id="5" name="Picture 4" descr="A child holding an inhaler&#10;&#10;AI-generated content may be incorrect.">
            <a:extLst>
              <a:ext uri="{FF2B5EF4-FFF2-40B4-BE49-F238E27FC236}">
                <a16:creationId xmlns:a16="http://schemas.microsoft.com/office/drawing/2014/main" id="{475822E4-5C22-2ADA-0EFB-1D225331D12C}"/>
              </a:ext>
            </a:extLst>
          </p:cNvPr>
          <p:cNvPicPr>
            <a:picLocks noChangeAspect="1"/>
          </p:cNvPicPr>
          <p:nvPr/>
        </p:nvPicPr>
        <p:blipFill>
          <a:blip r:embed="rId3"/>
          <a:stretch>
            <a:fillRect/>
          </a:stretch>
        </p:blipFill>
        <p:spPr>
          <a:xfrm>
            <a:off x="8839665" y="4641695"/>
            <a:ext cx="2857500" cy="1905000"/>
          </a:xfrm>
          <a:prstGeom prst="rect">
            <a:avLst/>
          </a:prstGeom>
        </p:spPr>
      </p:pic>
    </p:spTree>
    <p:extLst>
      <p:ext uri="{BB962C8B-B14F-4D97-AF65-F5344CB8AC3E}">
        <p14:creationId xmlns:p14="http://schemas.microsoft.com/office/powerpoint/2010/main" val="414647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5">
            <a:extLst>
              <a:ext uri="{FF2B5EF4-FFF2-40B4-BE49-F238E27FC236}">
                <a16:creationId xmlns:a16="http://schemas.microsoft.com/office/drawing/2014/main" id="{BCC1D138-04F3-F3D1-0F53-46EC03C09254}"/>
              </a:ext>
            </a:extLst>
          </p:cNvPr>
          <p:cNvSpPr>
            <a:spLocks noGrp="1"/>
          </p:cNvSpPr>
          <p:nvPr>
            <p:ph type="title"/>
          </p:nvPr>
        </p:nvSpPr>
        <p:spPr/>
        <p:txBody>
          <a:bodyPr/>
          <a:lstStyle/>
          <a:p>
            <a:pPr eaLnBrk="1" hangingPunct="1"/>
            <a:r>
              <a:rPr lang="nl-NL" altLang="nl-BE" b="1">
                <a:latin typeface="Corbel" panose="020B0503020204020204" pitchFamily="34" charset="0"/>
              </a:rPr>
              <a:t>Adembenemend </a:t>
            </a:r>
            <a:r>
              <a:rPr lang="nl-NL" altLang="nl-BE" b="1">
                <a:latin typeface="Corbel" panose="020B0503020204020204" pitchFamily="34" charset="0"/>
                <a:sym typeface="Wingdings" panose="05000000000000000000" pitchFamily="2" charset="2"/>
              </a:rPr>
              <a:t> </a:t>
            </a:r>
            <a:r>
              <a:rPr lang="nl-NL" altLang="nl-BE" b="1">
                <a:latin typeface="Corbel" panose="020B0503020204020204" pitchFamily="34" charset="0"/>
              </a:rPr>
              <a:t>Long</a:t>
            </a:r>
            <a:endParaRPr lang="nl-BE" altLang="en-US">
              <a:latin typeface="Corbel" panose="020B0503020204020204" pitchFamily="34" charset="0"/>
            </a:endParaRPr>
          </a:p>
        </p:txBody>
      </p:sp>
      <p:sp>
        <p:nvSpPr>
          <p:cNvPr id="3" name="Content Placeholder 2">
            <a:extLst>
              <a:ext uri="{FF2B5EF4-FFF2-40B4-BE49-F238E27FC236}">
                <a16:creationId xmlns:a16="http://schemas.microsoft.com/office/drawing/2014/main" id="{68086960-2576-82C9-51C4-17581AC88916}"/>
              </a:ext>
            </a:extLst>
          </p:cNvPr>
          <p:cNvSpPr>
            <a:spLocks noGrp="1"/>
          </p:cNvSpPr>
          <p:nvPr>
            <p:ph sz="quarter" idx="10"/>
          </p:nvPr>
        </p:nvSpPr>
        <p:spPr/>
        <p:txBody>
          <a:bodyPr rtlCol="0">
            <a:normAutofit/>
          </a:bodyPr>
          <a:lstStyle/>
          <a:p>
            <a:pPr marL="457200" indent="-457200" eaLnBrk="1" fontAlgn="auto" hangingPunct="1">
              <a:spcAft>
                <a:spcPts val="0"/>
              </a:spcAft>
              <a:buFont typeface="Arial" charset="0"/>
              <a:buChar char="•"/>
              <a:defRPr/>
            </a:pPr>
            <a:r>
              <a:rPr lang="nl-NL" altLang="nl-BE" sz="1800">
                <a:solidFill>
                  <a:srgbClr val="1B2944"/>
                </a:solidFill>
                <a:latin typeface="Corbel" pitchFamily="34" charset="0"/>
              </a:rPr>
              <a:t>Ademhalingsorgaan</a:t>
            </a:r>
          </a:p>
          <a:p>
            <a:pPr marL="457200" indent="-457200" eaLnBrk="1" fontAlgn="auto" hangingPunct="1">
              <a:spcAft>
                <a:spcPts val="0"/>
              </a:spcAft>
              <a:buFont typeface="Arial" charset="0"/>
              <a:buChar char="•"/>
              <a:defRPr/>
            </a:pPr>
            <a:r>
              <a:rPr lang="nl-NL" altLang="nl-BE" sz="1800">
                <a:solidFill>
                  <a:srgbClr val="1B2944"/>
                </a:solidFill>
                <a:latin typeface="Corbel" pitchFamily="34" charset="0"/>
              </a:rPr>
              <a:t>Zuurstofuitwisseling tussen lucht en bloed</a:t>
            </a:r>
          </a:p>
          <a:p>
            <a:pPr marL="457200" indent="-457200" eaLnBrk="1" fontAlgn="auto" hangingPunct="1">
              <a:spcAft>
                <a:spcPts val="0"/>
              </a:spcAft>
              <a:buFont typeface="Arial" charset="0"/>
              <a:buChar char="•"/>
              <a:defRPr/>
            </a:pPr>
            <a:r>
              <a:rPr lang="nl-BE" altLang="nl-BE" sz="1800">
                <a:solidFill>
                  <a:srgbClr val="1B2944"/>
                </a:solidFill>
                <a:latin typeface="Corbel" pitchFamily="34" charset="0"/>
              </a:rPr>
              <a:t>Sponsachtige structuur</a:t>
            </a:r>
          </a:p>
          <a:p>
            <a:pPr marL="457200" indent="-457200" eaLnBrk="1" fontAlgn="auto" hangingPunct="1">
              <a:spcAft>
                <a:spcPts val="0"/>
              </a:spcAft>
              <a:buFont typeface="Arial" charset="0"/>
              <a:buChar char="•"/>
              <a:defRPr/>
            </a:pPr>
            <a:r>
              <a:rPr lang="nl-BE" altLang="nl-BE" sz="1800">
                <a:solidFill>
                  <a:srgbClr val="1B2944"/>
                </a:solidFill>
                <a:latin typeface="Corbel" pitchFamily="34" charset="0"/>
              </a:rPr>
              <a:t>Per dag 10.000 liter lucht nodig = kleine vrachtwagen vol</a:t>
            </a:r>
          </a:p>
          <a:p>
            <a:pPr marL="457200" indent="-457200" eaLnBrk="1" fontAlgn="auto" hangingPunct="1">
              <a:spcAft>
                <a:spcPts val="0"/>
              </a:spcAft>
              <a:buFont typeface="Arial" charset="0"/>
              <a:buChar char="•"/>
              <a:defRPr/>
            </a:pPr>
            <a:r>
              <a:rPr lang="nl-BE" altLang="nl-BE" sz="1800">
                <a:solidFill>
                  <a:srgbClr val="1B2944"/>
                </a:solidFill>
                <a:latin typeface="Corbel" pitchFamily="34" charset="0"/>
              </a:rPr>
              <a:t>Je ademt elke 4 seconden zuurstof in </a:t>
            </a:r>
            <a:r>
              <a:rPr lang="nl-BE" altLang="nl-BE" sz="1800">
                <a:solidFill>
                  <a:srgbClr val="1B2944"/>
                </a:solidFill>
                <a:latin typeface="Corbel" pitchFamily="34" charset="0"/>
                <a:sym typeface="Wingdings" pitchFamily="2" charset="2"/>
              </a:rPr>
              <a:t> </a:t>
            </a:r>
            <a:r>
              <a:rPr lang="nl-BE" altLang="nl-BE" sz="1800">
                <a:solidFill>
                  <a:srgbClr val="1B2944"/>
                </a:solidFill>
                <a:latin typeface="Corbel" pitchFamily="34" charset="0"/>
              </a:rPr>
              <a:t>20.000 keer per dag!</a:t>
            </a:r>
          </a:p>
          <a:p>
            <a:pPr marL="457200" indent="-457200" eaLnBrk="1" fontAlgn="auto" hangingPunct="1">
              <a:spcAft>
                <a:spcPts val="0"/>
              </a:spcAft>
              <a:buFont typeface="Arial" charset="0"/>
              <a:buChar char="•"/>
              <a:defRPr/>
            </a:pPr>
            <a:r>
              <a:rPr lang="nl-NL" altLang="nl-BE" sz="1800">
                <a:solidFill>
                  <a:srgbClr val="1B2944"/>
                </a:solidFill>
                <a:latin typeface="Corbel" pitchFamily="34" charset="0"/>
              </a:rPr>
              <a:t>750 miljoen longblaasjes  </a:t>
            </a:r>
            <a:r>
              <a:rPr lang="nl-NL" altLang="nl-BE" sz="1800">
                <a:solidFill>
                  <a:srgbClr val="1B2944"/>
                </a:solidFill>
                <a:latin typeface="Corbel" pitchFamily="34" charset="0"/>
                <a:sym typeface="Wingdings" pitchFamily="2" charset="2"/>
              </a:rPr>
              <a:t> oppervlakte van half tennisveld</a:t>
            </a:r>
            <a:r>
              <a:rPr lang="nl-NL" altLang="nl-BE" sz="1800">
                <a:solidFill>
                  <a:srgbClr val="1B2944"/>
                </a:solidFill>
                <a:latin typeface="Corbel" pitchFamily="34" charset="0"/>
              </a:rPr>
              <a:t> </a:t>
            </a:r>
          </a:p>
          <a:p>
            <a:pPr marL="0" indent="0" eaLnBrk="1" fontAlgn="auto" hangingPunct="1">
              <a:spcAft>
                <a:spcPts val="0"/>
              </a:spcAft>
              <a:buFont typeface="Arial" charset="0"/>
              <a:buNone/>
              <a:defRPr/>
            </a:pPr>
            <a:endParaRPr lang="nl-NL" altLang="nl-BE" sz="1800">
              <a:solidFill>
                <a:srgbClr val="1B2944"/>
              </a:solidFill>
              <a:latin typeface="Corbel" pitchFamily="34" charset="0"/>
            </a:endParaRPr>
          </a:p>
          <a:p>
            <a:pPr eaLnBrk="1" fontAlgn="auto" hangingPunct="1">
              <a:spcAft>
                <a:spcPts val="0"/>
              </a:spcAft>
              <a:defRPr/>
            </a:pPr>
            <a:endParaRPr lang="nl-BE">
              <a:solidFill>
                <a:srgbClr val="1B2944"/>
              </a:solidFill>
              <a:latin typeface="Corbel" pitchFamily="34" charset="0"/>
            </a:endParaRPr>
          </a:p>
        </p:txBody>
      </p:sp>
      <p:pic>
        <p:nvPicPr>
          <p:cNvPr id="149508" name="Picture 2">
            <a:extLst>
              <a:ext uri="{FF2B5EF4-FFF2-40B4-BE49-F238E27FC236}">
                <a16:creationId xmlns:a16="http://schemas.microsoft.com/office/drawing/2014/main" id="{852A3B10-FCE5-4550-F6A1-09907F4663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8985" y="3429000"/>
            <a:ext cx="3876675" cy="313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9510" name="Picture 7">
            <a:extLst>
              <a:ext uri="{FF2B5EF4-FFF2-40B4-BE49-F238E27FC236}">
                <a16:creationId xmlns:a16="http://schemas.microsoft.com/office/drawing/2014/main" id="{D4748869-C33F-BAD5-09BB-5CFECDF056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6259" t="11348" r="13139" b="15273"/>
          <a:stretch>
            <a:fillRect/>
          </a:stretch>
        </p:blipFill>
        <p:spPr bwMode="auto">
          <a:xfrm>
            <a:off x="7974030" y="669609"/>
            <a:ext cx="3733800"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9511" name="Picture 6" descr="Foto">
            <a:extLst>
              <a:ext uri="{FF2B5EF4-FFF2-40B4-BE49-F238E27FC236}">
                <a16:creationId xmlns:a16="http://schemas.microsoft.com/office/drawing/2014/main" id="{6FCF6DDC-665E-33F3-2B63-B9A6AFB186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8292" y="4842390"/>
            <a:ext cx="1455738"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642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5">
            <a:extLst>
              <a:ext uri="{FF2B5EF4-FFF2-40B4-BE49-F238E27FC236}">
                <a16:creationId xmlns:a16="http://schemas.microsoft.com/office/drawing/2014/main" id="{2300EC7F-69DD-B45D-055A-4F2E06F8E823}"/>
              </a:ext>
            </a:extLst>
          </p:cNvPr>
          <p:cNvSpPr>
            <a:spLocks noGrp="1"/>
          </p:cNvSpPr>
          <p:nvPr>
            <p:ph type="title"/>
          </p:nvPr>
        </p:nvSpPr>
        <p:spPr/>
        <p:txBody>
          <a:bodyPr/>
          <a:lstStyle/>
          <a:p>
            <a:pPr eaLnBrk="1" hangingPunct="1"/>
            <a:r>
              <a:rPr lang="nl-BE" altLang="en-US" b="1">
                <a:latin typeface="Corbel" panose="020B0503020204020204" pitchFamily="34" charset="0"/>
              </a:rPr>
              <a:t>Astma</a:t>
            </a:r>
          </a:p>
        </p:txBody>
      </p:sp>
      <p:sp>
        <p:nvSpPr>
          <p:cNvPr id="26628" name="Content Placeholder 2">
            <a:extLst>
              <a:ext uri="{FF2B5EF4-FFF2-40B4-BE49-F238E27FC236}">
                <a16:creationId xmlns:a16="http://schemas.microsoft.com/office/drawing/2014/main" id="{6394718F-9AE3-E694-7AAF-307448A266F1}"/>
              </a:ext>
            </a:extLst>
          </p:cNvPr>
          <p:cNvSpPr>
            <a:spLocks noGrp="1"/>
          </p:cNvSpPr>
          <p:nvPr>
            <p:ph sz="quarter" idx="10"/>
          </p:nvPr>
        </p:nvSpPr>
        <p:spPr>
          <a:xfrm>
            <a:off x="792000" y="1649641"/>
            <a:ext cx="10608000" cy="4605686"/>
          </a:xfrm>
        </p:spPr>
        <p:txBody>
          <a:bodyPr/>
          <a:lstStyle/>
          <a:p>
            <a:pPr marL="0" indent="0" eaLnBrk="1" hangingPunct="1">
              <a:buFont typeface="Arial" charset="0"/>
              <a:buNone/>
              <a:defRPr/>
            </a:pPr>
            <a:r>
              <a:rPr lang="nl-BE" sz="2400">
                <a:solidFill>
                  <a:srgbClr val="1B2944"/>
                </a:solidFill>
                <a:latin typeface="Corbel" pitchFamily="34" charset="0"/>
              </a:rPr>
              <a:t>Chronische ontsteking en vernauwing van de luchtwegen</a:t>
            </a:r>
          </a:p>
          <a:p>
            <a:pPr marL="0" indent="0" eaLnBrk="1" hangingPunct="1">
              <a:buFont typeface="Arial" charset="0"/>
              <a:buNone/>
              <a:defRPr/>
            </a:pPr>
            <a:r>
              <a:rPr lang="nl-BE" sz="2400">
                <a:solidFill>
                  <a:srgbClr val="1B2944"/>
                </a:solidFill>
                <a:latin typeface="Corbel" pitchFamily="34" charset="0"/>
              </a:rPr>
              <a:t>waarbij longen overgevoelig gaan reageren op prikkels</a:t>
            </a:r>
          </a:p>
          <a:p>
            <a:pPr marL="0" indent="0" eaLnBrk="1" hangingPunct="1">
              <a:buFont typeface="Arial" charset="0"/>
              <a:buNone/>
              <a:defRPr/>
            </a:pPr>
            <a:endParaRPr lang="nl-BE" sz="2400">
              <a:solidFill>
                <a:srgbClr val="1B2944"/>
              </a:solidFill>
              <a:latin typeface="Corbel" pitchFamily="34" charset="0"/>
            </a:endParaRPr>
          </a:p>
          <a:p>
            <a:pPr marL="0" indent="0" eaLnBrk="1" hangingPunct="1">
              <a:buFont typeface="Arial" charset="0"/>
              <a:buNone/>
              <a:defRPr/>
            </a:pPr>
            <a:r>
              <a:rPr lang="nl-BE" sz="2400" b="1">
                <a:solidFill>
                  <a:srgbClr val="1B2944"/>
                </a:solidFill>
                <a:latin typeface="Corbel" pitchFamily="34" charset="0"/>
              </a:rPr>
              <a:t>Symptomen</a:t>
            </a:r>
          </a:p>
          <a:p>
            <a:pPr eaLnBrk="1" hangingPunct="1">
              <a:buFont typeface="Arial" charset="0"/>
              <a:buChar char="•"/>
              <a:defRPr/>
            </a:pPr>
            <a:r>
              <a:rPr lang="nl-BE" sz="2400">
                <a:solidFill>
                  <a:srgbClr val="1B2944"/>
                </a:solidFill>
                <a:latin typeface="Corbel" pitchFamily="34" charset="0"/>
              </a:rPr>
              <a:t>Meer productie van slijm</a:t>
            </a:r>
          </a:p>
          <a:p>
            <a:pPr eaLnBrk="1" hangingPunct="1">
              <a:buFont typeface="Arial" charset="0"/>
              <a:buChar char="•"/>
              <a:defRPr/>
            </a:pPr>
            <a:r>
              <a:rPr lang="nl-BE" sz="2400">
                <a:solidFill>
                  <a:srgbClr val="1B2944"/>
                </a:solidFill>
                <a:latin typeface="Corbel" pitchFamily="34" charset="0"/>
              </a:rPr>
              <a:t>Benauwdheid</a:t>
            </a:r>
          </a:p>
          <a:p>
            <a:pPr eaLnBrk="1" hangingPunct="1">
              <a:buFont typeface="Arial" charset="0"/>
              <a:buChar char="•"/>
              <a:defRPr/>
            </a:pPr>
            <a:r>
              <a:rPr lang="nl-BE" sz="2400">
                <a:solidFill>
                  <a:srgbClr val="1B2944"/>
                </a:solidFill>
                <a:latin typeface="Corbel" pitchFamily="34" charset="0"/>
              </a:rPr>
              <a:t>Hoesten</a:t>
            </a:r>
          </a:p>
          <a:p>
            <a:pPr eaLnBrk="1" hangingPunct="1">
              <a:buFont typeface="Arial" charset="0"/>
              <a:buChar char="•"/>
              <a:defRPr/>
            </a:pPr>
            <a:r>
              <a:rPr lang="nl-BE" sz="2400">
                <a:solidFill>
                  <a:srgbClr val="1B2944"/>
                </a:solidFill>
                <a:latin typeface="Corbel" pitchFamily="34" charset="0"/>
              </a:rPr>
              <a:t>Piepende ademhaling</a:t>
            </a:r>
          </a:p>
          <a:p>
            <a:pPr eaLnBrk="1" hangingPunct="1">
              <a:buFont typeface="Arial" charset="0"/>
              <a:buChar char="•"/>
              <a:defRPr/>
            </a:pPr>
            <a:r>
              <a:rPr lang="nl-BE" sz="2400">
                <a:solidFill>
                  <a:srgbClr val="1B2944"/>
                </a:solidFill>
                <a:latin typeface="Corbel" pitchFamily="34" charset="0"/>
              </a:rPr>
              <a:t>Kortademigheid</a:t>
            </a:r>
          </a:p>
          <a:p>
            <a:pPr marL="0" indent="0" eaLnBrk="1" hangingPunct="1">
              <a:buFont typeface="Arial" charset="0"/>
              <a:buNone/>
              <a:defRPr/>
            </a:pPr>
            <a:endParaRPr lang="nl-BE" sz="2400">
              <a:solidFill>
                <a:srgbClr val="1B2944"/>
              </a:solidFill>
              <a:latin typeface="Corbel" pitchFamily="34" charset="0"/>
            </a:endParaRPr>
          </a:p>
        </p:txBody>
      </p:sp>
      <p:pic>
        <p:nvPicPr>
          <p:cNvPr id="151557" name="Picture 6">
            <a:extLst>
              <a:ext uri="{FF2B5EF4-FFF2-40B4-BE49-F238E27FC236}">
                <a16:creationId xmlns:a16="http://schemas.microsoft.com/office/drawing/2014/main" id="{31D14AFF-5D2D-700E-40FA-15C5E5AB20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8999" y="602673"/>
            <a:ext cx="3333750"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6917E7BE-E159-2ABF-C416-987BEF837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5225" y="3269673"/>
            <a:ext cx="3914775"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5">
            <a:extLst>
              <a:ext uri="{FF2B5EF4-FFF2-40B4-BE49-F238E27FC236}">
                <a16:creationId xmlns:a16="http://schemas.microsoft.com/office/drawing/2014/main" id="{076193D8-B6E8-12E5-775B-12CBF6AC86FD}"/>
              </a:ext>
            </a:extLst>
          </p:cNvPr>
          <p:cNvSpPr>
            <a:spLocks noGrp="1"/>
          </p:cNvSpPr>
          <p:nvPr>
            <p:ph type="title"/>
          </p:nvPr>
        </p:nvSpPr>
        <p:spPr/>
        <p:txBody>
          <a:bodyPr/>
          <a:lstStyle/>
          <a:p>
            <a:pPr eaLnBrk="1" hangingPunct="1"/>
            <a:r>
              <a:rPr lang="nl-BE" altLang="en-US" sz="3600" b="1">
                <a:latin typeface="Corbel" panose="020B0503020204020204" pitchFamily="34" charset="0"/>
              </a:rPr>
              <a:t>Onder de loep</a:t>
            </a:r>
          </a:p>
        </p:txBody>
      </p:sp>
      <p:pic>
        <p:nvPicPr>
          <p:cNvPr id="152582" name="Content Placeholder 3" descr="MW080908 C1 16x 2">
            <a:extLst>
              <a:ext uri="{FF2B5EF4-FFF2-40B4-BE49-F238E27FC236}">
                <a16:creationId xmlns:a16="http://schemas.microsoft.com/office/drawing/2014/main" id="{640670D1-F21A-0804-4B92-3138EA8A147D}"/>
              </a:ext>
            </a:extLst>
          </p:cNvPr>
          <p:cNvPicPr>
            <a:picLocks noGrp="1" noChangeArrowheads="1"/>
          </p:cNvPicPr>
          <p:nvPr>
            <p:ph sz="quarter" idx="10"/>
          </p:nvPr>
        </p:nvPicPr>
        <p:blipFill>
          <a:blip r:embed="rId3">
            <a:lum bright="20000"/>
            <a:extLst>
              <a:ext uri="{28A0092B-C50C-407E-A947-70E740481C1C}">
                <a14:useLocalDpi xmlns:a14="http://schemas.microsoft.com/office/drawing/2010/main" val="0"/>
              </a:ext>
            </a:extLst>
          </a:blip>
          <a:stretch>
            <a:fillRect/>
          </a:stretch>
        </p:blipFill>
        <p:spPr bwMode="auto">
          <a:xfrm>
            <a:off x="1857298" y="2932461"/>
            <a:ext cx="4419600" cy="353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AB18EC0B-F2BC-FD71-4CDF-48A71457E971}"/>
              </a:ext>
            </a:extLst>
          </p:cNvPr>
          <p:cNvSpPr txBox="1"/>
          <p:nvPr/>
        </p:nvSpPr>
        <p:spPr>
          <a:xfrm>
            <a:off x="1958897" y="1548161"/>
            <a:ext cx="4038600" cy="1384300"/>
          </a:xfrm>
          <a:prstGeom prst="rect">
            <a:avLst/>
          </a:prstGeom>
          <a:noFill/>
        </p:spPr>
        <p:txBody>
          <a:bodyPr wrap="square">
            <a:spAutoFit/>
          </a:bodyPr>
          <a:lstStyle/>
          <a:p>
            <a:pPr algn="ctr" eaLnBrk="1" fontAlgn="auto" hangingPunct="1">
              <a:spcBef>
                <a:spcPts val="0"/>
              </a:spcBef>
              <a:spcAft>
                <a:spcPts val="0"/>
              </a:spcAft>
              <a:defRPr/>
            </a:pPr>
            <a:r>
              <a:rPr lang="nl-NL" sz="2800" b="1" kern="0">
                <a:solidFill>
                  <a:srgbClr val="1B2944"/>
                </a:solidFill>
                <a:latin typeface="Corbel" pitchFamily="34" charset="0"/>
                <a:cs typeface="Arial" charset="0"/>
              </a:rPr>
              <a:t>Gezond</a:t>
            </a:r>
          </a:p>
          <a:p>
            <a:pPr algn="ctr" eaLnBrk="1" fontAlgn="auto" hangingPunct="1">
              <a:spcBef>
                <a:spcPts val="0"/>
              </a:spcBef>
              <a:spcAft>
                <a:spcPts val="0"/>
              </a:spcAft>
              <a:defRPr/>
            </a:pPr>
            <a:r>
              <a:rPr lang="nl-BE" sz="2800" kern="0">
                <a:solidFill>
                  <a:srgbClr val="1B2944"/>
                </a:solidFill>
                <a:latin typeface="Corbel" pitchFamily="34" charset="0"/>
                <a:cs typeface="Arial" charset="0"/>
              </a:rPr>
              <a:t>Nauwelijks slijm in longen</a:t>
            </a:r>
          </a:p>
          <a:p>
            <a:pPr algn="ctr" eaLnBrk="1" fontAlgn="auto" hangingPunct="1">
              <a:spcBef>
                <a:spcPts val="0"/>
              </a:spcBef>
              <a:spcAft>
                <a:spcPts val="0"/>
              </a:spcAft>
              <a:defRPr/>
            </a:pPr>
            <a:r>
              <a:rPr lang="nl-NL" sz="2800" kern="0">
                <a:solidFill>
                  <a:srgbClr val="1B2944"/>
                </a:solidFill>
                <a:latin typeface="Corbel" pitchFamily="34" charset="0"/>
                <a:cs typeface="Arial" charset="0"/>
              </a:rPr>
              <a:t>Nauwelijks immuun cellen</a:t>
            </a:r>
            <a:endParaRPr lang="nl-BE" sz="2800" kern="0">
              <a:solidFill>
                <a:srgbClr val="1B2944"/>
              </a:solidFill>
              <a:latin typeface="Corbel" pitchFamily="34" charset="0"/>
              <a:cs typeface="Arial" charset="0"/>
            </a:endParaRPr>
          </a:p>
        </p:txBody>
      </p:sp>
      <p:sp>
        <p:nvSpPr>
          <p:cNvPr id="12" name="TextBox 11">
            <a:extLst>
              <a:ext uri="{FF2B5EF4-FFF2-40B4-BE49-F238E27FC236}">
                <a16:creationId xmlns:a16="http://schemas.microsoft.com/office/drawing/2014/main" id="{C12AA941-23D1-FA0F-EB66-E6A0102AAFA5}"/>
              </a:ext>
            </a:extLst>
          </p:cNvPr>
          <p:cNvSpPr txBox="1"/>
          <p:nvPr/>
        </p:nvSpPr>
        <p:spPr>
          <a:xfrm>
            <a:off x="6556298" y="1548161"/>
            <a:ext cx="3095625" cy="1384300"/>
          </a:xfrm>
          <a:prstGeom prst="rect">
            <a:avLst/>
          </a:prstGeom>
          <a:noFill/>
        </p:spPr>
        <p:txBody>
          <a:bodyPr wrap="square">
            <a:spAutoFit/>
          </a:bodyPr>
          <a:lstStyle/>
          <a:p>
            <a:pPr algn="ctr" eaLnBrk="1" fontAlgn="auto" hangingPunct="1">
              <a:spcBef>
                <a:spcPts val="0"/>
              </a:spcBef>
              <a:spcAft>
                <a:spcPts val="0"/>
              </a:spcAft>
              <a:defRPr/>
            </a:pPr>
            <a:r>
              <a:rPr lang="nl-BE" sz="2800" b="1" kern="0">
                <a:solidFill>
                  <a:srgbClr val="1B2944"/>
                </a:solidFill>
                <a:latin typeface="Corbel" pitchFamily="34" charset="0"/>
                <a:cs typeface="Arial" charset="0"/>
              </a:rPr>
              <a:t>Astmatisch</a:t>
            </a:r>
          </a:p>
          <a:p>
            <a:pPr algn="ctr" eaLnBrk="1" fontAlgn="auto" hangingPunct="1">
              <a:spcBef>
                <a:spcPts val="0"/>
              </a:spcBef>
              <a:spcAft>
                <a:spcPts val="0"/>
              </a:spcAft>
              <a:defRPr/>
            </a:pPr>
            <a:r>
              <a:rPr lang="nl-NL" sz="2800" kern="0">
                <a:solidFill>
                  <a:srgbClr val="1B2944"/>
                </a:solidFill>
                <a:latin typeface="Corbel" pitchFamily="34" charset="0"/>
                <a:cs typeface="Arial" charset="0"/>
              </a:rPr>
              <a:t>Veel slijm in longen</a:t>
            </a:r>
          </a:p>
          <a:p>
            <a:pPr algn="ctr" eaLnBrk="1" fontAlgn="auto" hangingPunct="1">
              <a:spcBef>
                <a:spcPts val="0"/>
              </a:spcBef>
              <a:spcAft>
                <a:spcPts val="0"/>
              </a:spcAft>
              <a:defRPr/>
            </a:pPr>
            <a:r>
              <a:rPr lang="nl-NL" sz="2800" kern="0">
                <a:solidFill>
                  <a:srgbClr val="1B2944"/>
                </a:solidFill>
                <a:latin typeface="Corbel" pitchFamily="34" charset="0"/>
                <a:cs typeface="Arial" charset="0"/>
              </a:rPr>
              <a:t>Veel immuun cellen</a:t>
            </a:r>
            <a:endParaRPr lang="nl-BE" sz="2800" kern="0">
              <a:solidFill>
                <a:srgbClr val="1B2944"/>
              </a:solidFill>
              <a:latin typeface="Corbel" pitchFamily="34" charset="0"/>
              <a:cs typeface="Arial" charset="0"/>
            </a:endParaRPr>
          </a:p>
        </p:txBody>
      </p:sp>
      <p:pic>
        <p:nvPicPr>
          <p:cNvPr id="152583" name="Picture 2">
            <a:extLst>
              <a:ext uri="{FF2B5EF4-FFF2-40B4-BE49-F238E27FC236}">
                <a16:creationId xmlns:a16="http://schemas.microsoft.com/office/drawing/2014/main" id="{8E8CF6CB-F595-E351-E31B-BB7A18BC89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6297" y="2932461"/>
            <a:ext cx="4420479" cy="353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a:extLst>
              <a:ext uri="{FF2B5EF4-FFF2-40B4-BE49-F238E27FC236}">
                <a16:creationId xmlns:a16="http://schemas.microsoft.com/office/drawing/2014/main" id="{43EBC4D9-81A2-166A-E22C-CEB3D5B508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2462" y="1311808"/>
            <a:ext cx="3157538" cy="513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627" name="Title 5">
            <a:extLst>
              <a:ext uri="{FF2B5EF4-FFF2-40B4-BE49-F238E27FC236}">
                <a16:creationId xmlns:a16="http://schemas.microsoft.com/office/drawing/2014/main" id="{87BFB996-7B00-23EA-91B2-45D2E33A1C4D}"/>
              </a:ext>
            </a:extLst>
          </p:cNvPr>
          <p:cNvSpPr>
            <a:spLocks noGrp="1"/>
          </p:cNvSpPr>
          <p:nvPr>
            <p:ph type="title"/>
          </p:nvPr>
        </p:nvSpPr>
        <p:spPr/>
        <p:txBody>
          <a:bodyPr/>
          <a:lstStyle/>
          <a:p>
            <a:pPr eaLnBrk="1" hangingPunct="1"/>
            <a:r>
              <a:rPr lang="nl-BE" altLang="en-US" sz="3600" b="1">
                <a:latin typeface="Corbel" panose="020B0503020204020204" pitchFamily="34" charset="0"/>
              </a:rPr>
              <a:t>Hoe voelt het om zelf benauwd te zijn?</a:t>
            </a:r>
          </a:p>
        </p:txBody>
      </p:sp>
      <p:sp>
        <p:nvSpPr>
          <p:cNvPr id="26628" name="Content Placeholder 2">
            <a:extLst>
              <a:ext uri="{FF2B5EF4-FFF2-40B4-BE49-F238E27FC236}">
                <a16:creationId xmlns:a16="http://schemas.microsoft.com/office/drawing/2014/main" id="{7D6FDCEC-96CA-D5B1-E286-BC054663AC01}"/>
              </a:ext>
            </a:extLst>
          </p:cNvPr>
          <p:cNvSpPr>
            <a:spLocks noGrp="1"/>
          </p:cNvSpPr>
          <p:nvPr>
            <p:ph sz="quarter" idx="10"/>
          </p:nvPr>
        </p:nvSpPr>
        <p:spPr/>
        <p:txBody>
          <a:bodyPr/>
          <a:lstStyle/>
          <a:p>
            <a:pPr marL="0" indent="0" eaLnBrk="1" hangingPunct="1">
              <a:buFont typeface="Arial" charset="0"/>
              <a:buNone/>
              <a:defRPr/>
            </a:pPr>
            <a:r>
              <a:rPr lang="nl-BE" sz="2400">
                <a:solidFill>
                  <a:srgbClr val="1B2944"/>
                </a:solidFill>
                <a:latin typeface="Corbel" pitchFamily="34" charset="0"/>
              </a:rPr>
              <a:t>Let op! </a:t>
            </a:r>
          </a:p>
          <a:p>
            <a:pPr marL="0" indent="0" eaLnBrk="1" hangingPunct="1">
              <a:buFont typeface="Arial" charset="0"/>
              <a:buNone/>
              <a:defRPr/>
            </a:pPr>
            <a:r>
              <a:rPr lang="nl-BE" sz="2400">
                <a:solidFill>
                  <a:srgbClr val="1B2944"/>
                </a:solidFill>
                <a:latin typeface="Corbel" pitchFamily="34" charset="0"/>
              </a:rPr>
              <a:t>Dit proefje is niet geschikt voor kinderen met astma.</a:t>
            </a:r>
          </a:p>
          <a:p>
            <a:pPr eaLnBrk="1" hangingPunct="1">
              <a:buFont typeface="Arial" charset="0"/>
              <a:buChar char="•"/>
              <a:defRPr/>
            </a:pPr>
            <a:endParaRPr lang="nl-BE" sz="2400">
              <a:solidFill>
                <a:srgbClr val="1B2944"/>
              </a:solidFill>
              <a:latin typeface="Corbel" pitchFamily="34" charset="0"/>
            </a:endParaRPr>
          </a:p>
          <a:p>
            <a:pPr marL="0" indent="0" eaLnBrk="1" hangingPunct="1">
              <a:buFont typeface="Arial" charset="0"/>
              <a:buNone/>
              <a:defRPr/>
            </a:pPr>
            <a:r>
              <a:rPr lang="nl-BE" sz="2400">
                <a:solidFill>
                  <a:srgbClr val="1B2944"/>
                </a:solidFill>
                <a:latin typeface="Corbel" pitchFamily="34" charset="0"/>
              </a:rPr>
              <a:t>Adem door het rietje terwijl je je neus dichthoudt.</a:t>
            </a:r>
          </a:p>
          <a:p>
            <a:pPr marL="0" indent="0" eaLnBrk="1" hangingPunct="1">
              <a:buFont typeface="Arial" charset="0"/>
              <a:buNone/>
              <a:defRPr/>
            </a:pPr>
            <a:r>
              <a:rPr lang="nl-BE" sz="2400">
                <a:solidFill>
                  <a:srgbClr val="1B2944"/>
                </a:solidFill>
                <a:latin typeface="Corbel" pitchFamily="34" charset="0"/>
              </a:rPr>
              <a:t>Hoe gaat dat?</a:t>
            </a:r>
          </a:p>
          <a:p>
            <a:pPr marL="0" indent="0" eaLnBrk="1" hangingPunct="1">
              <a:buFont typeface="Arial" charset="0"/>
              <a:buNone/>
              <a:defRPr/>
            </a:pPr>
            <a:r>
              <a:rPr lang="nl-BE" sz="2400">
                <a:solidFill>
                  <a:srgbClr val="1B2944"/>
                </a:solidFill>
                <a:latin typeface="Corbel" pitchFamily="34" charset="0"/>
              </a:rPr>
              <a:t>Hoe komt dat?</a:t>
            </a:r>
          </a:p>
          <a:p>
            <a:pPr eaLnBrk="1" hangingPunct="1">
              <a:buFont typeface="Arial" charset="0"/>
              <a:buChar char="•"/>
              <a:defRPr/>
            </a:pPr>
            <a:endParaRPr lang="nl-BE" sz="2400">
              <a:solidFill>
                <a:srgbClr val="1B2944"/>
              </a:solidFill>
              <a:latin typeface="Corbel" pitchFamily="34" charset="0"/>
            </a:endParaRPr>
          </a:p>
          <a:p>
            <a:pPr marL="0" indent="0" eaLnBrk="1" hangingPunct="1">
              <a:buFont typeface="Arial" charset="0"/>
              <a:buNone/>
              <a:defRPr/>
            </a:pPr>
            <a:r>
              <a:rPr lang="nl-BE" sz="2400">
                <a:solidFill>
                  <a:srgbClr val="1B2944"/>
                </a:solidFill>
                <a:latin typeface="Corbel" pitchFamily="34" charset="0"/>
              </a:rPr>
              <a:t>Spring nu op en neer en adem weer door het rietje. </a:t>
            </a:r>
          </a:p>
          <a:p>
            <a:pPr marL="0" indent="0" eaLnBrk="1" hangingPunct="1">
              <a:buFont typeface="Arial" charset="0"/>
              <a:buNone/>
              <a:defRPr/>
            </a:pPr>
            <a:r>
              <a:rPr lang="nl-BE" sz="2400">
                <a:solidFill>
                  <a:srgbClr val="1B2944"/>
                </a:solidFill>
                <a:latin typeface="Corbel" pitchFamily="34" charset="0"/>
              </a:rPr>
              <a:t>Hoe gaat dat?</a:t>
            </a:r>
          </a:p>
          <a:p>
            <a:pPr eaLnBrk="1" hangingPunct="1">
              <a:buFont typeface="Arial" charset="0"/>
              <a:buChar char="•"/>
              <a:defRPr/>
            </a:pPr>
            <a:endParaRPr lang="nl-BE" sz="2400">
              <a:solidFill>
                <a:srgbClr val="1B2944"/>
              </a:solidFill>
              <a:latin typeface="Corbe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5">
            <a:extLst>
              <a:ext uri="{FF2B5EF4-FFF2-40B4-BE49-F238E27FC236}">
                <a16:creationId xmlns:a16="http://schemas.microsoft.com/office/drawing/2014/main" id="{B50A4564-535F-1F57-8C42-872ACE290EEF}"/>
              </a:ext>
            </a:extLst>
          </p:cNvPr>
          <p:cNvSpPr>
            <a:spLocks noGrp="1"/>
          </p:cNvSpPr>
          <p:nvPr>
            <p:ph type="title"/>
          </p:nvPr>
        </p:nvSpPr>
        <p:spPr/>
        <p:txBody>
          <a:bodyPr/>
          <a:lstStyle/>
          <a:p>
            <a:pPr eaLnBrk="1" hangingPunct="1"/>
            <a:r>
              <a:rPr lang="nl-BE" altLang="en-US" sz="4000" b="1">
                <a:latin typeface="Corbel" panose="020B0503020204020204" pitchFamily="34" charset="0"/>
              </a:rPr>
              <a:t>Hoe komt het dat je astma krijgt?</a:t>
            </a:r>
          </a:p>
        </p:txBody>
      </p:sp>
      <p:sp>
        <p:nvSpPr>
          <p:cNvPr id="26628" name="Content Placeholder 2">
            <a:extLst>
              <a:ext uri="{FF2B5EF4-FFF2-40B4-BE49-F238E27FC236}">
                <a16:creationId xmlns:a16="http://schemas.microsoft.com/office/drawing/2014/main" id="{8E88B9A6-21B7-77B9-D2F3-3857276AD920}"/>
              </a:ext>
            </a:extLst>
          </p:cNvPr>
          <p:cNvSpPr>
            <a:spLocks noGrp="1"/>
          </p:cNvSpPr>
          <p:nvPr>
            <p:ph sz="quarter" idx="10"/>
          </p:nvPr>
        </p:nvSpPr>
        <p:spPr>
          <a:xfrm>
            <a:off x="792000" y="1311808"/>
            <a:ext cx="10608000" cy="5235075"/>
          </a:xfrm>
        </p:spPr>
        <p:txBody>
          <a:bodyPr/>
          <a:lstStyle/>
          <a:p>
            <a:pPr eaLnBrk="1" hangingPunct="1">
              <a:buFont typeface="Arial" charset="0"/>
              <a:buChar char="•"/>
              <a:defRPr/>
            </a:pPr>
            <a:r>
              <a:rPr lang="nl-BE" sz="2400">
                <a:solidFill>
                  <a:srgbClr val="1B2944"/>
                </a:solidFill>
                <a:latin typeface="Corbel" pitchFamily="34" charset="0"/>
              </a:rPr>
              <a:t>Erfelijke aanleg = het zit in je genen, het zit in jouw DNA (vooral moeders kant)</a:t>
            </a:r>
          </a:p>
          <a:p>
            <a:pPr eaLnBrk="1" hangingPunct="1">
              <a:buFont typeface="Arial" charset="0"/>
              <a:buChar char="•"/>
              <a:defRPr/>
            </a:pPr>
            <a:r>
              <a:rPr lang="nl-NL" sz="2400">
                <a:solidFill>
                  <a:srgbClr val="1B2944"/>
                </a:solidFill>
                <a:latin typeface="Corbel" pitchFamily="34" charset="0"/>
              </a:rPr>
              <a:t>Link met eczeem</a:t>
            </a:r>
            <a:endParaRPr lang="nl-BE" sz="2400">
              <a:solidFill>
                <a:srgbClr val="1B2944"/>
              </a:solidFill>
              <a:latin typeface="Corbel" pitchFamily="34" charset="0"/>
            </a:endParaRPr>
          </a:p>
          <a:p>
            <a:pPr eaLnBrk="1" hangingPunct="1">
              <a:buFont typeface="Arial" charset="0"/>
              <a:buChar char="•"/>
              <a:defRPr/>
            </a:pPr>
            <a:r>
              <a:rPr lang="nl-BE" sz="2400">
                <a:solidFill>
                  <a:srgbClr val="1B2944"/>
                </a:solidFill>
                <a:latin typeface="Corbel" pitchFamily="34" charset="0"/>
              </a:rPr>
              <a:t>Overdreven hygiëne en overmatig antibioticagebruik</a:t>
            </a:r>
          </a:p>
          <a:p>
            <a:pPr eaLnBrk="1" hangingPunct="1">
              <a:buFont typeface="Arial" charset="0"/>
              <a:buChar char="•"/>
              <a:defRPr/>
            </a:pPr>
            <a:r>
              <a:rPr lang="nl-BE" sz="2400">
                <a:solidFill>
                  <a:srgbClr val="1B2944"/>
                </a:solidFill>
                <a:latin typeface="Corbel" pitchFamily="34" charset="0"/>
              </a:rPr>
              <a:t>Kant en klaar voedingspatroon (met obesitas)</a:t>
            </a:r>
          </a:p>
          <a:p>
            <a:pPr eaLnBrk="1" hangingPunct="1">
              <a:buFont typeface="Arial" charset="0"/>
              <a:buChar char="•"/>
              <a:defRPr/>
            </a:pPr>
            <a:r>
              <a:rPr lang="nl-BE" sz="2400">
                <a:solidFill>
                  <a:srgbClr val="1B2944"/>
                </a:solidFill>
                <a:latin typeface="Corbel" pitchFamily="34" charset="0"/>
              </a:rPr>
              <a:t>Vroeggeboorte</a:t>
            </a:r>
          </a:p>
          <a:p>
            <a:pPr eaLnBrk="1" hangingPunct="1">
              <a:buFont typeface="Arial" charset="0"/>
              <a:buChar char="•"/>
              <a:defRPr/>
            </a:pPr>
            <a:r>
              <a:rPr lang="nl-BE" sz="2400">
                <a:solidFill>
                  <a:srgbClr val="1B2944"/>
                </a:solidFill>
                <a:latin typeface="Corbel" pitchFamily="34" charset="0"/>
              </a:rPr>
              <a:t>Mama’s die roken tijdens de zwangerschap</a:t>
            </a:r>
          </a:p>
          <a:p>
            <a:pPr marL="0" indent="0" eaLnBrk="1" hangingPunct="1">
              <a:buNone/>
              <a:defRPr/>
            </a:pPr>
            <a:endParaRPr lang="nl-BE" sz="2400">
              <a:solidFill>
                <a:srgbClr val="1B2944"/>
              </a:solidFill>
              <a:latin typeface="Corbel" pitchFamily="34" charset="0"/>
            </a:endParaRPr>
          </a:p>
          <a:p>
            <a:pPr marL="0" indent="0" eaLnBrk="1" hangingPunct="1">
              <a:buFont typeface="Arial" charset="0"/>
              <a:buNone/>
              <a:defRPr/>
            </a:pPr>
            <a:r>
              <a:rPr lang="nl-BE" sz="2400">
                <a:solidFill>
                  <a:srgbClr val="1B2944"/>
                </a:solidFill>
                <a:latin typeface="Corbel" pitchFamily="34" charset="0"/>
              </a:rPr>
              <a:t>Omgevingsfactoren = prikkel voor astma-aanval</a:t>
            </a:r>
          </a:p>
          <a:p>
            <a:pPr marL="0" indent="0" eaLnBrk="1" hangingPunct="1">
              <a:buFont typeface="Arial" charset="0"/>
              <a:buNone/>
              <a:defRPr/>
            </a:pPr>
            <a:r>
              <a:rPr lang="nl-BE" sz="2400">
                <a:solidFill>
                  <a:srgbClr val="1B2944"/>
                </a:solidFill>
                <a:latin typeface="Corbel" pitchFamily="34" charset="0"/>
                <a:sym typeface="WP MathA"/>
              </a:rPr>
              <a:t> </a:t>
            </a:r>
            <a:r>
              <a:rPr lang="nl-BE" sz="2400">
                <a:solidFill>
                  <a:srgbClr val="1B2944"/>
                </a:solidFill>
                <a:latin typeface="Corbel" pitchFamily="34" charset="0"/>
              </a:rPr>
              <a:t>Allergische: planten, dieren, voedsel, geneesmiddelen</a:t>
            </a:r>
          </a:p>
          <a:p>
            <a:pPr marL="0" indent="0" eaLnBrk="1" hangingPunct="1">
              <a:buFont typeface="Arial" charset="0"/>
              <a:buNone/>
              <a:defRPr/>
            </a:pPr>
            <a:r>
              <a:rPr lang="nl-BE" sz="2400">
                <a:solidFill>
                  <a:srgbClr val="1B2944"/>
                </a:solidFill>
                <a:latin typeface="Corbel" pitchFamily="34" charset="0"/>
                <a:sym typeface="WP MathA"/>
              </a:rPr>
              <a:t> </a:t>
            </a:r>
            <a:r>
              <a:rPr lang="nl-BE" sz="2400">
                <a:solidFill>
                  <a:srgbClr val="1B2944"/>
                </a:solidFill>
                <a:latin typeface="Corbel" pitchFamily="34" charset="0"/>
              </a:rPr>
              <a:t>Niet allergische : stof, rook, mist, uitlaatgassen, parfum, 	inspanning, koude, stress, …</a:t>
            </a:r>
          </a:p>
          <a:p>
            <a:pPr eaLnBrk="1" hangingPunct="1">
              <a:buFont typeface="Arial" charset="0"/>
              <a:buChar char="•"/>
              <a:defRPr/>
            </a:pPr>
            <a:endParaRPr lang="nl-BE" sz="2400">
              <a:solidFill>
                <a:srgbClr val="1B2944"/>
              </a:solidFill>
              <a:latin typeface="Corbe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5">
            <a:extLst>
              <a:ext uri="{FF2B5EF4-FFF2-40B4-BE49-F238E27FC236}">
                <a16:creationId xmlns:a16="http://schemas.microsoft.com/office/drawing/2014/main" id="{20712ADB-8C88-F969-546C-25B1E55E1FFC}"/>
              </a:ext>
            </a:extLst>
          </p:cNvPr>
          <p:cNvSpPr>
            <a:spLocks noGrp="1"/>
          </p:cNvSpPr>
          <p:nvPr>
            <p:ph type="title"/>
          </p:nvPr>
        </p:nvSpPr>
        <p:spPr/>
        <p:txBody>
          <a:bodyPr/>
          <a:lstStyle/>
          <a:p>
            <a:pPr eaLnBrk="1" hangingPunct="1"/>
            <a:r>
              <a:rPr lang="nl-BE" altLang="en-US" b="1">
                <a:latin typeface="Corbel" panose="020B0503020204020204" pitchFamily="34" charset="0"/>
              </a:rPr>
              <a:t>Behandeling</a:t>
            </a:r>
          </a:p>
        </p:txBody>
      </p:sp>
      <p:sp>
        <p:nvSpPr>
          <p:cNvPr id="26628" name="Content Placeholder 2">
            <a:extLst>
              <a:ext uri="{FF2B5EF4-FFF2-40B4-BE49-F238E27FC236}">
                <a16:creationId xmlns:a16="http://schemas.microsoft.com/office/drawing/2014/main" id="{395E633A-AAEE-E8A6-5B34-A3B30FDBADD2}"/>
              </a:ext>
            </a:extLst>
          </p:cNvPr>
          <p:cNvSpPr>
            <a:spLocks noGrp="1"/>
          </p:cNvSpPr>
          <p:nvPr>
            <p:ph sz="quarter" idx="10"/>
          </p:nvPr>
        </p:nvSpPr>
        <p:spPr/>
        <p:txBody>
          <a:bodyPr/>
          <a:lstStyle/>
          <a:p>
            <a:pPr marL="0" indent="0" eaLnBrk="1" hangingPunct="1">
              <a:buFont typeface="Arial" charset="0"/>
              <a:buNone/>
              <a:defRPr/>
            </a:pPr>
            <a:r>
              <a:rPr lang="nl-NL" sz="2400" b="1" i="1">
                <a:solidFill>
                  <a:srgbClr val="1B2944"/>
                </a:solidFill>
                <a:latin typeface="Corbel" pitchFamily="34" charset="0"/>
              </a:rPr>
              <a:t>Genezing (nog) niet mogelijk, wel onder controle houden</a:t>
            </a:r>
            <a:endParaRPr lang="nl-BE" sz="2400" b="1" i="1">
              <a:solidFill>
                <a:srgbClr val="1B2944"/>
              </a:solidFill>
              <a:latin typeface="Corbel" pitchFamily="34" charset="0"/>
            </a:endParaRPr>
          </a:p>
          <a:p>
            <a:pPr marL="0" indent="0" eaLnBrk="1" hangingPunct="1">
              <a:buFont typeface="Arial" charset="0"/>
              <a:buNone/>
              <a:defRPr/>
            </a:pPr>
            <a:r>
              <a:rPr lang="nl-BE" sz="2400" i="1">
                <a:solidFill>
                  <a:srgbClr val="1B2944"/>
                </a:solidFill>
                <a:latin typeface="Corbel" pitchFamily="34" charset="0"/>
              </a:rPr>
              <a:t>Welke </a:t>
            </a:r>
            <a:r>
              <a:rPr lang="nl-BE" sz="2400" i="1" u="sng">
                <a:solidFill>
                  <a:srgbClr val="1B2944"/>
                </a:solidFill>
                <a:latin typeface="Corbel" pitchFamily="34" charset="0"/>
              </a:rPr>
              <a:t>medicijnen</a:t>
            </a:r>
            <a:r>
              <a:rPr lang="nl-BE" sz="2400" i="1">
                <a:solidFill>
                  <a:srgbClr val="1B2944"/>
                </a:solidFill>
                <a:latin typeface="Corbel" pitchFamily="34" charset="0"/>
              </a:rPr>
              <a:t> kan je dan nemen?</a:t>
            </a:r>
          </a:p>
          <a:p>
            <a:pPr eaLnBrk="1" hangingPunct="1">
              <a:buFont typeface="Arial" charset="0"/>
              <a:buChar char="•"/>
              <a:defRPr/>
            </a:pPr>
            <a:r>
              <a:rPr lang="nl-BE" sz="2400">
                <a:solidFill>
                  <a:srgbClr val="1B2944"/>
                </a:solidFill>
                <a:latin typeface="Corbel" pitchFamily="34" charset="0"/>
              </a:rPr>
              <a:t>ontstekingsremmers</a:t>
            </a:r>
          </a:p>
          <a:p>
            <a:pPr eaLnBrk="1" hangingPunct="1">
              <a:buFont typeface="Arial" charset="0"/>
              <a:buChar char="•"/>
              <a:defRPr/>
            </a:pPr>
            <a:r>
              <a:rPr lang="nl-BE" sz="2400">
                <a:solidFill>
                  <a:srgbClr val="1B2944"/>
                </a:solidFill>
                <a:latin typeface="Corbel" pitchFamily="34" charset="0"/>
              </a:rPr>
              <a:t>luchtwegverwijders</a:t>
            </a:r>
          </a:p>
          <a:p>
            <a:pPr marL="0" indent="0" algn="r" eaLnBrk="1" hangingPunct="1">
              <a:buFont typeface="Arial" charset="0"/>
              <a:buNone/>
              <a:defRPr/>
            </a:pPr>
            <a:r>
              <a:rPr lang="nl-BE" sz="2400" i="1" u="sng">
                <a:solidFill>
                  <a:srgbClr val="1B2944"/>
                </a:solidFill>
                <a:latin typeface="Corbel" pitchFamily="34" charset="0"/>
              </a:rPr>
              <a:t>Levensstijl</a:t>
            </a:r>
          </a:p>
          <a:p>
            <a:pPr algn="r" eaLnBrk="1" hangingPunct="1">
              <a:buFont typeface="Arial" charset="0"/>
              <a:buChar char="•"/>
              <a:defRPr/>
            </a:pPr>
            <a:r>
              <a:rPr lang="nl-BE" sz="2400">
                <a:solidFill>
                  <a:srgbClr val="1B2944"/>
                </a:solidFill>
                <a:latin typeface="Corbel" pitchFamily="34" charset="0"/>
              </a:rPr>
              <a:t>niet roken</a:t>
            </a:r>
          </a:p>
          <a:p>
            <a:pPr algn="r" eaLnBrk="1" hangingPunct="1">
              <a:buFont typeface="Arial" charset="0"/>
              <a:buChar char="•"/>
              <a:defRPr/>
            </a:pPr>
            <a:r>
              <a:rPr lang="nl-BE" sz="2400">
                <a:solidFill>
                  <a:srgbClr val="1B2944"/>
                </a:solidFill>
                <a:latin typeface="Corbel" pitchFamily="34" charset="0"/>
              </a:rPr>
              <a:t>meeroken vermijden</a:t>
            </a:r>
          </a:p>
          <a:p>
            <a:pPr algn="r" eaLnBrk="1" hangingPunct="1">
              <a:buFont typeface="Arial" charset="0"/>
              <a:buChar char="•"/>
              <a:defRPr/>
            </a:pPr>
            <a:r>
              <a:rPr lang="nl-BE" sz="2400">
                <a:solidFill>
                  <a:srgbClr val="1B2944"/>
                </a:solidFill>
                <a:latin typeface="Corbel" pitchFamily="34" charset="0"/>
              </a:rPr>
              <a:t>genoeg bewegen en sporten</a:t>
            </a:r>
          </a:p>
          <a:p>
            <a:pPr algn="r" eaLnBrk="1" hangingPunct="1">
              <a:buFont typeface="Arial" charset="0"/>
              <a:buChar char="•"/>
              <a:defRPr/>
            </a:pPr>
            <a:r>
              <a:rPr lang="nl-BE" sz="2400">
                <a:solidFill>
                  <a:srgbClr val="1B2944"/>
                </a:solidFill>
                <a:latin typeface="Corbel" pitchFamily="34" charset="0"/>
              </a:rPr>
              <a:t>gezond eten</a:t>
            </a:r>
          </a:p>
          <a:p>
            <a:pPr eaLnBrk="1" hangingPunct="1">
              <a:buFont typeface="Arial" charset="0"/>
              <a:buChar char="•"/>
              <a:defRPr/>
            </a:pPr>
            <a:endParaRPr lang="nl-BE" sz="2400">
              <a:solidFill>
                <a:srgbClr val="1B2944"/>
              </a:solidFill>
              <a:latin typeface="Corbel" pitchFamily="34" charset="0"/>
            </a:endParaRPr>
          </a:p>
        </p:txBody>
      </p:sp>
      <p:pic>
        <p:nvPicPr>
          <p:cNvPr id="160773" name="Picture 4">
            <a:extLst>
              <a:ext uri="{FF2B5EF4-FFF2-40B4-BE49-F238E27FC236}">
                <a16:creationId xmlns:a16="http://schemas.microsoft.com/office/drawing/2014/main" id="{DDFDE97D-280D-ACE2-3098-BDF2926BC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2375" y="787858"/>
            <a:ext cx="2587625" cy="294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LongFonds_NL_Medicijnen_WMV V9.wmv">
            <a:hlinkClick r:id="" action="ppaction://media"/>
            <a:extLst>
              <a:ext uri="{FF2B5EF4-FFF2-40B4-BE49-F238E27FC236}">
                <a16:creationId xmlns:a16="http://schemas.microsoft.com/office/drawing/2014/main" id="{762E4345-2F57-14DF-7314-B2B879050158}"/>
              </a:ext>
            </a:extLst>
          </p:cNvPr>
          <p:cNvPicPr>
            <a:picLocks noChangeAspect="1"/>
          </p:cNvPicPr>
          <p:nvPr/>
        </p:nvPicPr>
        <p:blipFill>
          <a:blip r:embed="rId3">
            <a:extLst>
              <a:ext uri="{28A0092B-C50C-407E-A947-70E740481C1C}">
                <a14:useLocalDpi xmlns:a14="http://schemas.microsoft.com/office/drawing/2010/main" val="0"/>
              </a:ext>
            </a:extLst>
          </a:blip>
          <a:srcRect t="8061" b="8469"/>
          <a:stretch>
            <a:fillRect/>
          </a:stretch>
        </p:blipFill>
        <p:spPr bwMode="auto">
          <a:xfrm>
            <a:off x="1120040" y="3995246"/>
            <a:ext cx="3251238" cy="226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6" descr="Afbeeldingsresultaat voor dettol">
            <a:extLst>
              <a:ext uri="{FF2B5EF4-FFF2-40B4-BE49-F238E27FC236}">
                <a16:creationId xmlns:a16="http://schemas.microsoft.com/office/drawing/2014/main" id="{BDEF9F4A-14AD-1091-6DE7-D44A8E609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7330" y="2357470"/>
            <a:ext cx="2532063"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Title 5">
            <a:extLst>
              <a:ext uri="{FF2B5EF4-FFF2-40B4-BE49-F238E27FC236}">
                <a16:creationId xmlns:a16="http://schemas.microsoft.com/office/drawing/2014/main" id="{FC0102B3-AF68-A965-CF8E-A00B3B1962FC}"/>
              </a:ext>
            </a:extLst>
          </p:cNvPr>
          <p:cNvSpPr>
            <a:spLocks noGrp="1"/>
          </p:cNvSpPr>
          <p:nvPr>
            <p:ph type="title"/>
          </p:nvPr>
        </p:nvSpPr>
        <p:spPr/>
        <p:txBody>
          <a:bodyPr/>
          <a:lstStyle/>
          <a:p>
            <a:pPr eaLnBrk="1" hangingPunct="1"/>
            <a:r>
              <a:rPr lang="nl-BE" altLang="en-US" b="1">
                <a:latin typeface="Corbel" panose="020B0503020204020204" pitchFamily="34" charset="0"/>
              </a:rPr>
              <a:t>Astma – Schone schijn</a:t>
            </a:r>
          </a:p>
        </p:txBody>
      </p:sp>
      <p:sp>
        <p:nvSpPr>
          <p:cNvPr id="26628" name="Content Placeholder 2">
            <a:extLst>
              <a:ext uri="{FF2B5EF4-FFF2-40B4-BE49-F238E27FC236}">
                <a16:creationId xmlns:a16="http://schemas.microsoft.com/office/drawing/2014/main" id="{23169F8C-65EF-AFDE-93F4-68800DF7CFF9}"/>
              </a:ext>
            </a:extLst>
          </p:cNvPr>
          <p:cNvSpPr>
            <a:spLocks noGrp="1"/>
          </p:cNvSpPr>
          <p:nvPr>
            <p:ph sz="quarter" idx="10"/>
          </p:nvPr>
        </p:nvSpPr>
        <p:spPr>
          <a:xfrm>
            <a:off x="792000" y="1941197"/>
            <a:ext cx="7415298" cy="4605686"/>
          </a:xfrm>
        </p:spPr>
        <p:txBody>
          <a:bodyPr/>
          <a:lstStyle/>
          <a:p>
            <a:pPr marL="0" indent="0" eaLnBrk="1" hangingPunct="1">
              <a:buFont typeface="Arial" charset="0"/>
              <a:buNone/>
              <a:defRPr/>
            </a:pPr>
            <a:r>
              <a:rPr lang="nl-BE" sz="1800">
                <a:solidFill>
                  <a:srgbClr val="1B2944"/>
                </a:solidFill>
                <a:latin typeface="Corbel" pitchFamily="34" charset="0"/>
              </a:rPr>
              <a:t>Wat kunnen wij doen om astma te voorkomen?</a:t>
            </a:r>
          </a:p>
          <a:p>
            <a:pPr eaLnBrk="1" hangingPunct="1">
              <a:buFont typeface="Arial" charset="0"/>
              <a:buChar char="•"/>
              <a:defRPr/>
            </a:pPr>
            <a:endParaRPr lang="nl-BE" sz="1800">
              <a:solidFill>
                <a:srgbClr val="1B2944"/>
              </a:solidFill>
              <a:latin typeface="Corbel" pitchFamily="34" charset="0"/>
            </a:endParaRPr>
          </a:p>
          <a:p>
            <a:pPr eaLnBrk="1" hangingPunct="1">
              <a:buFont typeface="Arial" charset="0"/>
              <a:buChar char="•"/>
              <a:defRPr/>
            </a:pPr>
            <a:r>
              <a:rPr lang="nl-BE" sz="1800">
                <a:solidFill>
                  <a:srgbClr val="1B2944"/>
                </a:solidFill>
                <a:latin typeface="Corbel" pitchFamily="34" charset="0"/>
              </a:rPr>
              <a:t>Hoe meer kinderen (crèche of gezin) hoe kleiner de kans …</a:t>
            </a:r>
          </a:p>
          <a:p>
            <a:pPr eaLnBrk="1" hangingPunct="1">
              <a:buFont typeface="Arial" charset="0"/>
              <a:buChar char="•"/>
              <a:defRPr/>
            </a:pPr>
            <a:r>
              <a:rPr lang="nl-BE" sz="1800">
                <a:solidFill>
                  <a:srgbClr val="1B2944"/>
                </a:solidFill>
                <a:latin typeface="Corbel" pitchFamily="34" charset="0"/>
              </a:rPr>
              <a:t>Huisdieren in huis (ideaal = boerderij) verhogen onze immuniteit …</a:t>
            </a:r>
          </a:p>
          <a:p>
            <a:pPr eaLnBrk="1" hangingPunct="1">
              <a:buFont typeface="Arial" charset="0"/>
              <a:buChar char="•"/>
              <a:defRPr/>
            </a:pPr>
            <a:r>
              <a:rPr lang="nl-BE" sz="1800">
                <a:solidFill>
                  <a:srgbClr val="1B2944"/>
                </a:solidFill>
                <a:latin typeface="Corbel" pitchFamily="34" charset="0"/>
              </a:rPr>
              <a:t>Ramen openen (thuis en in de klas) zodat verse lucht binnen kan …</a:t>
            </a:r>
          </a:p>
          <a:p>
            <a:pPr eaLnBrk="1" hangingPunct="1">
              <a:buFont typeface="Arial" charset="0"/>
              <a:buChar char="•"/>
              <a:defRPr/>
            </a:pPr>
            <a:r>
              <a:rPr lang="nl-BE" sz="1800">
                <a:solidFill>
                  <a:srgbClr val="1B2944"/>
                </a:solidFill>
                <a:latin typeface="Corbel" pitchFamily="34" charset="0"/>
              </a:rPr>
              <a:t>Vermijd roken en uitlaatgassen …</a:t>
            </a:r>
          </a:p>
          <a:p>
            <a:pPr eaLnBrk="1" hangingPunct="1">
              <a:buFont typeface="Arial" charset="0"/>
              <a:buChar char="•"/>
              <a:defRPr/>
            </a:pPr>
            <a:r>
              <a:rPr lang="nl-BE" sz="1800">
                <a:solidFill>
                  <a:srgbClr val="1B2944"/>
                </a:solidFill>
                <a:latin typeface="Corbel" pitchFamily="34" charset="0"/>
              </a:rPr>
              <a:t>Eens ziek zijn is eigenlijk niet zo erg …</a:t>
            </a:r>
          </a:p>
          <a:p>
            <a:pPr eaLnBrk="1" hangingPunct="1">
              <a:buFont typeface="Arial" charset="0"/>
              <a:buChar char="•"/>
              <a:defRPr/>
            </a:pPr>
            <a:r>
              <a:rPr lang="nl-BE" sz="1800">
                <a:solidFill>
                  <a:srgbClr val="1B2944"/>
                </a:solidFill>
                <a:latin typeface="Corbel" pitchFamily="34" charset="0"/>
              </a:rPr>
              <a:t>Beperk zeepgebruik bij wasbeurt, omdat deze de huid sterk doet uitdrogen …</a:t>
            </a:r>
          </a:p>
          <a:p>
            <a:pPr eaLnBrk="1" hangingPunct="1">
              <a:buFont typeface="Arial" charset="0"/>
              <a:buChar char="•"/>
              <a:defRPr/>
            </a:pPr>
            <a:r>
              <a:rPr lang="nl-BE" sz="1800">
                <a:solidFill>
                  <a:srgbClr val="1B2944"/>
                </a:solidFill>
                <a:latin typeface="Corbel" pitchFamily="34" charset="0"/>
              </a:rPr>
              <a:t>Hou alles netjes maar poets niet dagelijks met “</a:t>
            </a:r>
            <a:r>
              <a:rPr lang="nl-BE" sz="1800" err="1">
                <a:solidFill>
                  <a:srgbClr val="1B2944"/>
                </a:solidFill>
                <a:latin typeface="Corbel" pitchFamily="34" charset="0"/>
              </a:rPr>
              <a:t>Dettol</a:t>
            </a:r>
            <a:r>
              <a:rPr lang="nl-BE" sz="1800">
                <a:solidFill>
                  <a:srgbClr val="1B2944"/>
                </a:solidFill>
                <a:latin typeface="Corbel" pitchFamily="34" charset="0"/>
              </a:rPr>
              <a:t>” …</a:t>
            </a:r>
          </a:p>
          <a:p>
            <a:pPr eaLnBrk="1" hangingPunct="1">
              <a:buFont typeface="Arial" charset="0"/>
              <a:buChar char="•"/>
              <a:defRPr/>
            </a:pPr>
            <a:endParaRPr lang="nl-BE" sz="1800">
              <a:solidFill>
                <a:srgbClr val="1B2944"/>
              </a:solidFill>
              <a:latin typeface="Corbel" pitchFamily="34" charset="0"/>
            </a:endParaRPr>
          </a:p>
        </p:txBody>
      </p:sp>
      <p:pic>
        <p:nvPicPr>
          <p:cNvPr id="161798" name="Picture 4" descr="Afbeeldingsresultaat voor dettol douchegel">
            <a:extLst>
              <a:ext uri="{FF2B5EF4-FFF2-40B4-BE49-F238E27FC236}">
                <a16:creationId xmlns:a16="http://schemas.microsoft.com/office/drawing/2014/main" id="{3728FAAB-06E6-C793-6FEC-2A3F9286B6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695" t="9778" r="54167" b="5888"/>
          <a:stretch>
            <a:fillRect/>
          </a:stretch>
        </p:blipFill>
        <p:spPr bwMode="auto">
          <a:xfrm>
            <a:off x="9127330" y="4383120"/>
            <a:ext cx="2471737"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9" name="Picture 2">
            <a:extLst>
              <a:ext uri="{FF2B5EF4-FFF2-40B4-BE49-F238E27FC236}">
                <a16:creationId xmlns:a16="http://schemas.microsoft.com/office/drawing/2014/main" id="{8CF4376F-65D4-D719-937D-BE49524D02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9054" y="1138270"/>
            <a:ext cx="391001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113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5" descr="http://www.uib.no/sites/w3.uib.no/files/w2/mi/mice_colourbox.jpg">
            <a:extLst>
              <a:ext uri="{FF2B5EF4-FFF2-40B4-BE49-F238E27FC236}">
                <a16:creationId xmlns:a16="http://schemas.microsoft.com/office/drawing/2014/main" id="{93A1AA13-FB89-C658-D23F-8AFE5731D7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45" y="3678881"/>
            <a:ext cx="3653339" cy="315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7" name="Title 5">
            <a:extLst>
              <a:ext uri="{FF2B5EF4-FFF2-40B4-BE49-F238E27FC236}">
                <a16:creationId xmlns:a16="http://schemas.microsoft.com/office/drawing/2014/main" id="{0D301ADA-7673-73B6-7F67-AC74F8176241}"/>
              </a:ext>
            </a:extLst>
          </p:cNvPr>
          <p:cNvSpPr>
            <a:spLocks noGrp="1"/>
          </p:cNvSpPr>
          <p:nvPr>
            <p:ph type="title"/>
          </p:nvPr>
        </p:nvSpPr>
        <p:spPr>
          <a:xfrm>
            <a:off x="792000" y="602673"/>
            <a:ext cx="10608000" cy="1552698"/>
          </a:xfrm>
        </p:spPr>
        <p:txBody>
          <a:bodyPr/>
          <a:lstStyle/>
          <a:p>
            <a:pPr eaLnBrk="1" hangingPunct="1"/>
            <a:r>
              <a:rPr lang="nl-NL" altLang="nl-BE" sz="4000" b="1">
                <a:latin typeface="Corbel" panose="020B0503020204020204" pitchFamily="34" charset="0"/>
              </a:rPr>
              <a:t>Onderzoek op muismodel</a:t>
            </a:r>
            <a:br>
              <a:rPr lang="nl-BE" altLang="nl-BE" sz="2000">
                <a:latin typeface="Corbel" panose="020B0503020204020204" pitchFamily="34" charset="0"/>
              </a:rPr>
            </a:br>
            <a:br>
              <a:rPr lang="nl-BE" altLang="nl-BE" sz="2000">
                <a:latin typeface="Corbel" panose="020B0503020204020204" pitchFamily="34" charset="0"/>
              </a:rPr>
            </a:br>
            <a:r>
              <a:rPr lang="nl-BE" altLang="nl-BE" sz="1800">
                <a:latin typeface="Corbel" panose="020B0503020204020204" pitchFamily="34" charset="0"/>
              </a:rPr>
              <a:t>De huismuis heeft zich ontwikkeld tot hét proefdier voor medisch onderzoek. </a:t>
            </a:r>
            <a:br>
              <a:rPr lang="nl-BE" altLang="nl-BE" sz="1800">
                <a:latin typeface="Corbel" panose="020B0503020204020204" pitchFamily="34" charset="0"/>
              </a:rPr>
            </a:br>
            <a:r>
              <a:rPr lang="nl-BE" altLang="nl-BE" sz="1800">
                <a:latin typeface="Corbel" panose="020B0503020204020204" pitchFamily="34" charset="0"/>
              </a:rPr>
              <a:t>Ze hebben namelijk een vergelijkbaar afweersysteem als dat van mensen. </a:t>
            </a:r>
            <a:endParaRPr lang="nl-BE" altLang="en-US" sz="1800" b="1">
              <a:latin typeface="Corbel" panose="020B0503020204020204" pitchFamily="34" charset="0"/>
            </a:endParaRPr>
          </a:p>
        </p:txBody>
      </p:sp>
      <p:sp>
        <p:nvSpPr>
          <p:cNvPr id="26628" name="Content Placeholder 2">
            <a:extLst>
              <a:ext uri="{FF2B5EF4-FFF2-40B4-BE49-F238E27FC236}">
                <a16:creationId xmlns:a16="http://schemas.microsoft.com/office/drawing/2014/main" id="{D1C9A2F7-23D9-DCBC-28FB-620DAFD749B3}"/>
              </a:ext>
            </a:extLst>
          </p:cNvPr>
          <p:cNvSpPr>
            <a:spLocks noGrp="1"/>
          </p:cNvSpPr>
          <p:nvPr>
            <p:ph sz="quarter" idx="10"/>
          </p:nvPr>
        </p:nvSpPr>
        <p:spPr/>
        <p:txBody>
          <a:bodyPr/>
          <a:lstStyle/>
          <a:p>
            <a:pPr eaLnBrk="1" hangingPunct="1">
              <a:buFont typeface="Arial" charset="0"/>
              <a:buChar char="•"/>
              <a:defRPr/>
            </a:pPr>
            <a:endParaRPr lang="nl-BE" sz="2400">
              <a:solidFill>
                <a:srgbClr val="1B2944"/>
              </a:solidFill>
              <a:latin typeface="Corbel" pitchFamily="34" charset="0"/>
            </a:endParaRPr>
          </a:p>
          <a:p>
            <a:pPr marL="0" indent="0" eaLnBrk="1" hangingPunct="1">
              <a:buFont typeface="Arial" charset="0"/>
              <a:buNone/>
              <a:defRPr/>
            </a:pPr>
            <a:endParaRPr lang="nl-BE" sz="2400">
              <a:solidFill>
                <a:srgbClr val="1B2944"/>
              </a:solidFill>
              <a:latin typeface="Corbel" pitchFamily="34" charset="0"/>
            </a:endParaRPr>
          </a:p>
        </p:txBody>
      </p:sp>
      <p:pic>
        <p:nvPicPr>
          <p:cNvPr id="164871" name="Picture 17" descr="http://www.tecniplast.it/usermedia/global/product/other/8G599936.jpg">
            <a:extLst>
              <a:ext uri="{FF2B5EF4-FFF2-40B4-BE49-F238E27FC236}">
                <a16:creationId xmlns:a16="http://schemas.microsoft.com/office/drawing/2014/main" id="{9A2CF0B7-59A2-E1FB-73E7-6EBD63C96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918" y="2013489"/>
            <a:ext cx="40100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72" name="Picture 19" descr="http://www.tecniplast.it/usermedia/global/product/other/8G599964.jpg">
            <a:extLst>
              <a:ext uri="{FF2B5EF4-FFF2-40B4-BE49-F238E27FC236}">
                <a16:creationId xmlns:a16="http://schemas.microsoft.com/office/drawing/2014/main" id="{93AE1115-1C1B-31F6-104C-BDBE043732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4191627"/>
            <a:ext cx="2700516" cy="2355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70" name="Picture 9" descr="http://www.dw.com/image/0,,16662654_303,00.jpg">
            <a:extLst>
              <a:ext uri="{FF2B5EF4-FFF2-40B4-BE49-F238E27FC236}">
                <a16:creationId xmlns:a16="http://schemas.microsoft.com/office/drawing/2014/main" id="{DC6D9789-741A-0FBD-7353-8566B9E57A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9219" y="4132296"/>
            <a:ext cx="4289425" cy="241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1FE76-E4A7-04E5-36FC-5BC7DD6EC085}"/>
              </a:ext>
            </a:extLst>
          </p:cNvPr>
          <p:cNvSpPr>
            <a:spLocks noGrp="1"/>
          </p:cNvSpPr>
          <p:nvPr>
            <p:ph type="title"/>
          </p:nvPr>
        </p:nvSpPr>
        <p:spPr/>
        <p:txBody>
          <a:bodyPr/>
          <a:lstStyle/>
          <a:p>
            <a:r>
              <a:rPr lang="en-US"/>
              <a:t>Hoe </a:t>
            </a:r>
            <a:r>
              <a:rPr lang="en-US" err="1"/>
              <a:t>helpt</a:t>
            </a:r>
            <a:r>
              <a:rPr lang="en-US"/>
              <a:t> </a:t>
            </a:r>
            <a:r>
              <a:rPr lang="en-US" err="1"/>
              <a:t>wetenschap</a:t>
            </a:r>
            <a:r>
              <a:rPr lang="en-US"/>
              <a:t>?</a:t>
            </a:r>
          </a:p>
        </p:txBody>
      </p:sp>
      <p:sp>
        <p:nvSpPr>
          <p:cNvPr id="3" name="Content Placeholder 2">
            <a:extLst>
              <a:ext uri="{FF2B5EF4-FFF2-40B4-BE49-F238E27FC236}">
                <a16:creationId xmlns:a16="http://schemas.microsoft.com/office/drawing/2014/main" id="{4D3FB2D4-42D8-1E3E-4B94-D3A2B0E9FD8F}"/>
              </a:ext>
            </a:extLst>
          </p:cNvPr>
          <p:cNvSpPr>
            <a:spLocks noGrp="1"/>
          </p:cNvSpPr>
          <p:nvPr>
            <p:ph sz="quarter" idx="10"/>
          </p:nvPr>
        </p:nvSpPr>
        <p:spPr/>
        <p:txBody>
          <a:bodyPr vert="horz" lIns="91440" tIns="45720" rIns="91440" bIns="45720" rtlCol="0" anchor="t">
            <a:noAutofit/>
          </a:bodyPr>
          <a:lstStyle/>
          <a:p>
            <a:r>
              <a:rPr lang="en-US" err="1"/>
              <a:t>Onderzoekers</a:t>
            </a:r>
            <a:r>
              <a:rPr lang="en-US"/>
              <a:t> </a:t>
            </a:r>
            <a:r>
              <a:rPr lang="en-US" err="1"/>
              <a:t>bestuderen</a:t>
            </a:r>
            <a:r>
              <a:rPr lang="en-US"/>
              <a:t> </a:t>
            </a:r>
            <a:r>
              <a:rPr lang="en-US" err="1"/>
              <a:t>ons</a:t>
            </a:r>
            <a:r>
              <a:rPr lang="en-US"/>
              <a:t> </a:t>
            </a:r>
            <a:r>
              <a:rPr lang="en-US" err="1"/>
              <a:t>afweersysteem</a:t>
            </a:r>
          </a:p>
          <a:p>
            <a:pPr>
              <a:lnSpc>
                <a:spcPct val="113999"/>
              </a:lnSpc>
            </a:pPr>
            <a:r>
              <a:rPr lang="en-US"/>
              <a:t>Zo </a:t>
            </a:r>
            <a:r>
              <a:rPr lang="en-US" err="1"/>
              <a:t>begrijpen</a:t>
            </a:r>
            <a:r>
              <a:rPr lang="en-US"/>
              <a:t> we </a:t>
            </a:r>
            <a:r>
              <a:rPr lang="en-US" err="1"/>
              <a:t>beter</a:t>
            </a:r>
            <a:r>
              <a:rPr lang="en-US"/>
              <a:t> hoe </a:t>
            </a:r>
            <a:r>
              <a:rPr lang="en-US" err="1"/>
              <a:t>ziektes</a:t>
            </a:r>
            <a:r>
              <a:rPr lang="en-US"/>
              <a:t> </a:t>
            </a:r>
            <a:r>
              <a:rPr lang="en-US" err="1"/>
              <a:t>werken</a:t>
            </a:r>
          </a:p>
          <a:p>
            <a:pPr>
              <a:lnSpc>
                <a:spcPct val="113999"/>
              </a:lnSpc>
            </a:pPr>
            <a:r>
              <a:rPr lang="en-US"/>
              <a:t>En </a:t>
            </a:r>
            <a:r>
              <a:rPr lang="en-US" err="1"/>
              <a:t>zoeken</a:t>
            </a:r>
            <a:r>
              <a:rPr lang="en-US"/>
              <a:t> we </a:t>
            </a:r>
            <a:r>
              <a:rPr lang="en-US" err="1"/>
              <a:t>nieuwe</a:t>
            </a:r>
            <a:r>
              <a:rPr lang="en-US"/>
              <a:t> </a:t>
            </a:r>
            <a:r>
              <a:rPr lang="en-US" err="1"/>
              <a:t>behandelingen</a:t>
            </a:r>
          </a:p>
          <a:p>
            <a:pPr>
              <a:lnSpc>
                <a:spcPct val="113999"/>
              </a:lnSpc>
            </a:pPr>
            <a:endParaRPr lang="en-US"/>
          </a:p>
        </p:txBody>
      </p:sp>
    </p:spTree>
    <p:extLst>
      <p:ext uri="{BB962C8B-B14F-4D97-AF65-F5344CB8AC3E}">
        <p14:creationId xmlns:p14="http://schemas.microsoft.com/office/powerpoint/2010/main" val="429143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0156E9-FB42-DFBA-C28D-B947FBE67F01}"/>
              </a:ext>
            </a:extLst>
          </p:cNvPr>
          <p:cNvSpPr>
            <a:spLocks noGrp="1"/>
          </p:cNvSpPr>
          <p:nvPr>
            <p:ph type="body" sz="quarter" idx="10"/>
          </p:nvPr>
        </p:nvSpPr>
        <p:spPr/>
        <p:txBody>
          <a:bodyPr/>
          <a:lstStyle/>
          <a:p>
            <a:r>
              <a:rPr lang="en-US"/>
              <a:t>Name of person</a:t>
            </a:r>
            <a:br>
              <a:rPr lang="en-US"/>
            </a:br>
            <a:r>
              <a:rPr lang="en-US"/>
              <a:t>More contact info</a:t>
            </a:r>
            <a:endParaRPr lang="en-BE"/>
          </a:p>
        </p:txBody>
      </p:sp>
    </p:spTree>
    <p:extLst>
      <p:ext uri="{BB962C8B-B14F-4D97-AF65-F5344CB8AC3E}">
        <p14:creationId xmlns:p14="http://schemas.microsoft.com/office/powerpoint/2010/main" val="1985711231"/>
      </p:ext>
    </p:extLst>
  </p:cSld>
  <p:clrMapOvr>
    <a:masterClrMapping/>
  </p:clrMapOvr>
</p:sld>
</file>

<file path=ppt/theme/theme1.xml><?xml version="1.0" encoding="utf-8"?>
<a:theme xmlns:a="http://schemas.openxmlformats.org/drawingml/2006/main" name="01_Intro_slides">
  <a:themeElements>
    <a:clrScheme name="VIB-2025">
      <a:dk1>
        <a:srgbClr val="00205F"/>
      </a:dk1>
      <a:lt1>
        <a:srgbClr val="FFFFFF"/>
      </a:lt1>
      <a:dk2>
        <a:srgbClr val="123F93"/>
      </a:dk2>
      <a:lt2>
        <a:srgbClr val="FFFFFF"/>
      </a:lt2>
      <a:accent1>
        <a:srgbClr val="01A2A6"/>
      </a:accent1>
      <a:accent2>
        <a:srgbClr val="ED631C"/>
      </a:accent2>
      <a:accent3>
        <a:srgbClr val="68398E"/>
      </a:accent3>
      <a:accent4>
        <a:srgbClr val="E82E4F"/>
      </a:accent4>
      <a:accent5>
        <a:srgbClr val="00A042"/>
      </a:accent5>
      <a:accent6>
        <a:srgbClr val="FBB60C"/>
      </a:accent6>
      <a:hlink>
        <a:srgbClr val="01A2A6"/>
      </a:hlink>
      <a:folHlink>
        <a:srgbClr val="ED631C"/>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6ECDE1B5-1DE5-8249-B23C-CE9079689F47}"/>
    </a:ext>
  </a:extLst>
</a:theme>
</file>

<file path=ppt/theme/theme2.xml><?xml version="1.0" encoding="utf-8"?>
<a:theme xmlns:a="http://schemas.openxmlformats.org/drawingml/2006/main" name="02_Slide_Deck">
  <a:themeElements>
    <a:clrScheme name="Custom 1">
      <a:dk1>
        <a:srgbClr val="14274C"/>
      </a:dk1>
      <a:lt1>
        <a:srgbClr val="FFFFFF"/>
      </a:lt1>
      <a:dk2>
        <a:srgbClr val="123F93"/>
      </a:dk2>
      <a:lt2>
        <a:srgbClr val="FFFFFF"/>
      </a:lt2>
      <a:accent1>
        <a:srgbClr val="01A2A6"/>
      </a:accent1>
      <a:accent2>
        <a:srgbClr val="ED631C"/>
      </a:accent2>
      <a:accent3>
        <a:srgbClr val="68398E"/>
      </a:accent3>
      <a:accent4>
        <a:srgbClr val="E82E4F"/>
      </a:accent4>
      <a:accent5>
        <a:srgbClr val="00A042"/>
      </a:accent5>
      <a:accent6>
        <a:srgbClr val="FBB60C"/>
      </a:accent6>
      <a:hlink>
        <a:srgbClr val="01A2A6"/>
      </a:hlink>
      <a:folHlink>
        <a:srgbClr val="ED631C"/>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A06AA335-D26B-E442-93BD-07F50DF6C7BE}"/>
    </a:ext>
  </a:extLst>
</a:theme>
</file>

<file path=ppt/theme/theme3.xml><?xml version="1.0" encoding="utf-8"?>
<a:theme xmlns:a="http://schemas.openxmlformats.org/drawingml/2006/main" name="02_Reading-Deck">
  <a:themeElements>
    <a:clrScheme name="Color_VIB">
      <a:dk1>
        <a:srgbClr val="002060"/>
      </a:dk1>
      <a:lt1>
        <a:srgbClr val="FFFFFF"/>
      </a:lt1>
      <a:dk2>
        <a:srgbClr val="123F93"/>
      </a:dk2>
      <a:lt2>
        <a:srgbClr val="FFFFFF"/>
      </a:lt2>
      <a:accent1>
        <a:srgbClr val="EE641C"/>
      </a:accent1>
      <a:accent2>
        <a:srgbClr val="00A3A6"/>
      </a:accent2>
      <a:accent3>
        <a:srgbClr val="68398E"/>
      </a:accent3>
      <a:accent4>
        <a:srgbClr val="E82E4F"/>
      </a:accent4>
      <a:accent5>
        <a:srgbClr val="FBB70C"/>
      </a:accent5>
      <a:accent6>
        <a:srgbClr val="00A143"/>
      </a:accent6>
      <a:hlink>
        <a:srgbClr val="EE641C"/>
      </a:hlink>
      <a:folHlink>
        <a:srgbClr val="00A3A6"/>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9507C593-2450-0B45-8C88-47FBE34807F7}"/>
    </a:ext>
  </a:extLst>
</a:theme>
</file>

<file path=ppt/theme/theme4.xml><?xml version="1.0" encoding="utf-8"?>
<a:theme xmlns:a="http://schemas.openxmlformats.org/drawingml/2006/main" name="04_Microscopy_Slide_De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1747F5D4-6899-BE42-953E-A724E9BE4040}"/>
    </a:ext>
  </a:extLst>
</a:theme>
</file>

<file path=ppt/theme/theme5.xml><?xml version="1.0" encoding="utf-8"?>
<a:theme xmlns:a="http://schemas.openxmlformats.org/drawingml/2006/main" name="05_End Slides">
  <a:themeElements>
    <a:clrScheme name="Color_VIB">
      <a:dk1>
        <a:srgbClr val="002060"/>
      </a:dk1>
      <a:lt1>
        <a:srgbClr val="FFFFFF"/>
      </a:lt1>
      <a:dk2>
        <a:srgbClr val="123F93"/>
      </a:dk2>
      <a:lt2>
        <a:srgbClr val="FFFFFF"/>
      </a:lt2>
      <a:accent1>
        <a:srgbClr val="EE641C"/>
      </a:accent1>
      <a:accent2>
        <a:srgbClr val="00A3A6"/>
      </a:accent2>
      <a:accent3>
        <a:srgbClr val="68398E"/>
      </a:accent3>
      <a:accent4>
        <a:srgbClr val="E82E4F"/>
      </a:accent4>
      <a:accent5>
        <a:srgbClr val="FBB70C"/>
      </a:accent5>
      <a:accent6>
        <a:srgbClr val="00A143"/>
      </a:accent6>
      <a:hlink>
        <a:srgbClr val="EE641C"/>
      </a:hlink>
      <a:folHlink>
        <a:srgbClr val="00A3A6"/>
      </a:folHlink>
    </a:clrScheme>
    <a:fontScheme name="Typo_VIB">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E5008870-BDED-4A47-B042-E5DE116F8919}" vid="{504B1392-689C-F147-BA86-D8A2AABC362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FA2B6FB88FE548A188973BE3F87101" ma:contentTypeVersion="20" ma:contentTypeDescription="Create a new document." ma:contentTypeScope="" ma:versionID="a7a4635f916b256adf6474770e40cc4f">
  <xsd:schema xmlns:xsd="http://www.w3.org/2001/XMLSchema" xmlns:xs="http://www.w3.org/2001/XMLSchema" xmlns:p="http://schemas.microsoft.com/office/2006/metadata/properties" xmlns:ns2="9b0e546f-58df-42f9-bfd3-93223952edce" xmlns:ns3="678e8423-6adf-4f2e-ab5d-a9b009470771" targetNamespace="http://schemas.microsoft.com/office/2006/metadata/properties" ma:root="true" ma:fieldsID="4a9c8a5278ee79fd41deed380d0fe3b9" ns2:_="" ns3:_="">
    <xsd:import namespace="9b0e546f-58df-42f9-bfd3-93223952edce"/>
    <xsd:import namespace="678e8423-6adf-4f2e-ab5d-a9b00947077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_Flow_SignoffStatu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0e546f-58df-42f9-bfd3-93223952ed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2a1615c-be2e-4e97-bc03-250c1a7dc1e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8e8423-6adf-4f2e-ab5d-a9b00947077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199e9a0-70ba-43a1-8731-466d0c2c9fc3}" ma:internalName="TaxCatchAll" ma:showField="CatchAllData" ma:web="678e8423-6adf-4f2e-ab5d-a9b0094707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9b0e546f-58df-42f9-bfd3-93223952edce" xsi:nil="true"/>
    <lcf76f155ced4ddcb4097134ff3c332f xmlns="9b0e546f-58df-42f9-bfd3-93223952edce">
      <Terms xmlns="http://schemas.microsoft.com/office/infopath/2007/PartnerControls"/>
    </lcf76f155ced4ddcb4097134ff3c332f>
    <TaxCatchAll xmlns="678e8423-6adf-4f2e-ab5d-a9b009470771" xsi:nil="true"/>
  </documentManagement>
</p:properties>
</file>

<file path=customXml/itemProps1.xml><?xml version="1.0" encoding="utf-8"?>
<ds:datastoreItem xmlns:ds="http://schemas.openxmlformats.org/officeDocument/2006/customXml" ds:itemID="{89053B1D-5265-4FE1-99E2-844AC6646F4D}">
  <ds:schemaRefs>
    <ds:schemaRef ds:uri="http://schemas.microsoft.com/sharepoint/v3/contenttype/forms"/>
  </ds:schemaRefs>
</ds:datastoreItem>
</file>

<file path=customXml/itemProps2.xml><?xml version="1.0" encoding="utf-8"?>
<ds:datastoreItem xmlns:ds="http://schemas.openxmlformats.org/officeDocument/2006/customXml" ds:itemID="{862567A3-0C1A-42D2-B849-4A6F215F5DB6}">
  <ds:schemaRefs>
    <ds:schemaRef ds:uri="678e8423-6adf-4f2e-ab5d-a9b009470771"/>
    <ds:schemaRef ds:uri="9b0e546f-58df-42f9-bfd3-93223952ed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AED3BBA-80BA-4FEB-B95D-8FDEE8AE801F}">
  <ds:schemaRefs>
    <ds:schemaRef ds:uri="678e8423-6adf-4f2e-ab5d-a9b009470771"/>
    <ds:schemaRef ds:uri="9b0e546f-58df-42f9-bfd3-93223952ed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30</Slides>
  <Notes>23</Notes>
  <HiddenSlides>0</HiddenSlides>
  <ScaleCrop>false</ScaleCrop>
  <HeadingPairs>
    <vt:vector size="4" baseType="variant">
      <vt:variant>
        <vt:lpstr>Theme</vt:lpstr>
      </vt:variant>
      <vt:variant>
        <vt:i4>5</vt:i4>
      </vt:variant>
      <vt:variant>
        <vt:lpstr>Slide Titles</vt:lpstr>
      </vt:variant>
      <vt:variant>
        <vt:i4>30</vt:i4>
      </vt:variant>
    </vt:vector>
  </HeadingPairs>
  <TitlesOfParts>
    <vt:vector size="35" baseType="lpstr">
      <vt:lpstr>01_Intro_slides</vt:lpstr>
      <vt:lpstr>02_Slide_Deck</vt:lpstr>
      <vt:lpstr>02_Reading-Deck</vt:lpstr>
      <vt:lpstr>04_Microscopy_Slide_Deck</vt:lpstr>
      <vt:lpstr>05_End Slides</vt:lpstr>
      <vt:lpstr>Afweer en infectie</vt:lpstr>
      <vt:lpstr>01. Tips &amp; tricks</vt:lpstr>
      <vt:lpstr>Waarom word je ziek?</vt:lpstr>
      <vt:lpstr>Wat zijn microben</vt:lpstr>
      <vt:lpstr>Hoe groot zijn microben?</vt:lpstr>
      <vt:lpstr>Goed of slecht?</vt:lpstr>
      <vt:lpstr>Goede microben</vt:lpstr>
      <vt:lpstr>Goede microben</vt:lpstr>
      <vt:lpstr>Slechte microben</vt:lpstr>
      <vt:lpstr>Hoe beschermt ons lichaam ons?</vt:lpstr>
      <vt:lpstr>Eerste verdedigingslinie</vt:lpstr>
      <vt:lpstr>Tweede verdedigingslinie</vt:lpstr>
      <vt:lpstr>Witte bloedcel vangt bacteriën</vt:lpstr>
      <vt:lpstr>Derde verdedigingslinie</vt:lpstr>
      <vt:lpstr>Vaccinatie = training</vt:lpstr>
      <vt:lpstr>Allergie = vals alarm</vt:lpstr>
      <vt:lpstr>Allergisch aan wat?</vt:lpstr>
      <vt:lpstr>Allergisch aan huisstofmijt?</vt:lpstr>
      <vt:lpstr>Allergisch aan huisstofmijt?</vt:lpstr>
      <vt:lpstr>Astma = ademnood</vt:lpstr>
      <vt:lpstr>Adembenemend  Long</vt:lpstr>
      <vt:lpstr>Astma</vt:lpstr>
      <vt:lpstr>Onder de loep</vt:lpstr>
      <vt:lpstr>Hoe voelt het om zelf benauwd te zijn?</vt:lpstr>
      <vt:lpstr>Hoe komt het dat je astma krijgt?</vt:lpstr>
      <vt:lpstr>Behandeling</vt:lpstr>
      <vt:lpstr>Astma – Schone schijn</vt:lpstr>
      <vt:lpstr>Onderzoek op muismodel  De huismuis heeft zich ontwikkeld tot hét proefdier voor medisch onderzoek.  Ze hebben namelijk een vergelijkbaar afweersysteem als dat van mensen. </vt:lpstr>
      <vt:lpstr>Hoe helpt wetenschap?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Ellen Vandeveire</dc:creator>
  <cp:revision>1</cp:revision>
  <dcterms:created xsi:type="dcterms:W3CDTF">2025-02-06T13:18:09Z</dcterms:created>
  <dcterms:modified xsi:type="dcterms:W3CDTF">2026-08-11T12:00:46Z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0x010100A6FA2B6FB88FE548A188973BE3F87101</vt:lpwstr>
  </property>
  <property fmtid="{D5CDD505-2E9C-101B-9397-08002B2CF9AE}" pid="3" name="MediaServiceImageTags">
    <vt:lpwstr/>
  </property>
</Properties>
</file>