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3.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4.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52" r:id="rId5"/>
    <p:sldMasterId id="2147483666" r:id="rId6"/>
    <p:sldMasterId id="2147483735" r:id="rId7"/>
    <p:sldMasterId id="2147483711" r:id="rId8"/>
  </p:sldMasterIdLst>
  <p:notesMasterIdLst>
    <p:notesMasterId r:id="rId28"/>
  </p:notesMasterIdLst>
  <p:handoutMasterIdLst>
    <p:handoutMasterId r:id="rId29"/>
  </p:handoutMasterIdLst>
  <p:sldIdLst>
    <p:sldId id="256" r:id="rId9"/>
    <p:sldId id="294" r:id="rId10"/>
    <p:sldId id="335" r:id="rId11"/>
    <p:sldId id="292" r:id="rId12"/>
    <p:sldId id="320" r:id="rId13"/>
    <p:sldId id="321" r:id="rId14"/>
    <p:sldId id="323" r:id="rId15"/>
    <p:sldId id="324" r:id="rId16"/>
    <p:sldId id="322" r:id="rId17"/>
    <p:sldId id="296" r:id="rId18"/>
    <p:sldId id="325" r:id="rId19"/>
    <p:sldId id="326" r:id="rId20"/>
    <p:sldId id="327" r:id="rId21"/>
    <p:sldId id="328" r:id="rId22"/>
    <p:sldId id="303" r:id="rId23"/>
    <p:sldId id="330" r:id="rId24"/>
    <p:sldId id="333" r:id="rId25"/>
    <p:sldId id="334" r:id="rId26"/>
    <p:sldId id="290"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6" userDrawn="1">
          <p15:clr>
            <a:srgbClr val="A4A3A4"/>
          </p15:clr>
        </p15:guide>
        <p15:guide id="2" pos="5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7AC3"/>
    <a:srgbClr val="D1E4F7"/>
    <a:srgbClr val="00205F"/>
    <a:srgbClr val="002060"/>
    <a:srgbClr val="507AC3"/>
    <a:srgbClr val="A0B2D4"/>
    <a:srgbClr val="D4DCEB"/>
    <a:srgbClr val="68388E"/>
    <a:srgbClr val="29529E"/>
    <a:srgbClr val="D2EF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F550EA-3D45-114D-B774-A475C450A852}" v="8" dt="2026-08-11T12:01:58.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686"/>
        <p:guide pos="551"/>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Vandeveire" userId="4b8025c6-d91c-418e-99c2-b60887b33425" providerId="ADAL" clId="{F891DF3C-F9BD-5364-BD34-B8ED7524F5CC}"/>
    <pc:docChg chg="undo custSel modSld">
      <pc:chgData name="Ellen Vandeveire" userId="4b8025c6-d91c-418e-99c2-b60887b33425" providerId="ADAL" clId="{F891DF3C-F9BD-5364-BD34-B8ED7524F5CC}" dt="2026-08-11T12:01:58.126" v="7" actId="1076"/>
      <pc:docMkLst>
        <pc:docMk/>
      </pc:docMkLst>
      <pc:sldChg chg="modSp mod">
        <pc:chgData name="Ellen Vandeveire" userId="4b8025c6-d91c-418e-99c2-b60887b33425" providerId="ADAL" clId="{F891DF3C-F9BD-5364-BD34-B8ED7524F5CC}" dt="2026-08-11T12:01:33.794" v="3" actId="1076"/>
        <pc:sldMkLst>
          <pc:docMk/>
          <pc:sldMk cId="1686427755" sldId="292"/>
        </pc:sldMkLst>
        <pc:spChg chg="mod">
          <ac:chgData name="Ellen Vandeveire" userId="4b8025c6-d91c-418e-99c2-b60887b33425" providerId="ADAL" clId="{F891DF3C-F9BD-5364-BD34-B8ED7524F5CC}" dt="2026-08-11T12:01:33.794" v="3" actId="1076"/>
          <ac:spMkLst>
            <pc:docMk/>
            <pc:sldMk cId="1686427755" sldId="292"/>
            <ac:spMk id="19" creationId="{ADE43183-69AB-AEFF-268E-27940DEB0856}"/>
          </ac:spMkLst>
        </pc:spChg>
        <pc:spChg chg="mod">
          <ac:chgData name="Ellen Vandeveire" userId="4b8025c6-d91c-418e-99c2-b60887b33425" providerId="ADAL" clId="{F891DF3C-F9BD-5364-BD34-B8ED7524F5CC}" dt="2026-08-11T12:01:33.794" v="3" actId="1076"/>
          <ac:spMkLst>
            <pc:docMk/>
            <pc:sldMk cId="1686427755" sldId="292"/>
            <ac:spMk id="20" creationId="{C5DF75D9-74C9-4CEA-B284-94EFE185B813}"/>
          </ac:spMkLst>
        </pc:spChg>
        <pc:spChg chg="mod">
          <ac:chgData name="Ellen Vandeveire" userId="4b8025c6-d91c-418e-99c2-b60887b33425" providerId="ADAL" clId="{F891DF3C-F9BD-5364-BD34-B8ED7524F5CC}" dt="2026-08-11T12:01:33.794" v="3" actId="1076"/>
          <ac:spMkLst>
            <pc:docMk/>
            <pc:sldMk cId="1686427755" sldId="292"/>
            <ac:spMk id="21" creationId="{23B2D0F3-5524-E390-718D-5772618001DB}"/>
          </ac:spMkLst>
        </pc:spChg>
        <pc:spChg chg="mod">
          <ac:chgData name="Ellen Vandeveire" userId="4b8025c6-d91c-418e-99c2-b60887b33425" providerId="ADAL" clId="{F891DF3C-F9BD-5364-BD34-B8ED7524F5CC}" dt="2026-08-11T12:01:33.794" v="3" actId="1076"/>
          <ac:spMkLst>
            <pc:docMk/>
            <pc:sldMk cId="1686427755" sldId="292"/>
            <ac:spMk id="22" creationId="{C42EE724-CF67-ABE6-C567-77F912EDAE5C}"/>
          </ac:spMkLst>
        </pc:spChg>
        <pc:spChg chg="mod">
          <ac:chgData name="Ellen Vandeveire" userId="4b8025c6-d91c-418e-99c2-b60887b33425" providerId="ADAL" clId="{F891DF3C-F9BD-5364-BD34-B8ED7524F5CC}" dt="2026-08-11T12:01:33.794" v="3" actId="1076"/>
          <ac:spMkLst>
            <pc:docMk/>
            <pc:sldMk cId="1686427755" sldId="292"/>
            <ac:spMk id="23" creationId="{70ABB269-6D95-FB75-D647-7F9B7F594705}"/>
          </ac:spMkLst>
        </pc:spChg>
        <pc:spChg chg="mod">
          <ac:chgData name="Ellen Vandeveire" userId="4b8025c6-d91c-418e-99c2-b60887b33425" providerId="ADAL" clId="{F891DF3C-F9BD-5364-BD34-B8ED7524F5CC}" dt="2026-08-11T12:01:33.794" v="3" actId="1076"/>
          <ac:spMkLst>
            <pc:docMk/>
            <pc:sldMk cId="1686427755" sldId="292"/>
            <ac:spMk id="24" creationId="{3666399C-EFB1-08B6-22EF-15AB34402260}"/>
          </ac:spMkLst>
        </pc:spChg>
        <pc:spChg chg="mod">
          <ac:chgData name="Ellen Vandeveire" userId="4b8025c6-d91c-418e-99c2-b60887b33425" providerId="ADAL" clId="{F891DF3C-F9BD-5364-BD34-B8ED7524F5CC}" dt="2026-08-11T12:01:33.794" v="3" actId="1076"/>
          <ac:spMkLst>
            <pc:docMk/>
            <pc:sldMk cId="1686427755" sldId="292"/>
            <ac:spMk id="25" creationId="{AFD28EE5-A3F8-991E-3F10-AE3F1D093800}"/>
          </ac:spMkLst>
        </pc:spChg>
        <pc:spChg chg="mod">
          <ac:chgData name="Ellen Vandeveire" userId="4b8025c6-d91c-418e-99c2-b60887b33425" providerId="ADAL" clId="{F891DF3C-F9BD-5364-BD34-B8ED7524F5CC}" dt="2026-08-11T12:01:33.794" v="3" actId="1076"/>
          <ac:spMkLst>
            <pc:docMk/>
            <pc:sldMk cId="1686427755" sldId="292"/>
            <ac:spMk id="26" creationId="{3F30038A-2B30-2E95-37BB-FA4A72D81083}"/>
          </ac:spMkLst>
        </pc:spChg>
        <pc:picChg chg="mod">
          <ac:chgData name="Ellen Vandeveire" userId="4b8025c6-d91c-418e-99c2-b60887b33425" providerId="ADAL" clId="{F891DF3C-F9BD-5364-BD34-B8ED7524F5CC}" dt="2026-08-11T12:01:33.794" v="3" actId="1076"/>
          <ac:picMkLst>
            <pc:docMk/>
            <pc:sldMk cId="1686427755" sldId="292"/>
            <ac:picMk id="15" creationId="{F251C557-6AEB-E9F3-C1CA-2DAB7785F9AA}"/>
          </ac:picMkLst>
        </pc:picChg>
      </pc:sldChg>
      <pc:sldChg chg="delSp mod">
        <pc:chgData name="Ellen Vandeveire" userId="4b8025c6-d91c-418e-99c2-b60887b33425" providerId="ADAL" clId="{F891DF3C-F9BD-5364-BD34-B8ED7524F5CC}" dt="2026-08-11T12:01:51.351" v="4" actId="478"/>
        <pc:sldMkLst>
          <pc:docMk/>
          <pc:sldMk cId="3868264798" sldId="333"/>
        </pc:sldMkLst>
        <pc:spChg chg="del">
          <ac:chgData name="Ellen Vandeveire" userId="4b8025c6-d91c-418e-99c2-b60887b33425" providerId="ADAL" clId="{F891DF3C-F9BD-5364-BD34-B8ED7524F5CC}" dt="2026-08-11T12:01:51.351" v="4" actId="478"/>
          <ac:spMkLst>
            <pc:docMk/>
            <pc:sldMk cId="3868264798" sldId="333"/>
            <ac:spMk id="9" creationId="{4487DCD6-38D6-83F1-42BE-13F57E949C7B}"/>
          </ac:spMkLst>
        </pc:spChg>
      </pc:sldChg>
      <pc:sldChg chg="delSp modSp mod">
        <pc:chgData name="Ellen Vandeveire" userId="4b8025c6-d91c-418e-99c2-b60887b33425" providerId="ADAL" clId="{F891DF3C-F9BD-5364-BD34-B8ED7524F5CC}" dt="2026-08-11T12:01:58.126" v="7" actId="1076"/>
        <pc:sldMkLst>
          <pc:docMk/>
          <pc:sldMk cId="3978845865" sldId="334"/>
        </pc:sldMkLst>
        <pc:spChg chg="del mod">
          <ac:chgData name="Ellen Vandeveire" userId="4b8025c6-d91c-418e-99c2-b60887b33425" providerId="ADAL" clId="{F891DF3C-F9BD-5364-BD34-B8ED7524F5CC}" dt="2026-08-11T12:01:56.108" v="6" actId="478"/>
          <ac:spMkLst>
            <pc:docMk/>
            <pc:sldMk cId="3978845865" sldId="334"/>
            <ac:spMk id="7" creationId="{93901E48-8A40-A3A6-BE84-F58C9E97D330}"/>
          </ac:spMkLst>
        </pc:spChg>
        <pc:picChg chg="mod">
          <ac:chgData name="Ellen Vandeveire" userId="4b8025c6-d91c-418e-99c2-b60887b33425" providerId="ADAL" clId="{F891DF3C-F9BD-5364-BD34-B8ED7524F5CC}" dt="2026-08-11T12:01:58.126" v="7" actId="1076"/>
          <ac:picMkLst>
            <pc:docMk/>
            <pc:sldMk cId="3978845865" sldId="334"/>
            <ac:picMk id="5" creationId="{E1007485-89B4-1E4B-62B8-AB2DD64D8A10}"/>
          </ac:picMkLst>
        </pc:picChg>
      </pc:sldChg>
      <pc:sldChg chg="modSp mod">
        <pc:chgData name="Ellen Vandeveire" userId="4b8025c6-d91c-418e-99c2-b60887b33425" providerId="ADAL" clId="{F891DF3C-F9BD-5364-BD34-B8ED7524F5CC}" dt="2026-08-11T12:01:19.033" v="0" actId="732"/>
        <pc:sldMkLst>
          <pc:docMk/>
          <pc:sldMk cId="694344988" sldId="335"/>
        </pc:sldMkLst>
        <pc:picChg chg="mod modCrop">
          <ac:chgData name="Ellen Vandeveire" userId="4b8025c6-d91c-418e-99c2-b60887b33425" providerId="ADAL" clId="{F891DF3C-F9BD-5364-BD34-B8ED7524F5CC}" dt="2026-08-11T12:01:19.033" v="0" actId="732"/>
          <ac:picMkLst>
            <pc:docMk/>
            <pc:sldMk cId="694344988" sldId="335"/>
            <ac:picMk id="5" creationId="{0BCEE39D-54D4-3B4D-A640-1425A57C27E9}"/>
          </ac:picMkLst>
        </pc:picChg>
      </pc:sldChg>
    </pc:docChg>
  </pc:docChgLst>
  <pc:docChgLst>
    <pc:chgData name="Sooike Stoops" userId="S::sooike.stoops@vib.be::182d97bc-7cf0-490c-8779-9835821fa523" providerId="AD" clId="Web-{5000E178-4350-1F2D-A082-37B70FA099C0}"/>
    <pc:docChg chg="modSld">
      <pc:chgData name="Sooike Stoops" userId="S::sooike.stoops@vib.be::182d97bc-7cf0-490c-8779-9835821fa523" providerId="AD" clId="Web-{5000E178-4350-1F2D-A082-37B70FA099C0}" dt="2026-08-07T14:45:15.223" v="30"/>
      <pc:docMkLst>
        <pc:docMk/>
      </pc:docMkLst>
      <pc:sldChg chg="modNotes">
        <pc:chgData name="Sooike Stoops" userId="S::sooike.stoops@vib.be::182d97bc-7cf0-490c-8779-9835821fa523" providerId="AD" clId="Web-{5000E178-4350-1F2D-A082-37B70FA099C0}" dt="2026-08-07T14:44:36.987" v="25"/>
        <pc:sldMkLst>
          <pc:docMk/>
          <pc:sldMk cId="1686427755" sldId="292"/>
        </pc:sldMkLst>
      </pc:sldChg>
      <pc:sldChg chg="modNotes">
        <pc:chgData name="Sooike Stoops" userId="S::sooike.stoops@vib.be::182d97bc-7cf0-490c-8779-9835821fa523" providerId="AD" clId="Web-{5000E178-4350-1F2D-A082-37B70FA099C0}" dt="2026-08-07T14:45:15.223" v="30"/>
        <pc:sldMkLst>
          <pc:docMk/>
          <pc:sldMk cId="3458049676" sldId="321"/>
        </pc:sldMkLst>
      </pc:sldChg>
      <pc:sldChg chg="modNotes">
        <pc:chgData name="Sooike Stoops" userId="S::sooike.stoops@vib.be::182d97bc-7cf0-490c-8779-9835821fa523" providerId="AD" clId="Web-{5000E178-4350-1F2D-A082-37B70FA099C0}" dt="2026-08-07T14:43:22.688" v="3"/>
        <pc:sldMkLst>
          <pc:docMk/>
          <pc:sldMk cId="23576215" sldId="324"/>
        </pc:sldMkLst>
      </pc:sldChg>
      <pc:sldChg chg="modSp modNotes">
        <pc:chgData name="Sooike Stoops" userId="S::sooike.stoops@vib.be::182d97bc-7cf0-490c-8779-9835821fa523" providerId="AD" clId="Web-{5000E178-4350-1F2D-A082-37B70FA099C0}" dt="2026-08-07T14:44:15.909" v="24"/>
        <pc:sldMkLst>
          <pc:docMk/>
          <pc:sldMk cId="694344988" sldId="335"/>
        </pc:sldMkLst>
        <pc:spChg chg="mod">
          <ac:chgData name="Sooike Stoops" userId="S::sooike.stoops@vib.be::182d97bc-7cf0-490c-8779-9835821fa523" providerId="AD" clId="Web-{5000E178-4350-1F2D-A082-37B70FA099C0}" dt="2026-08-07T14:42:33.015" v="1" actId="20577"/>
          <ac:spMkLst>
            <pc:docMk/>
            <pc:sldMk cId="694344988" sldId="335"/>
            <ac:spMk id="3" creationId="{D39C48B6-8C48-DB08-CCD8-B6BC86B0AF6D}"/>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1281F7-D938-640D-0E4A-0855AC9ED1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a:extLst>
              <a:ext uri="{FF2B5EF4-FFF2-40B4-BE49-F238E27FC236}">
                <a16:creationId xmlns:a16="http://schemas.microsoft.com/office/drawing/2014/main" id="{3496DFAD-5558-4BDD-F34D-D1563E8E8F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D6ADD-B21C-E948-AA04-DCFC50B51270}" type="datetimeFigureOut">
              <a:rPr lang="en-BE" smtClean="0"/>
              <a:t>08/11/2026</a:t>
            </a:fld>
            <a:endParaRPr lang="en-BE"/>
          </a:p>
        </p:txBody>
      </p:sp>
      <p:sp>
        <p:nvSpPr>
          <p:cNvPr id="5" name="Slide Number Placeholder 4">
            <a:extLst>
              <a:ext uri="{FF2B5EF4-FFF2-40B4-BE49-F238E27FC236}">
                <a16:creationId xmlns:a16="http://schemas.microsoft.com/office/drawing/2014/main" id="{AAE40D42-69DB-4AE7-F156-C620991F75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40471F-1FE7-7945-A53A-D70D6E2125E3}" type="slidenum">
              <a:rPr lang="en-BE" smtClean="0"/>
              <a:t>‹#›</a:t>
            </a:fld>
            <a:endParaRPr lang="en-BE"/>
          </a:p>
        </p:txBody>
      </p:sp>
      <p:pic>
        <p:nvPicPr>
          <p:cNvPr id="7" name="Picture 6">
            <a:extLst>
              <a:ext uri="{FF2B5EF4-FFF2-40B4-BE49-F238E27FC236}">
                <a16:creationId xmlns:a16="http://schemas.microsoft.com/office/drawing/2014/main" id="{87C8925A-4D42-40F9-6535-2110A38B0DA1}"/>
              </a:ext>
            </a:extLst>
          </p:cNvPr>
          <p:cNvPicPr>
            <a:picLocks noChangeAspect="1"/>
          </p:cNvPicPr>
          <p:nvPr/>
        </p:nvPicPr>
        <p:blipFill>
          <a:blip r:embed="rId2"/>
          <a:srcRect l="16351" t="24623" r="16868" b="24268"/>
          <a:stretch/>
        </p:blipFill>
        <p:spPr>
          <a:xfrm>
            <a:off x="138545" y="8685213"/>
            <a:ext cx="658351" cy="349537"/>
          </a:xfrm>
          <a:prstGeom prst="rect">
            <a:avLst/>
          </a:prstGeom>
        </p:spPr>
      </p:pic>
    </p:spTree>
    <p:extLst>
      <p:ext uri="{BB962C8B-B14F-4D97-AF65-F5344CB8AC3E}">
        <p14:creationId xmlns:p14="http://schemas.microsoft.com/office/powerpoint/2010/main" val="282916518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71814-10B7-DF4E-B6E5-F469B8DD27A5}" type="datetimeFigureOut">
              <a:rPr lang="en-BE" smtClean="0"/>
              <a:t>08/11/2026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4728FA-C277-644A-B7A0-E50FFC1951C0}" type="slidenum">
              <a:rPr lang="en-BE" smtClean="0"/>
              <a:t>‹#›</a:t>
            </a:fld>
            <a:endParaRPr lang="en-BE"/>
          </a:p>
        </p:txBody>
      </p:sp>
    </p:spTree>
    <p:extLst>
      <p:ext uri="{BB962C8B-B14F-4D97-AF65-F5344CB8AC3E}">
        <p14:creationId xmlns:p14="http://schemas.microsoft.com/office/powerpoint/2010/main" val="268483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De cel is de </a:t>
            </a:r>
            <a:r>
              <a:rPr lang="en-US" b="1" err="1"/>
              <a:t>bouwsteen</a:t>
            </a:r>
            <a:r>
              <a:rPr lang="en-US" b="1"/>
              <a:t> van al het </a:t>
            </a:r>
            <a:r>
              <a:rPr lang="en-US" b="1" err="1"/>
              <a:t>leven</a:t>
            </a:r>
            <a:r>
              <a:rPr lang="en-US"/>
              <a:t>.</a:t>
            </a:r>
          </a:p>
          <a:p>
            <a:pPr marL="285750" indent="-285750">
              <a:buFont typeface="Arial"/>
              <a:buChar char="•"/>
            </a:pPr>
            <a:r>
              <a:rPr lang="en-US" err="1"/>
              <a:t>Sommige</a:t>
            </a:r>
            <a:r>
              <a:rPr lang="en-US"/>
              <a:t> </a:t>
            </a:r>
            <a:r>
              <a:rPr lang="en-US" err="1"/>
              <a:t>wezens</a:t>
            </a:r>
            <a:r>
              <a:rPr lang="en-US"/>
              <a:t> </a:t>
            </a:r>
            <a:r>
              <a:rPr lang="en-US" err="1"/>
              <a:t>bestaan</a:t>
            </a:r>
            <a:r>
              <a:rPr lang="en-US"/>
              <a:t> </a:t>
            </a:r>
            <a:r>
              <a:rPr lang="en-US" err="1"/>
              <a:t>uit</a:t>
            </a:r>
            <a:r>
              <a:rPr lang="en-US"/>
              <a:t> maar </a:t>
            </a:r>
            <a:r>
              <a:rPr lang="en-US" b="1" err="1"/>
              <a:t>één</a:t>
            </a:r>
            <a:r>
              <a:rPr lang="en-US" b="1"/>
              <a:t> cel</a:t>
            </a:r>
            <a:r>
              <a:rPr lang="en-US"/>
              <a:t> (bv. </a:t>
            </a:r>
            <a:r>
              <a:rPr lang="en-US" err="1"/>
              <a:t>bacteriën</a:t>
            </a:r>
            <a:r>
              <a:rPr lang="en-US"/>
              <a:t>).</a:t>
            </a:r>
          </a:p>
          <a:p>
            <a:pPr marL="285750" indent="-285750">
              <a:buFont typeface="Arial"/>
              <a:buChar char="•"/>
            </a:pPr>
            <a:r>
              <a:rPr lang="en-US"/>
              <a:t>Mensen </a:t>
            </a:r>
            <a:r>
              <a:rPr lang="en-US" err="1"/>
              <a:t>bestaan</a:t>
            </a:r>
            <a:r>
              <a:rPr lang="en-US"/>
              <a:t> </a:t>
            </a:r>
            <a:r>
              <a:rPr lang="en-US" err="1"/>
              <a:t>uit</a:t>
            </a:r>
            <a:r>
              <a:rPr lang="en-US"/>
              <a:t> </a:t>
            </a:r>
            <a:r>
              <a:rPr lang="en-US" b="1" err="1"/>
              <a:t>ongelooflijk</a:t>
            </a:r>
            <a:r>
              <a:rPr lang="en-US" b="1"/>
              <a:t> </a:t>
            </a:r>
            <a:r>
              <a:rPr lang="en-US" b="1" err="1"/>
              <a:t>veel</a:t>
            </a:r>
            <a:r>
              <a:rPr lang="en-US" b="1"/>
              <a:t> </a:t>
            </a:r>
            <a:r>
              <a:rPr lang="en-US" b="1" err="1"/>
              <a:t>cellen</a:t>
            </a:r>
            <a:r>
              <a:rPr lang="en-US"/>
              <a:t> – </a:t>
            </a:r>
            <a:r>
              <a:rPr lang="en-US" err="1"/>
              <a:t>ongeveer</a:t>
            </a:r>
            <a:r>
              <a:rPr lang="en-US"/>
              <a:t> 10.000 </a:t>
            </a:r>
            <a:r>
              <a:rPr lang="en-US" err="1"/>
              <a:t>miljard</a:t>
            </a:r>
            <a:r>
              <a:rPr lang="en-US"/>
              <a:t>!</a:t>
            </a:r>
          </a:p>
          <a:p>
            <a:pPr marL="285750" indent="-285750">
              <a:buFont typeface="Arial"/>
              <a:buChar char="•"/>
            </a:pPr>
            <a:r>
              <a:rPr lang="en-US" err="1"/>
              <a:t>Cellen</a:t>
            </a:r>
            <a:r>
              <a:rPr lang="en-US"/>
              <a:t> </a:t>
            </a:r>
            <a:r>
              <a:rPr lang="en-US" err="1"/>
              <a:t>vormen</a:t>
            </a:r>
            <a:r>
              <a:rPr lang="en-US"/>
              <a:t> </a:t>
            </a:r>
            <a:r>
              <a:rPr lang="en-US" err="1"/>
              <a:t>samen</a:t>
            </a:r>
            <a:r>
              <a:rPr lang="en-US"/>
              <a:t> </a:t>
            </a:r>
            <a:r>
              <a:rPr lang="en-US" b="1" err="1"/>
              <a:t>weefsels</a:t>
            </a:r>
            <a:r>
              <a:rPr lang="en-US" b="1"/>
              <a:t> </a:t>
            </a:r>
            <a:r>
              <a:rPr lang="en-US" b="1" err="1"/>
              <a:t>en</a:t>
            </a:r>
            <a:r>
              <a:rPr lang="en-US" b="1"/>
              <a:t> </a:t>
            </a:r>
            <a:r>
              <a:rPr lang="en-US" b="1" err="1"/>
              <a:t>organen</a:t>
            </a:r>
            <a:r>
              <a:rPr lang="en-US"/>
              <a:t>, </a:t>
            </a:r>
            <a:r>
              <a:rPr lang="en-US" err="1"/>
              <a:t>waarin</a:t>
            </a:r>
            <a:r>
              <a:rPr lang="en-US"/>
              <a:t> </a:t>
            </a:r>
            <a:r>
              <a:rPr lang="en-US" err="1"/>
              <a:t>elke</a:t>
            </a:r>
            <a:r>
              <a:rPr lang="en-US"/>
              <a:t> cel </a:t>
            </a:r>
            <a:r>
              <a:rPr lang="en-US" err="1"/>
              <a:t>een</a:t>
            </a:r>
            <a:r>
              <a:rPr lang="en-US"/>
              <a:t> eigen </a:t>
            </a:r>
            <a:r>
              <a:rPr lang="en-US" err="1"/>
              <a:t>taak</a:t>
            </a:r>
            <a:r>
              <a:rPr lang="en-US"/>
              <a:t> </a:t>
            </a:r>
            <a:r>
              <a:rPr lang="en-US" err="1"/>
              <a:t>heeft</a:t>
            </a:r>
            <a:r>
              <a:rPr lang="en-US"/>
              <a:t>.</a:t>
            </a:r>
          </a:p>
          <a:p>
            <a:pPr marL="742950" lvl="2" indent="-285750">
              <a:buFont typeface="Wingdings"/>
              <a:buChar char="§"/>
            </a:pPr>
            <a:r>
              <a:rPr lang="en-US" err="1"/>
              <a:t>maagcellen</a:t>
            </a:r>
            <a:r>
              <a:rPr lang="en-US"/>
              <a:t> → </a:t>
            </a:r>
            <a:r>
              <a:rPr lang="en-US" err="1"/>
              <a:t>helpen</a:t>
            </a:r>
            <a:r>
              <a:rPr lang="en-US"/>
              <a:t> </a:t>
            </a:r>
            <a:r>
              <a:rPr lang="en-US" err="1"/>
              <a:t>verteren</a:t>
            </a:r>
            <a:endParaRPr lang="en-US"/>
          </a:p>
          <a:p>
            <a:pPr marL="742950" lvl="2" indent="-285750">
              <a:buFont typeface="Wingdings"/>
              <a:buChar char="§"/>
            </a:pPr>
            <a:r>
              <a:rPr lang="en-US" err="1"/>
              <a:t>hartcellen</a:t>
            </a:r>
            <a:r>
              <a:rPr lang="en-US"/>
              <a:t> → laten het </a:t>
            </a:r>
            <a:r>
              <a:rPr lang="en-US" err="1"/>
              <a:t>bloed</a:t>
            </a:r>
            <a:r>
              <a:rPr lang="en-US"/>
              <a:t> </a:t>
            </a:r>
            <a:r>
              <a:rPr lang="en-US" err="1"/>
              <a:t>stromen</a:t>
            </a:r>
            <a:endParaRPr lang="en-US"/>
          </a:p>
          <a:p>
            <a:pPr marL="742950" lvl="2" indent="-285750">
              <a:buFont typeface="Wingdings"/>
              <a:buChar char="§"/>
            </a:pPr>
            <a:r>
              <a:rPr lang="en-US" err="1"/>
              <a:t>spiercellen</a:t>
            </a:r>
            <a:r>
              <a:rPr lang="en-US"/>
              <a:t> → </a:t>
            </a:r>
            <a:r>
              <a:rPr lang="en-US" err="1"/>
              <a:t>zorgen</a:t>
            </a:r>
            <a:r>
              <a:rPr lang="en-US"/>
              <a:t> </a:t>
            </a:r>
            <a:r>
              <a:rPr lang="en-US" err="1"/>
              <a:t>dat</a:t>
            </a:r>
            <a:r>
              <a:rPr lang="en-US"/>
              <a:t> we </a:t>
            </a:r>
            <a:r>
              <a:rPr lang="en-US" err="1"/>
              <a:t>bewegen</a:t>
            </a:r>
            <a:endParaRPr lang="en-US"/>
          </a:p>
          <a:p>
            <a:pPr marL="285750" lvl="1" indent="-285750">
              <a:buFont typeface="Arial"/>
              <a:buChar char="•"/>
            </a:pPr>
            <a:endParaRPr lang="en-US" b="1"/>
          </a:p>
          <a:p>
            <a:pPr marL="0" lvl="1"/>
            <a:r>
              <a:rPr lang="en-US" b="1"/>
              <a:t>Op de slide </a:t>
            </a:r>
            <a:r>
              <a:rPr lang="en-US" b="1" err="1"/>
              <a:t>zie</a:t>
            </a:r>
            <a:r>
              <a:rPr lang="en-US" b="1"/>
              <a:t> je:</a:t>
            </a:r>
            <a:endParaRPr lang="en-US"/>
          </a:p>
          <a:p>
            <a:pPr marL="285750" indent="-285750">
              <a:buFont typeface="Arial"/>
              <a:buChar char="•"/>
            </a:pPr>
            <a:r>
              <a:rPr lang="en-US" b="1" err="1"/>
              <a:t>Hersencellen</a:t>
            </a:r>
            <a:r>
              <a:rPr lang="en-US" b="1"/>
              <a:t> (</a:t>
            </a:r>
            <a:r>
              <a:rPr lang="en-US" b="1" err="1"/>
              <a:t>neuronen</a:t>
            </a:r>
            <a:r>
              <a:rPr lang="en-US" b="1"/>
              <a:t>)</a:t>
            </a:r>
            <a:r>
              <a:rPr lang="en-US"/>
              <a:t> </a:t>
            </a:r>
            <a:r>
              <a:rPr lang="en-US" err="1"/>
              <a:t>uit</a:t>
            </a:r>
            <a:r>
              <a:rPr lang="en-US"/>
              <a:t> de </a:t>
            </a:r>
            <a:r>
              <a:rPr lang="en-US" err="1"/>
              <a:t>hersenschors</a:t>
            </a:r>
            <a:endParaRPr lang="en-US"/>
          </a:p>
          <a:p>
            <a:pPr marL="285750" indent="-285750">
              <a:buFont typeface="Arial"/>
              <a:buChar char="•"/>
            </a:pPr>
            <a:r>
              <a:rPr lang="en-US" b="1" err="1"/>
              <a:t>Bloedcellen</a:t>
            </a:r>
            <a:r>
              <a:rPr lang="en-US"/>
              <a:t>: rode </a:t>
            </a:r>
            <a:r>
              <a:rPr lang="en-US" err="1"/>
              <a:t>bloedcellen</a:t>
            </a:r>
            <a:r>
              <a:rPr lang="en-US"/>
              <a:t>, </a:t>
            </a:r>
            <a:r>
              <a:rPr lang="en-US" err="1"/>
              <a:t>witte</a:t>
            </a:r>
            <a:r>
              <a:rPr lang="en-US"/>
              <a:t> </a:t>
            </a:r>
            <a:r>
              <a:rPr lang="en-US" err="1"/>
              <a:t>bloedcellen</a:t>
            </a:r>
            <a:r>
              <a:rPr lang="en-US"/>
              <a:t> (</a:t>
            </a:r>
            <a:r>
              <a:rPr lang="en-US" err="1"/>
              <a:t>geel</a:t>
            </a:r>
            <a:r>
              <a:rPr lang="en-US"/>
              <a:t>) </a:t>
            </a:r>
            <a:r>
              <a:rPr lang="en-US" err="1"/>
              <a:t>en</a:t>
            </a:r>
            <a:r>
              <a:rPr lang="en-US"/>
              <a:t> </a:t>
            </a:r>
            <a:r>
              <a:rPr lang="en-US" err="1"/>
              <a:t>bloedplaatjes</a:t>
            </a:r>
            <a:r>
              <a:rPr lang="en-US"/>
              <a:t> (</a:t>
            </a:r>
            <a:r>
              <a:rPr lang="en-US" err="1"/>
              <a:t>paars</a:t>
            </a:r>
            <a:r>
              <a:rPr lang="en-US"/>
              <a: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3</a:t>
            </a:fld>
            <a:endParaRPr lang="en-BE"/>
          </a:p>
        </p:txBody>
      </p:sp>
    </p:spTree>
    <p:extLst>
      <p:ext uri="{BB962C8B-B14F-4D97-AF65-F5344CB8AC3E}">
        <p14:creationId xmlns:p14="http://schemas.microsoft.com/office/powerpoint/2010/main" val="216882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noProof="0"/>
              <a:t>Cellen bestaan in talloze variaties, in verschillende groottes en in verschillende vormen. Als we echter naar de binnenkant van cellen kijken, zien we een </a:t>
            </a:r>
            <a:r>
              <a:rPr lang="nl-BE" b="1" noProof="0"/>
              <a:t>fundamentele verwantschap</a:t>
            </a:r>
            <a:r>
              <a:rPr lang="nl-BE" noProof="0"/>
              <a:t>. De gemiddelde cel heeft een diameter van ongeveer vijftien micrometer (vijftien miljoenste meter). Dat is ongeveer 200 keer kleiner dan een peperbolletje. Een cel bestaat voor zeventig procent uit water, voor twintig procent uit eiwitten en voor tien procent uit andere biomoleculen en zouten.</a:t>
            </a:r>
          </a:p>
          <a:p>
            <a:r>
              <a:rPr lang="nl-BE" noProof="0"/>
              <a:t>De cel wordt omsloten door een membraan. Het gelachtig materiaal binnenin de cel heet het </a:t>
            </a:r>
            <a:r>
              <a:rPr lang="nl-BE" b="1" noProof="0"/>
              <a:t>cytoplasma</a:t>
            </a:r>
            <a:r>
              <a:rPr lang="nl-BE" noProof="0"/>
              <a:t>. Het is opgebouwd uit een groot aantal </a:t>
            </a:r>
            <a:r>
              <a:rPr lang="nl-BE" b="1" noProof="0"/>
              <a:t>organellen</a:t>
            </a:r>
            <a:r>
              <a:rPr lang="nl-BE" noProof="0"/>
              <a:t>, verschillende kleine fabriekjes die specifieke producten (vooral eiwitten) aanmaken. Deze producten worden elders in de cel of in het lichaam gebruikt. Middenin de cel bevindt zich de celkern. De celkern dicteert hoe de cel zich moet gedragen. Hij bevat het DNA, de basis van de erfelijkheid.</a:t>
            </a:r>
          </a:p>
          <a:p>
            <a:endParaRPr lang="nl-BE" noProof="0"/>
          </a:p>
          <a:p>
            <a:endParaRPr lang="nl-BE"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BE"/>
          </a:p>
        </p:txBody>
      </p:sp>
      <p:sp>
        <p:nvSpPr>
          <p:cNvPr id="4" name="Slide Number Placeholder 3"/>
          <p:cNvSpPr>
            <a:spLocks noGrp="1"/>
          </p:cNvSpPr>
          <p:nvPr>
            <p:ph type="sldNum" sz="quarter" idx="5"/>
          </p:nvPr>
        </p:nvSpPr>
        <p:spPr/>
        <p:txBody>
          <a:bodyPr/>
          <a:lstStyle/>
          <a:p>
            <a:fld id="{43CBB426-6897-446E-AECC-72C8B871B97D}" type="slidenum">
              <a:rPr lang="en-BE" smtClean="0"/>
              <a:t>4</a:t>
            </a:fld>
            <a:endParaRPr lang="en-BE"/>
          </a:p>
        </p:txBody>
      </p:sp>
    </p:spTree>
    <p:extLst>
      <p:ext uri="{BB962C8B-B14F-4D97-AF65-F5344CB8AC3E}">
        <p14:creationId xmlns:p14="http://schemas.microsoft.com/office/powerpoint/2010/main" val="3312695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Stel dit voor als een 'zoomreis' - elke keer beetje verder inzoomen</a:t>
            </a:r>
            <a:br>
              <a:rPr lang="nl-BE">
                <a:cs typeface="+mn-lt"/>
              </a:rPr>
            </a:br>
            <a:r>
              <a:rPr lang="nl-BE"/>
              <a:t>Voorbeeld van vergelijking die je zou kunnen gebruiken:</a:t>
            </a:r>
          </a:p>
          <a:p>
            <a:endParaRPr lang="nl-BE"/>
          </a:p>
          <a:p>
            <a:pPr marL="171450" indent="-171450">
              <a:buFont typeface="Arial"/>
              <a:buChar char="•"/>
            </a:pPr>
            <a:r>
              <a:rPr lang="nl-BE"/>
              <a:t>Start bij de </a:t>
            </a:r>
            <a:r>
              <a:rPr lang="nl-BE" b="1"/>
              <a:t>cel</a:t>
            </a:r>
            <a:r>
              <a:rPr lang="nl-BE"/>
              <a:t> (“stel je lichaam voor als een stad, de cel is een huis”)</a:t>
            </a:r>
            <a:endParaRPr lang="en-US"/>
          </a:p>
          <a:p>
            <a:pPr marL="171450" indent="-171450">
              <a:buFont typeface="Arial"/>
              <a:buChar char="•"/>
            </a:pPr>
            <a:r>
              <a:rPr lang="nl-BE"/>
              <a:t>Zoom in naar de </a:t>
            </a:r>
            <a:r>
              <a:rPr lang="nl-BE" b="1"/>
              <a:t>kern</a:t>
            </a:r>
            <a:r>
              <a:rPr lang="nl-BE"/>
              <a:t> (“in dat huis is er een bibliotheek met alle informatie”)</a:t>
            </a:r>
          </a:p>
          <a:p>
            <a:pPr marL="171450" indent="-171450">
              <a:buFont typeface="Arial"/>
              <a:buChar char="•"/>
            </a:pPr>
            <a:r>
              <a:rPr lang="nl-BE"/>
              <a:t>Stel de </a:t>
            </a:r>
            <a:r>
              <a:rPr lang="nl-BE" b="1"/>
              <a:t>chromosomen</a:t>
            </a:r>
            <a:r>
              <a:rPr lang="nl-BE"/>
              <a:t> voor als boeken </a:t>
            </a:r>
          </a:p>
          <a:p>
            <a:pPr marL="171450" indent="-171450">
              <a:buFont typeface="Arial,Sans-Serif"/>
              <a:buChar char="•"/>
            </a:pPr>
            <a:r>
              <a:rPr lang="nl-BE"/>
              <a:t>Toon </a:t>
            </a:r>
            <a:r>
              <a:rPr lang="nl-BE" b="1"/>
              <a:t>genen</a:t>
            </a:r>
            <a:r>
              <a:rPr lang="nl-BE"/>
              <a:t> als specifieke recepten in dat boek</a:t>
            </a:r>
            <a:endParaRPr lang="en-US">
              <a:solidFill>
                <a:srgbClr val="444444"/>
              </a:solidFill>
            </a:endParaRPr>
          </a:p>
          <a:p>
            <a:pPr marL="171450" indent="-171450">
              <a:buFont typeface="Arial"/>
              <a:buChar char="•"/>
            </a:pPr>
            <a:r>
              <a:rPr lang="nl-BE"/>
              <a:t>Zoom verder in naar </a:t>
            </a:r>
            <a:r>
              <a:rPr lang="nl-BE" b="1"/>
              <a:t>DNA</a:t>
            </a:r>
            <a:r>
              <a:rPr lang="nl-BE"/>
              <a:t> (“het is het alfabet in die boeken”)</a:t>
            </a:r>
          </a:p>
          <a:p>
            <a:endParaRPr lang="nl-BE" sz="1100" noProof="0"/>
          </a:p>
        </p:txBody>
      </p:sp>
      <p:sp>
        <p:nvSpPr>
          <p:cNvPr id="4" name="Slide Number Placeholder 3"/>
          <p:cNvSpPr>
            <a:spLocks noGrp="1"/>
          </p:cNvSpPr>
          <p:nvPr>
            <p:ph type="sldNum" sz="quarter" idx="5"/>
          </p:nvPr>
        </p:nvSpPr>
        <p:spPr/>
        <p:txBody>
          <a:bodyPr/>
          <a:lstStyle/>
          <a:p>
            <a:fld id="{43CBB426-6897-446E-AECC-72C8B871B97D}" type="slidenum">
              <a:rPr lang="en-BE" smtClean="0"/>
              <a:t>6</a:t>
            </a:fld>
            <a:endParaRPr lang="en-BE"/>
          </a:p>
        </p:txBody>
      </p:sp>
    </p:spTree>
    <p:extLst>
      <p:ext uri="{BB962C8B-B14F-4D97-AF65-F5344CB8AC3E}">
        <p14:creationId xmlns:p14="http://schemas.microsoft.com/office/powerpoint/2010/main" val="2335539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nl-BE"/>
              <a:t>Onze chromosomen kan je vergelijken met een </a:t>
            </a:r>
            <a:r>
              <a:rPr lang="nl-BE" b="1"/>
              <a:t>enorme boeken</a:t>
            </a:r>
            <a:r>
              <a:rPr lang="nl-BE"/>
              <a:t>.</a:t>
            </a:r>
            <a:endParaRPr lang="en-US"/>
          </a:p>
          <a:p>
            <a:pPr marL="171450" indent="-171450" algn="just">
              <a:buFont typeface="Arial"/>
              <a:buChar char="•"/>
            </a:pPr>
            <a:r>
              <a:rPr lang="nl-BE"/>
              <a:t>In die boeken staan zo’n </a:t>
            </a:r>
            <a:r>
              <a:rPr lang="nl-BE" b="1"/>
              <a:t>23.000 </a:t>
            </a:r>
            <a:r>
              <a:rPr lang="nl-BE" b="1" noProof="0"/>
              <a:t>genen</a:t>
            </a:r>
            <a:r>
              <a:rPr lang="nl-BE"/>
              <a:t>: dat zijn de recepten die uitleggen hoe ons lichaam werkt</a:t>
            </a:r>
            <a:r>
              <a:rPr lang="nl-BE" noProof="0"/>
              <a:t>.</a:t>
            </a:r>
            <a:endParaRPr lang="nl-BE"/>
          </a:p>
          <a:p>
            <a:pPr marL="171450" indent="-171450" algn="just">
              <a:buFont typeface="Arial"/>
              <a:buChar char="•"/>
            </a:pPr>
            <a:r>
              <a:rPr lang="nl-BE" noProof="0"/>
              <a:t>Het </a:t>
            </a:r>
            <a:r>
              <a:rPr lang="nl-BE"/>
              <a:t>DNA is niet zomaar los: het </a:t>
            </a:r>
            <a:r>
              <a:rPr lang="nl-BE" noProof="0"/>
              <a:t>is </a:t>
            </a:r>
            <a:r>
              <a:rPr lang="nl-BE"/>
              <a:t>netjes opgerold en </a:t>
            </a:r>
            <a:r>
              <a:rPr lang="nl-BE" noProof="0"/>
              <a:t>verpakt in </a:t>
            </a:r>
            <a:r>
              <a:rPr lang="nl-BE" b="1" noProof="0"/>
              <a:t>chromosomen</a:t>
            </a:r>
            <a:r>
              <a:rPr lang="nl-BE" noProof="0"/>
              <a:t>.</a:t>
            </a:r>
            <a:endParaRPr lang="nl-BE"/>
          </a:p>
          <a:p>
            <a:pPr marL="171450" indent="-171450" algn="just">
              <a:buFont typeface="Arial"/>
              <a:buChar char="•"/>
            </a:pPr>
            <a:r>
              <a:rPr lang="nl-BE" noProof="0"/>
              <a:t>Elk chromosoom</a:t>
            </a:r>
            <a:r>
              <a:rPr lang="nl-BE"/>
              <a:t> </a:t>
            </a:r>
            <a:r>
              <a:rPr lang="nl-BE" noProof="0"/>
              <a:t>bevat ongeveer duizend genen.</a:t>
            </a:r>
            <a:endParaRPr lang="nl-BE"/>
          </a:p>
          <a:p>
            <a:pPr marL="171450" indent="-171450" algn="just">
              <a:buFont typeface="Arial"/>
              <a:buChar char="•"/>
            </a:pPr>
            <a:r>
              <a:rPr lang="nl-BE"/>
              <a:t>Zo vormt alles samen ons</a:t>
            </a:r>
            <a:r>
              <a:rPr lang="nl-BE" noProof="0"/>
              <a:t> </a:t>
            </a:r>
            <a:r>
              <a:rPr lang="nl-BE" b="1" noProof="0"/>
              <a:t>genoom</a:t>
            </a:r>
            <a:r>
              <a:rPr lang="nl-BE" noProof="0"/>
              <a:t>, de </a:t>
            </a:r>
            <a:r>
              <a:rPr lang="nl-BE"/>
              <a:t>volledige handleiding voor ons lichaam</a:t>
            </a:r>
            <a:r>
              <a:rPr lang="nl-BE" noProof="0"/>
              <a:t>.</a:t>
            </a:r>
            <a:endParaRPr lang="nl-BE"/>
          </a:p>
          <a:p>
            <a:pPr algn="just">
              <a:spcBef>
                <a:spcPct val="0"/>
              </a:spcBef>
            </a:pPr>
            <a:endParaRPr lang="nl-BE" sz="1100" noProof="0"/>
          </a:p>
        </p:txBody>
      </p:sp>
      <p:sp>
        <p:nvSpPr>
          <p:cNvPr id="4" name="Slide Number Placeholder 3"/>
          <p:cNvSpPr>
            <a:spLocks noGrp="1"/>
          </p:cNvSpPr>
          <p:nvPr>
            <p:ph type="sldNum" sz="quarter" idx="5"/>
          </p:nvPr>
        </p:nvSpPr>
        <p:spPr/>
        <p:txBody>
          <a:bodyPr/>
          <a:lstStyle/>
          <a:p>
            <a:fld id="{43CBB426-6897-446E-AECC-72C8B871B97D}" type="slidenum">
              <a:rPr lang="en-BE" smtClean="0"/>
              <a:t>7</a:t>
            </a:fld>
            <a:endParaRPr lang="en-BE"/>
          </a:p>
        </p:txBody>
      </p:sp>
    </p:spTree>
    <p:extLst>
      <p:ext uri="{BB962C8B-B14F-4D97-AF65-F5344CB8AC3E}">
        <p14:creationId xmlns:p14="http://schemas.microsoft.com/office/powerpoint/2010/main" val="1332741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nl-BE" noProof="0"/>
              <a:t>De oorsprong van ons </a:t>
            </a:r>
            <a:r>
              <a:rPr lang="nl-BE"/>
              <a:t>DNA ligt </a:t>
            </a:r>
            <a:r>
              <a:rPr lang="nl-BE" noProof="0"/>
              <a:t>bij de </a:t>
            </a:r>
            <a:r>
              <a:rPr lang="nl-BE" b="1" noProof="0"/>
              <a:t>bevruchting</a:t>
            </a:r>
            <a:r>
              <a:rPr lang="nl-BE" noProof="0"/>
              <a:t>.</a:t>
            </a:r>
            <a:endParaRPr lang="en-US"/>
          </a:p>
          <a:p>
            <a:pPr marL="171450" indent="-171450">
              <a:buFont typeface="Arial"/>
              <a:buChar char="•"/>
            </a:pPr>
            <a:r>
              <a:rPr lang="nl-BE" noProof="0"/>
              <a:t>Zowel de eicel </a:t>
            </a:r>
            <a:r>
              <a:rPr lang="nl-BE"/>
              <a:t>van de moeder </a:t>
            </a:r>
            <a:r>
              <a:rPr lang="nl-BE" noProof="0"/>
              <a:t>als de zaadcel van de vader</a:t>
            </a:r>
            <a:r>
              <a:rPr lang="nl-BE"/>
              <a:t> brengt </a:t>
            </a:r>
            <a:r>
              <a:rPr lang="nl-BE" b="1"/>
              <a:t>23 chromosomen</a:t>
            </a:r>
            <a:r>
              <a:rPr lang="nl-BE"/>
              <a:t> mee</a:t>
            </a:r>
            <a:r>
              <a:rPr lang="nl-BE" noProof="0"/>
              <a:t>.</a:t>
            </a:r>
            <a:endParaRPr lang="nl-BE"/>
          </a:p>
          <a:p>
            <a:pPr marL="171450" indent="-171450">
              <a:buFont typeface="Arial"/>
              <a:buChar char="•"/>
            </a:pPr>
            <a:r>
              <a:rPr lang="nl-BE"/>
              <a:t>Samen vormen ze één </a:t>
            </a:r>
            <a:r>
              <a:rPr lang="nl-BE" noProof="0"/>
              <a:t>bevruchte eicel </a:t>
            </a:r>
            <a:r>
              <a:rPr lang="nl-BE"/>
              <a:t>met </a:t>
            </a:r>
            <a:r>
              <a:rPr lang="nl-BE" b="1"/>
              <a:t>46 </a:t>
            </a:r>
            <a:r>
              <a:rPr lang="nl-BE" b="1" noProof="0"/>
              <a:t>chromosomen</a:t>
            </a:r>
            <a:r>
              <a:rPr lang="nl-BE" noProof="0"/>
              <a:t> </a:t>
            </a:r>
            <a:r>
              <a:rPr lang="nl-BE"/>
              <a:t>→ dat zijn </a:t>
            </a:r>
            <a:r>
              <a:rPr lang="nl-BE" b="1" noProof="0"/>
              <a:t>23 chromosomenparen</a:t>
            </a:r>
            <a:r>
              <a:rPr lang="nl-BE"/>
              <a:t>.</a:t>
            </a:r>
          </a:p>
          <a:p>
            <a:pPr marL="171450" indent="-171450">
              <a:buFont typeface="Arial"/>
              <a:buChar char="•"/>
            </a:pPr>
            <a:r>
              <a:rPr lang="nl-BE" noProof="0"/>
              <a:t>De chromosomen zijn genummerd </a:t>
            </a:r>
            <a:r>
              <a:rPr lang="nl-BE"/>
              <a:t>van groot (</a:t>
            </a:r>
            <a:r>
              <a:rPr lang="nl-BE" noProof="0"/>
              <a:t>1</a:t>
            </a:r>
            <a:r>
              <a:rPr lang="nl-BE"/>
              <a:t>) tot klein (</a:t>
            </a:r>
            <a:r>
              <a:rPr lang="nl-BE" noProof="0"/>
              <a:t>22</a:t>
            </a:r>
            <a:r>
              <a:rPr lang="nl-BE"/>
              <a:t>).</a:t>
            </a:r>
          </a:p>
          <a:p>
            <a:pPr marL="171450" indent="-171450">
              <a:buFont typeface="Arial"/>
              <a:buChar char="•"/>
            </a:pPr>
            <a:r>
              <a:rPr lang="nl-BE"/>
              <a:t>Het </a:t>
            </a:r>
            <a:r>
              <a:rPr lang="nl-BE" b="1"/>
              <a:t>23ste paar</a:t>
            </a:r>
            <a:r>
              <a:rPr lang="nl-BE"/>
              <a:t> </a:t>
            </a:r>
            <a:r>
              <a:rPr lang="nl-BE" noProof="0"/>
              <a:t>is </a:t>
            </a:r>
            <a:r>
              <a:rPr lang="nl-BE"/>
              <a:t>speciaal</a:t>
            </a:r>
            <a:r>
              <a:rPr lang="nl-BE" noProof="0"/>
              <a:t>: dit zijn de </a:t>
            </a:r>
            <a:r>
              <a:rPr lang="nl-BE" b="1" noProof="0"/>
              <a:t>geslachtschromosomen</a:t>
            </a:r>
            <a:r>
              <a:rPr lang="nl-BE" noProof="0"/>
              <a:t>.</a:t>
            </a:r>
            <a:endParaRPr lang="nl-BE"/>
          </a:p>
          <a:p>
            <a:pPr marL="628650" lvl="1" indent="-171450">
              <a:buFont typeface="Arial"/>
              <a:buChar char="•"/>
            </a:pPr>
            <a:r>
              <a:rPr lang="nl-BE"/>
              <a:t>Bij meisjes: twee keer </a:t>
            </a:r>
            <a:r>
              <a:rPr lang="nl-BE" noProof="0"/>
              <a:t>een </a:t>
            </a:r>
            <a:r>
              <a:rPr lang="nl-BE" b="1"/>
              <a:t>X</a:t>
            </a:r>
            <a:r>
              <a:rPr lang="nl-BE"/>
              <a:t>-chromosoom</a:t>
            </a:r>
            <a:r>
              <a:rPr lang="nl-BE" noProof="0"/>
              <a:t>.</a:t>
            </a:r>
            <a:endParaRPr lang="nl-BE"/>
          </a:p>
          <a:p>
            <a:pPr marL="628650" lvl="1" indent="-171450">
              <a:buFont typeface="Arial"/>
              <a:buChar char="•"/>
            </a:pPr>
            <a:r>
              <a:rPr lang="nl-BE"/>
              <a:t>Bij jongens:</a:t>
            </a:r>
            <a:r>
              <a:rPr lang="nl-BE" noProof="0"/>
              <a:t> één </a:t>
            </a:r>
            <a:r>
              <a:rPr lang="nl-BE" b="1" noProof="0"/>
              <a:t>X</a:t>
            </a:r>
            <a:r>
              <a:rPr lang="nl-BE" noProof="0"/>
              <a:t>- en één </a:t>
            </a:r>
            <a:r>
              <a:rPr lang="nl-BE" b="1" noProof="0"/>
              <a:t>Y</a:t>
            </a:r>
            <a:r>
              <a:rPr lang="nl-BE" noProof="0"/>
              <a:t>-chromosoom.</a:t>
            </a:r>
            <a:endParaRPr lang="nl-BE"/>
          </a:p>
          <a:p>
            <a:pPr marL="171450" indent="-171450">
              <a:buFont typeface="Arial"/>
              <a:buChar char="•"/>
            </a:pPr>
            <a:r>
              <a:rPr lang="nl-BE"/>
              <a:t>Welke</a:t>
            </a:r>
            <a:r>
              <a:rPr lang="nl-BE" noProof="0"/>
              <a:t> zaadcel de eicel </a:t>
            </a:r>
            <a:r>
              <a:rPr lang="nl-BE"/>
              <a:t>bevrucht, bepaalt het geslacht:</a:t>
            </a:r>
          </a:p>
          <a:p>
            <a:pPr marL="628650" lvl="1" indent="-171450">
              <a:buFont typeface="Arial"/>
              <a:buChar char="•"/>
            </a:pPr>
            <a:r>
              <a:rPr lang="nl-BE"/>
              <a:t>zaadcel </a:t>
            </a:r>
            <a:r>
              <a:rPr lang="nl-BE" noProof="0"/>
              <a:t>met een </a:t>
            </a:r>
            <a:r>
              <a:rPr lang="nl-BE" b="1"/>
              <a:t>X</a:t>
            </a:r>
            <a:r>
              <a:rPr lang="nl-BE"/>
              <a:t> → </a:t>
            </a:r>
            <a:r>
              <a:rPr lang="nl-BE" noProof="0"/>
              <a:t>meisje</a:t>
            </a:r>
            <a:endParaRPr lang="nl-BE"/>
          </a:p>
          <a:p>
            <a:pPr marL="628650" lvl="1" indent="-171450">
              <a:buFont typeface="Arial"/>
              <a:buChar char="•"/>
            </a:pPr>
            <a:r>
              <a:rPr lang="nl-BE" noProof="0"/>
              <a:t>zaadcel met een </a:t>
            </a:r>
            <a:r>
              <a:rPr lang="nl-BE" b="1"/>
              <a:t>Y</a:t>
            </a:r>
            <a:r>
              <a:rPr lang="nl-BE"/>
              <a:t> → </a:t>
            </a:r>
            <a:r>
              <a:rPr lang="nl-BE" noProof="0"/>
              <a:t>jongen</a:t>
            </a:r>
            <a:endParaRPr lang="nl-BE"/>
          </a:p>
          <a:p>
            <a:pPr marL="171450" indent="-171450">
              <a:buFont typeface="Arial"/>
              <a:buChar char="•"/>
            </a:pPr>
            <a:r>
              <a:rPr lang="nl-BE"/>
              <a:t>Zo draagt de </a:t>
            </a:r>
            <a:r>
              <a:rPr lang="nl-BE" noProof="0"/>
              <a:t>vader </a:t>
            </a:r>
            <a:r>
              <a:rPr lang="nl-BE"/>
              <a:t>onbewust bij aan het bepalen van </a:t>
            </a:r>
            <a:r>
              <a:rPr lang="nl-BE" noProof="0"/>
              <a:t>het geslacht van het kind.</a:t>
            </a:r>
            <a:endParaRPr lang="nl-BE"/>
          </a:p>
          <a:p>
            <a:endParaRPr lang="nl-BE" sz="1100" noProof="0"/>
          </a:p>
        </p:txBody>
      </p:sp>
      <p:sp>
        <p:nvSpPr>
          <p:cNvPr id="4" name="Slide Number Placeholder 3"/>
          <p:cNvSpPr>
            <a:spLocks noGrp="1"/>
          </p:cNvSpPr>
          <p:nvPr>
            <p:ph type="sldNum" sz="quarter" idx="5"/>
          </p:nvPr>
        </p:nvSpPr>
        <p:spPr/>
        <p:txBody>
          <a:bodyPr/>
          <a:lstStyle/>
          <a:p>
            <a:fld id="{43CBB426-6897-446E-AECC-72C8B871B97D}" type="slidenum">
              <a:rPr lang="en-BE" smtClean="0"/>
              <a:t>8</a:t>
            </a:fld>
            <a:endParaRPr lang="en-BE"/>
          </a:p>
        </p:txBody>
      </p:sp>
    </p:spTree>
    <p:extLst>
      <p:ext uri="{BB962C8B-B14F-4D97-AF65-F5344CB8AC3E}">
        <p14:creationId xmlns:p14="http://schemas.microsoft.com/office/powerpoint/2010/main" val="3476703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defRPr/>
            </a:pPr>
            <a:r>
              <a:rPr lang="nl-BE"/>
              <a:t>Ons erfelijk materiaal zit in de </a:t>
            </a:r>
            <a:r>
              <a:rPr lang="nl-BE" b="1"/>
              <a:t>celkern</a:t>
            </a:r>
            <a:r>
              <a:rPr lang="nl-BE"/>
              <a:t>.</a:t>
            </a:r>
            <a:endParaRPr lang="en-US"/>
          </a:p>
          <a:p>
            <a:pPr marL="285750" indent="-285750">
              <a:buFont typeface="Arial"/>
              <a:buChar char="•"/>
              <a:defRPr/>
            </a:pPr>
            <a:r>
              <a:rPr lang="nl-BE"/>
              <a:t>Het is één </a:t>
            </a:r>
            <a:r>
              <a:rPr lang="nl-BE" b="1"/>
              <a:t>lange DNA-streng</a:t>
            </a:r>
            <a:r>
              <a:rPr lang="nl-BE"/>
              <a:t>, maar die zit netjes </a:t>
            </a:r>
            <a:r>
              <a:rPr lang="nl-BE" b="1"/>
              <a:t>opgerold</a:t>
            </a:r>
            <a:r>
              <a:rPr lang="nl-BE"/>
              <a:t> zodat ze in de kern past.</a:t>
            </a:r>
          </a:p>
          <a:p>
            <a:pPr marL="285750" indent="-285750">
              <a:buFont typeface="Arial"/>
              <a:buChar char="•"/>
              <a:defRPr/>
            </a:pPr>
            <a:endParaRPr lang="nl-BE"/>
          </a:p>
        </p:txBody>
      </p:sp>
      <p:sp>
        <p:nvSpPr>
          <p:cNvPr id="4" name="Slide Number Placeholder 3"/>
          <p:cNvSpPr>
            <a:spLocks noGrp="1"/>
          </p:cNvSpPr>
          <p:nvPr>
            <p:ph type="sldNum" sz="quarter" idx="5"/>
          </p:nvPr>
        </p:nvSpPr>
        <p:spPr/>
        <p:txBody>
          <a:bodyPr/>
          <a:lstStyle/>
          <a:p>
            <a:fld id="{43CBB426-6897-446E-AECC-72C8B871B97D}" type="slidenum">
              <a:rPr lang="en-BE" smtClean="0"/>
              <a:t>9</a:t>
            </a:fld>
            <a:endParaRPr lang="en-BE"/>
          </a:p>
        </p:txBody>
      </p:sp>
    </p:spTree>
    <p:extLst>
      <p:ext uri="{BB962C8B-B14F-4D97-AF65-F5344CB8AC3E}">
        <p14:creationId xmlns:p14="http://schemas.microsoft.com/office/powerpoint/2010/main" val="2673477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nl-BE"/>
          </a:p>
          <a:p>
            <a:pPr marL="171450" indent="-171450">
              <a:buFont typeface="Arial"/>
              <a:buChar char="•"/>
            </a:pPr>
            <a:r>
              <a:rPr lang="nl-BE"/>
              <a:t>DNA bestaat uit </a:t>
            </a:r>
            <a:r>
              <a:rPr lang="nl-BE" b="1"/>
              <a:t>vier bouwstenen</a:t>
            </a:r>
            <a:r>
              <a:rPr lang="nl-BE"/>
              <a:t>:</a:t>
            </a:r>
          </a:p>
          <a:p>
            <a:pPr marL="171450" indent="-171450">
              <a:buFont typeface="Arial"/>
              <a:buChar char="•"/>
            </a:pPr>
            <a:r>
              <a:rPr lang="nl-BE"/>
              <a:t>Adenine (A), Cytosine (C), Guanine (G), </a:t>
            </a:r>
            <a:r>
              <a:rPr lang="nl-BE" err="1"/>
              <a:t>Thymine</a:t>
            </a:r>
            <a:r>
              <a:rPr lang="nl-BE"/>
              <a:t> (T).</a:t>
            </a:r>
          </a:p>
          <a:p>
            <a:pPr marL="171450" indent="-171450">
              <a:buFont typeface="Arial"/>
              <a:buChar char="•"/>
            </a:pPr>
            <a:r>
              <a:rPr lang="nl-BE"/>
              <a:t>Je kan die bouwstenen zien als </a:t>
            </a:r>
            <a:r>
              <a:rPr lang="nl-BE" b="1"/>
              <a:t>letters</a:t>
            </a:r>
            <a:r>
              <a:rPr lang="nl-BE"/>
              <a:t>.</a:t>
            </a:r>
          </a:p>
          <a:p>
            <a:pPr marL="171450" indent="-171450">
              <a:buFont typeface="Arial"/>
              <a:buChar char="•"/>
            </a:pPr>
            <a:r>
              <a:rPr lang="nl-BE"/>
              <a:t>Het </a:t>
            </a:r>
            <a:r>
              <a:rPr lang="nl-BE" baseline="0"/>
              <a:t>DNA </a:t>
            </a:r>
            <a:r>
              <a:rPr lang="nl-BE"/>
              <a:t>van de mens </a:t>
            </a:r>
            <a:r>
              <a:rPr lang="nl-BE" baseline="0"/>
              <a:t>bevat </a:t>
            </a:r>
            <a:r>
              <a:rPr lang="nl-BE"/>
              <a:t>wel </a:t>
            </a:r>
            <a:r>
              <a:rPr lang="nl-BE" b="1"/>
              <a:t>3,2 </a:t>
            </a:r>
            <a:r>
              <a:rPr lang="nl-BE" b="1" baseline="0"/>
              <a:t>miljard </a:t>
            </a:r>
            <a:r>
              <a:rPr lang="nl-BE" b="1"/>
              <a:t>letters</a:t>
            </a:r>
            <a:r>
              <a:rPr lang="nl-BE"/>
              <a:t>!</a:t>
            </a:r>
          </a:p>
          <a:p>
            <a:pPr marL="171450" indent="-171450">
              <a:buFont typeface="Arial"/>
              <a:buChar char="•"/>
            </a:pPr>
            <a:r>
              <a:rPr lang="nl-BE" noProof="0"/>
              <a:t>De </a:t>
            </a:r>
            <a:r>
              <a:rPr lang="nl-BE"/>
              <a:t>volledige reeks letters noemen we ons </a:t>
            </a:r>
            <a:r>
              <a:rPr lang="nl-BE" b="1" noProof="0"/>
              <a:t>genoom</a:t>
            </a:r>
            <a:r>
              <a:rPr lang="nl-BE" noProof="0"/>
              <a:t>.</a:t>
            </a:r>
            <a:endParaRPr lang="nl-BE"/>
          </a:p>
          <a:p>
            <a:pPr marL="171450" indent="-171450">
              <a:buFont typeface="Arial"/>
              <a:buChar char="•"/>
            </a:pPr>
            <a:r>
              <a:rPr lang="nl-BE"/>
              <a:t>Wetenschappers hebben die hele reeks</a:t>
            </a:r>
            <a:r>
              <a:rPr lang="nl-BE" baseline="0"/>
              <a:t> in </a:t>
            </a:r>
            <a:r>
              <a:rPr lang="nl-BE" b="1" baseline="0"/>
              <a:t>2003 </a:t>
            </a:r>
            <a:r>
              <a:rPr lang="nl-BE" b="1"/>
              <a:t>voor het eerst </a:t>
            </a:r>
            <a:r>
              <a:rPr lang="nl-BE" b="1" baseline="0"/>
              <a:t>gelezen</a:t>
            </a:r>
            <a:r>
              <a:rPr lang="nl-BE"/>
              <a:t>,</a:t>
            </a:r>
            <a:r>
              <a:rPr lang="nl-BE" baseline="0"/>
              <a:t> maar ze </a:t>
            </a:r>
            <a:r>
              <a:rPr lang="nl-BE"/>
              <a:t>ontdekken </a:t>
            </a:r>
            <a:r>
              <a:rPr lang="nl-BE" baseline="0"/>
              <a:t>nog steeds </a:t>
            </a:r>
            <a:r>
              <a:rPr lang="nl-BE"/>
              <a:t>nieuwe informatie in deze enorme code.</a:t>
            </a:r>
          </a:p>
          <a:p>
            <a:pPr algn="l">
              <a:spcBef>
                <a:spcPct val="0"/>
              </a:spcBef>
            </a:pPr>
            <a:endParaRPr lang="nl-BE" sz="1100"/>
          </a:p>
        </p:txBody>
      </p:sp>
      <p:sp>
        <p:nvSpPr>
          <p:cNvPr id="4" name="Slide Number Placeholder 3"/>
          <p:cNvSpPr>
            <a:spLocks noGrp="1"/>
          </p:cNvSpPr>
          <p:nvPr>
            <p:ph type="sldNum" sz="quarter" idx="5"/>
          </p:nvPr>
        </p:nvSpPr>
        <p:spPr/>
        <p:txBody>
          <a:bodyPr/>
          <a:lstStyle/>
          <a:p>
            <a:fld id="{43CBB426-6897-446E-AECC-72C8B871B97D}" type="slidenum">
              <a:rPr lang="en-BE" smtClean="0"/>
              <a:t>10</a:t>
            </a:fld>
            <a:endParaRPr lang="en-BE"/>
          </a:p>
        </p:txBody>
      </p:sp>
    </p:spTree>
    <p:extLst>
      <p:ext uri="{BB962C8B-B14F-4D97-AF65-F5344CB8AC3E}">
        <p14:creationId xmlns:p14="http://schemas.microsoft.com/office/powerpoint/2010/main" val="459786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nl-BE" b="1"/>
              <a:t>Genen = instructies</a:t>
            </a:r>
            <a:r>
              <a:rPr lang="nl-BE"/>
              <a:t> die vertellen welke </a:t>
            </a:r>
            <a:r>
              <a:rPr lang="nl-BE" b="1"/>
              <a:t>eiwitten</a:t>
            </a:r>
            <a:r>
              <a:rPr lang="nl-BE"/>
              <a:t> de cel moet maken.</a:t>
            </a:r>
            <a:endParaRPr lang="en-US"/>
          </a:p>
          <a:p>
            <a:pPr>
              <a:buFont typeface="Arial"/>
              <a:buChar char="•"/>
            </a:pPr>
            <a:r>
              <a:rPr lang="nl-BE" noProof="0"/>
              <a:t>Eiwitten zijn de </a:t>
            </a:r>
            <a:r>
              <a:rPr lang="nl-BE" b="1"/>
              <a:t>bouwstenen en machines</a:t>
            </a:r>
            <a:r>
              <a:rPr lang="nl-BE"/>
              <a:t> </a:t>
            </a:r>
            <a:r>
              <a:rPr lang="nl-BE" noProof="0"/>
              <a:t>van </a:t>
            </a:r>
            <a:r>
              <a:rPr lang="nl-BE"/>
              <a:t>ons lichaam:</a:t>
            </a:r>
          </a:p>
          <a:p>
            <a:pPr>
              <a:buFont typeface="Arial"/>
              <a:buChar char="•"/>
            </a:pPr>
            <a:r>
              <a:rPr lang="nl-BE" noProof="0"/>
              <a:t>Ze zorgen </a:t>
            </a:r>
            <a:r>
              <a:rPr lang="nl-BE"/>
              <a:t>voor </a:t>
            </a:r>
            <a:r>
              <a:rPr lang="nl-BE" noProof="0"/>
              <a:t>de </a:t>
            </a:r>
            <a:r>
              <a:rPr lang="nl-BE" b="1"/>
              <a:t>werking </a:t>
            </a:r>
            <a:r>
              <a:rPr lang="nl-BE" b="1" noProof="0"/>
              <a:t>van </a:t>
            </a:r>
            <a:r>
              <a:rPr lang="nl-BE" b="1"/>
              <a:t>cellen</a:t>
            </a:r>
            <a:r>
              <a:rPr lang="nl-BE"/>
              <a:t> (bv. enzymen die </a:t>
            </a:r>
            <a:r>
              <a:rPr lang="nl-BE" noProof="0"/>
              <a:t>je eten </a:t>
            </a:r>
            <a:r>
              <a:rPr lang="nl-BE"/>
              <a:t>verteren, enzymen </a:t>
            </a:r>
            <a:r>
              <a:rPr lang="nl-BE" noProof="0"/>
              <a:t>die alcohol </a:t>
            </a:r>
            <a:r>
              <a:rPr lang="nl-BE"/>
              <a:t>afbreken </a:t>
            </a:r>
            <a:r>
              <a:rPr lang="nl-BE" noProof="0"/>
              <a:t>in </a:t>
            </a:r>
            <a:r>
              <a:rPr lang="nl-BE"/>
              <a:t>de </a:t>
            </a:r>
            <a:r>
              <a:rPr lang="nl-BE" noProof="0"/>
              <a:t>lever</a:t>
            </a:r>
            <a:r>
              <a:rPr lang="nl-BE"/>
              <a:t>).</a:t>
            </a:r>
          </a:p>
          <a:p>
            <a:pPr>
              <a:buFont typeface="Arial"/>
              <a:buChar char="•"/>
            </a:pPr>
            <a:r>
              <a:rPr lang="nl-BE"/>
              <a:t>Ze</a:t>
            </a:r>
            <a:r>
              <a:rPr lang="nl-BE" noProof="0"/>
              <a:t> bepalen </a:t>
            </a:r>
            <a:r>
              <a:rPr lang="nl-BE"/>
              <a:t>ook </a:t>
            </a:r>
            <a:r>
              <a:rPr lang="nl-BE" noProof="0"/>
              <a:t>je </a:t>
            </a:r>
            <a:r>
              <a:rPr lang="nl-BE" b="1" noProof="0"/>
              <a:t>uiterlijk</a:t>
            </a:r>
            <a:r>
              <a:rPr lang="nl-BE" noProof="0"/>
              <a:t> (haar </a:t>
            </a:r>
            <a:r>
              <a:rPr lang="nl-BE"/>
              <a:t>bestaat uit </a:t>
            </a:r>
            <a:r>
              <a:rPr lang="nl-BE" noProof="0"/>
              <a:t>eiwit, </a:t>
            </a:r>
            <a:r>
              <a:rPr lang="nl-BE"/>
              <a:t>oogkleur </a:t>
            </a:r>
            <a:r>
              <a:rPr lang="nl-BE" noProof="0"/>
              <a:t>wordt gemaakt door eiwitten</a:t>
            </a:r>
            <a:r>
              <a:rPr lang="nl-BE"/>
              <a:t>).</a:t>
            </a:r>
          </a:p>
          <a:p>
            <a:pPr>
              <a:buFont typeface="Arial"/>
              <a:buChar char="•"/>
            </a:pPr>
            <a:r>
              <a:rPr lang="nl-BE" noProof="0"/>
              <a:t>Om een eiwit te maken wordt de informatie van </a:t>
            </a:r>
            <a:r>
              <a:rPr lang="nl-BE"/>
              <a:t>een </a:t>
            </a:r>
            <a:r>
              <a:rPr lang="nl-BE" noProof="0"/>
              <a:t>gen eerst </a:t>
            </a:r>
            <a:r>
              <a:rPr lang="nl-BE" b="1" noProof="0"/>
              <a:t>overgeschreven</a:t>
            </a:r>
            <a:r>
              <a:rPr lang="nl-BE" noProof="0"/>
              <a:t> </a:t>
            </a:r>
            <a:r>
              <a:rPr lang="nl-BE"/>
              <a:t>naar </a:t>
            </a:r>
            <a:r>
              <a:rPr lang="nl-BE" noProof="0"/>
              <a:t>een tijdelijke </a:t>
            </a:r>
            <a:r>
              <a:rPr lang="nl-BE"/>
              <a:t>kopie</a:t>
            </a:r>
            <a:r>
              <a:rPr lang="nl-BE" noProof="0"/>
              <a:t>: </a:t>
            </a:r>
            <a:r>
              <a:rPr lang="nl-BE" b="1" noProof="0"/>
              <a:t>mRNA</a:t>
            </a:r>
            <a:r>
              <a:rPr lang="nl-BE"/>
              <a:t> (boodschapper-RNA</a:t>
            </a:r>
            <a:r>
              <a:rPr lang="nl-BE" noProof="0"/>
              <a:t>).</a:t>
            </a:r>
            <a:endParaRPr lang="nl-BE"/>
          </a:p>
          <a:p>
            <a:pPr>
              <a:buFont typeface="Arial"/>
              <a:buChar char="•"/>
            </a:pPr>
            <a:r>
              <a:rPr lang="nl-BE"/>
              <a:t>Het mRNA</a:t>
            </a:r>
            <a:r>
              <a:rPr lang="nl-BE" noProof="0"/>
              <a:t> gaat uit de </a:t>
            </a:r>
            <a:r>
              <a:rPr lang="nl-BE" b="1"/>
              <a:t>celkern</a:t>
            </a:r>
            <a:r>
              <a:rPr lang="nl-BE"/>
              <a:t> </a:t>
            </a:r>
            <a:r>
              <a:rPr lang="nl-BE" noProof="0"/>
              <a:t>naar het </a:t>
            </a:r>
            <a:r>
              <a:rPr lang="nl-BE" b="1" noProof="0"/>
              <a:t>cytoplasma</a:t>
            </a:r>
            <a:r>
              <a:rPr lang="nl-BE"/>
              <a:t>.</a:t>
            </a:r>
          </a:p>
          <a:p>
            <a:pPr>
              <a:buFont typeface="Arial"/>
              <a:buChar char="•"/>
            </a:pPr>
            <a:r>
              <a:rPr lang="nl-BE"/>
              <a:t>Daar lezen</a:t>
            </a:r>
            <a:r>
              <a:rPr lang="nl-BE" noProof="0"/>
              <a:t> </a:t>
            </a:r>
            <a:r>
              <a:rPr lang="nl-BE" b="1" noProof="0"/>
              <a:t>ribosomen</a:t>
            </a:r>
            <a:r>
              <a:rPr lang="nl-BE" noProof="0"/>
              <a:t> </a:t>
            </a:r>
            <a:r>
              <a:rPr lang="nl-BE"/>
              <a:t>de boodschap en zetten ze om </a:t>
            </a:r>
            <a:r>
              <a:rPr lang="nl-BE" noProof="0"/>
              <a:t>in een </a:t>
            </a:r>
            <a:r>
              <a:rPr lang="nl-BE" b="1" noProof="0"/>
              <a:t>keten van aminozuren</a:t>
            </a:r>
            <a:r>
              <a:rPr lang="nl-BE"/>
              <a:t> → dat wordt </a:t>
            </a:r>
            <a:r>
              <a:rPr lang="nl-BE" noProof="0"/>
              <a:t>een </a:t>
            </a:r>
            <a:r>
              <a:rPr lang="nl-BE" b="1" noProof="0"/>
              <a:t>eiwit</a:t>
            </a:r>
            <a:r>
              <a:rPr lang="nl-BE" noProof="0"/>
              <a:t>.</a:t>
            </a:r>
            <a:endParaRPr lang="nl-BE"/>
          </a:p>
          <a:p>
            <a:pPr>
              <a:buFont typeface="Arial"/>
              <a:buChar char="•"/>
            </a:pPr>
            <a:endParaRPr lang="nl-BE" noProof="0">
              <a:solidFill>
                <a:schemeClr val="tx1"/>
              </a:solidFill>
            </a:endParaRPr>
          </a:p>
          <a:p>
            <a:pPr>
              <a:buFont typeface="Arial"/>
              <a:buChar char="•"/>
            </a:pPr>
            <a:r>
              <a:rPr lang="nl-BE" b="1"/>
              <a:t>Tip voor de spreker</a:t>
            </a:r>
            <a:r>
              <a:rPr lang="nl-BE"/>
              <a:t>: gebruik een kookmetafoor om het proces tastbaar te maken:</a:t>
            </a:r>
          </a:p>
          <a:p>
            <a:pPr>
              <a:buFont typeface="Arial"/>
              <a:buChar char="•"/>
            </a:pPr>
            <a:r>
              <a:rPr lang="nl-BE"/>
              <a:t>Chromosoom = kookboek</a:t>
            </a:r>
          </a:p>
          <a:p>
            <a:pPr>
              <a:buFont typeface="Arial"/>
              <a:buChar char="•"/>
            </a:pPr>
            <a:r>
              <a:rPr lang="nl-BE"/>
              <a:t>Gen = recept</a:t>
            </a:r>
          </a:p>
          <a:p>
            <a:pPr>
              <a:buFont typeface="Arial"/>
              <a:buChar char="•"/>
            </a:pPr>
            <a:r>
              <a:rPr lang="nl-BE"/>
              <a:t>mRNA = recept dat je gekopieerd hebt uit het dikke boek</a:t>
            </a:r>
          </a:p>
          <a:p>
            <a:pPr>
              <a:buFont typeface="Arial"/>
              <a:buChar char="•"/>
            </a:pPr>
            <a:r>
              <a:rPr lang="nl-BE"/>
              <a:t>Ribosoom = kok</a:t>
            </a:r>
          </a:p>
          <a:p>
            <a:pPr>
              <a:buFont typeface="Arial"/>
              <a:buChar char="•"/>
            </a:pPr>
            <a:r>
              <a:rPr lang="nl-BE"/>
              <a:t>Eiwit = gerecht</a:t>
            </a:r>
          </a:p>
          <a:p>
            <a:pPr>
              <a:buFont typeface="Arial"/>
              <a:buChar char="•"/>
            </a:pPr>
            <a:endParaRPr lang="nl-BE"/>
          </a:p>
          <a:p>
            <a:pPr marL="171450" indent="-171450">
              <a:buFont typeface="Arial,Sans-Serif"/>
              <a:buChar char="•"/>
            </a:pPr>
            <a:endParaRPr lang="nl-BE"/>
          </a:p>
        </p:txBody>
      </p:sp>
      <p:sp>
        <p:nvSpPr>
          <p:cNvPr id="4" name="Slide Number Placeholder 3"/>
          <p:cNvSpPr>
            <a:spLocks noGrp="1"/>
          </p:cNvSpPr>
          <p:nvPr>
            <p:ph type="sldNum" sz="quarter" idx="5"/>
          </p:nvPr>
        </p:nvSpPr>
        <p:spPr/>
        <p:txBody>
          <a:bodyPr/>
          <a:lstStyle/>
          <a:p>
            <a:fld id="{43CBB426-6897-446E-AECC-72C8B871B97D}" type="slidenum">
              <a:rPr lang="en-BE" smtClean="0"/>
              <a:t>11</a:t>
            </a:fld>
            <a:endParaRPr lang="en-BE"/>
          </a:p>
        </p:txBody>
      </p:sp>
    </p:spTree>
    <p:extLst>
      <p:ext uri="{BB962C8B-B14F-4D97-AF65-F5344CB8AC3E}">
        <p14:creationId xmlns:p14="http://schemas.microsoft.com/office/powerpoint/2010/main" val="1763055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nl-BE"/>
              <a:t>Het hele menselijke lichaam is begonnen uit </a:t>
            </a:r>
            <a:r>
              <a:rPr lang="nl-BE" b="1"/>
              <a:t>één enkele cel</a:t>
            </a:r>
            <a:r>
              <a:rPr lang="nl-BE"/>
              <a:t>.</a:t>
            </a:r>
            <a:endParaRPr lang="en-US"/>
          </a:p>
          <a:p>
            <a:pPr marL="171450" indent="-171450">
              <a:buFont typeface="Arial"/>
              <a:buChar char="•"/>
            </a:pPr>
            <a:r>
              <a:rPr lang="nl-BE"/>
              <a:t>Die eerste cel ontstond bij de </a:t>
            </a:r>
            <a:r>
              <a:rPr lang="nl-BE" b="1"/>
              <a:t>bevruchting</a:t>
            </a:r>
            <a:r>
              <a:rPr lang="nl-BE"/>
              <a:t>: eicel + zaadcel.</a:t>
            </a:r>
          </a:p>
          <a:p>
            <a:pPr marL="171450" indent="-171450">
              <a:buFont typeface="Arial"/>
              <a:buChar char="•"/>
            </a:pPr>
            <a:r>
              <a:rPr lang="nl-BE"/>
              <a:t>Daarna begon de cel zich te </a:t>
            </a:r>
            <a:r>
              <a:rPr lang="nl-BE" b="1"/>
              <a:t>delen</a:t>
            </a:r>
            <a:r>
              <a:rPr lang="nl-BE"/>
              <a:t>:</a:t>
            </a:r>
          </a:p>
          <a:p>
            <a:pPr marL="628650" lvl="1" indent="-171450">
              <a:buFont typeface="Arial"/>
              <a:buChar char="•"/>
            </a:pPr>
            <a:r>
              <a:rPr lang="nl-BE"/>
              <a:t>eerst in 2,</a:t>
            </a:r>
          </a:p>
          <a:p>
            <a:pPr marL="628650" lvl="1" indent="-171450">
              <a:buFont typeface="Arial"/>
              <a:buChar char="•"/>
            </a:pPr>
            <a:r>
              <a:rPr lang="nl-BE"/>
              <a:t>dan in 4,</a:t>
            </a:r>
          </a:p>
          <a:p>
            <a:pPr marL="628650" lvl="1" indent="-171450">
              <a:buFont typeface="Arial"/>
              <a:buChar char="•"/>
            </a:pPr>
            <a:r>
              <a:rPr lang="nl-BE"/>
              <a:t>dan in 8, en zo verder.</a:t>
            </a:r>
          </a:p>
          <a:p>
            <a:pPr marL="171450" indent="-171450">
              <a:buFont typeface="Arial"/>
              <a:buChar char="•"/>
            </a:pPr>
            <a:r>
              <a:rPr lang="nl-BE"/>
              <a:t>Op die manier groeien er steeds meer cellen en vormen ze geleidelijk alle </a:t>
            </a:r>
            <a:r>
              <a:rPr lang="nl-BE" b="1"/>
              <a:t>organen en onderdelen</a:t>
            </a:r>
            <a:r>
              <a:rPr lang="nl-BE"/>
              <a:t> van ons lichaam.</a:t>
            </a:r>
          </a:p>
          <a:p>
            <a:pPr marL="171450" indent="-171450">
              <a:buFont typeface="Arial"/>
              <a:buChar char="•"/>
            </a:pPr>
            <a:r>
              <a:rPr lang="nl-BE"/>
              <a:t>Voor elke deling maakt de cel eerst een </a:t>
            </a:r>
            <a:r>
              <a:rPr lang="nl-BE" b="1"/>
              <a:t>kopie van het DNA</a:t>
            </a:r>
            <a:r>
              <a:rPr lang="nl-BE"/>
              <a:t>.</a:t>
            </a:r>
          </a:p>
          <a:p>
            <a:pPr marL="171450" indent="-171450">
              <a:buFont typeface="Arial"/>
              <a:buChar char="•"/>
            </a:pPr>
            <a:r>
              <a:rPr lang="nl-BE"/>
              <a:t>Daardoor krijgt elke nieuwe cel exact </a:t>
            </a:r>
            <a:r>
              <a:rPr lang="nl-BE" b="1"/>
              <a:t>dezelfde DNA-informatie</a:t>
            </a:r>
            <a:r>
              <a:rPr lang="nl-BE"/>
              <a:t> als de oorspronkelijke cel.</a:t>
            </a:r>
          </a:p>
          <a:p>
            <a:pPr marL="171450" indent="-171450">
              <a:buFont typeface="Arial"/>
              <a:buChar char="•"/>
            </a:pPr>
            <a:r>
              <a:rPr lang="nl-BE"/>
              <a:t>Zo komt het dat </a:t>
            </a:r>
            <a:r>
              <a:rPr lang="nl-BE" b="1"/>
              <a:t>al onze lichaamscellen</a:t>
            </a:r>
            <a:r>
              <a:rPr lang="nl-BE"/>
              <a:t> (in huid, spieren, hart, hersenen…) dezelfde DNA-code bevatten.</a:t>
            </a:r>
          </a:p>
          <a:p>
            <a:endParaRPr lang="nl-BE" sz="1100"/>
          </a:p>
        </p:txBody>
      </p:sp>
      <p:sp>
        <p:nvSpPr>
          <p:cNvPr id="4" name="Slide Number Placeholder 3"/>
          <p:cNvSpPr>
            <a:spLocks noGrp="1"/>
          </p:cNvSpPr>
          <p:nvPr>
            <p:ph type="sldNum" sz="quarter" idx="5"/>
          </p:nvPr>
        </p:nvSpPr>
        <p:spPr/>
        <p:txBody>
          <a:bodyPr/>
          <a:lstStyle/>
          <a:p>
            <a:fld id="{43CBB426-6897-446E-AECC-72C8B871B97D}" type="slidenum">
              <a:rPr lang="en-BE" smtClean="0"/>
              <a:t>12</a:t>
            </a:fld>
            <a:endParaRPr lang="en-BE"/>
          </a:p>
        </p:txBody>
      </p:sp>
    </p:spTree>
    <p:extLst>
      <p:ext uri="{BB962C8B-B14F-4D97-AF65-F5344CB8AC3E}">
        <p14:creationId xmlns:p14="http://schemas.microsoft.com/office/powerpoint/2010/main" val="3783976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p>
          <a:p>
            <a:pPr marL="285750" indent="-285750">
              <a:buFont typeface="Arial"/>
              <a:buChar char="•"/>
            </a:pPr>
            <a:r>
              <a:rPr lang="en-US"/>
              <a:t>Alle </a:t>
            </a:r>
            <a:r>
              <a:rPr lang="en-US" err="1"/>
              <a:t>cellen</a:t>
            </a:r>
            <a:r>
              <a:rPr lang="en-US"/>
              <a:t> in </a:t>
            </a:r>
            <a:r>
              <a:rPr lang="en-US" err="1"/>
              <a:t>ons</a:t>
            </a:r>
            <a:r>
              <a:rPr lang="en-US"/>
              <a:t> </a:t>
            </a:r>
            <a:r>
              <a:rPr lang="en-US" err="1"/>
              <a:t>lichaam</a:t>
            </a:r>
            <a:r>
              <a:rPr lang="en-US"/>
              <a:t> </a:t>
            </a:r>
            <a:r>
              <a:rPr lang="en-US" err="1"/>
              <a:t>hebben</a:t>
            </a:r>
            <a:r>
              <a:rPr lang="en-US"/>
              <a:t> </a:t>
            </a:r>
            <a:r>
              <a:rPr lang="en-US" b="1" err="1"/>
              <a:t>hetzelfde</a:t>
            </a:r>
            <a:r>
              <a:rPr lang="en-US" b="1"/>
              <a:t> </a:t>
            </a:r>
            <a:r>
              <a:rPr lang="en-US" b="1" err="1"/>
              <a:t>genetische</a:t>
            </a:r>
            <a:r>
              <a:rPr lang="en-US" b="1"/>
              <a:t> </a:t>
            </a:r>
            <a:r>
              <a:rPr lang="en-US" b="1" err="1"/>
              <a:t>materiaal</a:t>
            </a:r>
            <a:r>
              <a:rPr lang="en-US"/>
              <a:t>.</a:t>
            </a:r>
          </a:p>
          <a:p>
            <a:pPr marL="285750" indent="-285750">
              <a:buFont typeface="Arial"/>
              <a:buChar char="•"/>
            </a:pPr>
            <a:r>
              <a:rPr lang="en-US"/>
              <a:t>In </a:t>
            </a:r>
            <a:r>
              <a:rPr lang="en-US" err="1"/>
              <a:t>principe</a:t>
            </a:r>
            <a:r>
              <a:rPr lang="en-US"/>
              <a:t> </a:t>
            </a:r>
            <a:r>
              <a:rPr lang="en-US" err="1"/>
              <a:t>zouden</a:t>
            </a:r>
            <a:r>
              <a:rPr lang="en-US"/>
              <a:t> ze </a:t>
            </a:r>
            <a:r>
              <a:rPr lang="en-US" err="1"/>
              <a:t>dus</a:t>
            </a:r>
            <a:r>
              <a:rPr lang="en-US"/>
              <a:t> </a:t>
            </a:r>
            <a:r>
              <a:rPr lang="en-US" err="1"/>
              <a:t>allemaal</a:t>
            </a:r>
            <a:r>
              <a:rPr lang="en-US"/>
              <a:t> </a:t>
            </a:r>
            <a:r>
              <a:rPr lang="en-US" b="1"/>
              <a:t>alle </a:t>
            </a:r>
            <a:r>
              <a:rPr lang="en-US" b="1" err="1"/>
              <a:t>mogelijke</a:t>
            </a:r>
            <a:r>
              <a:rPr lang="en-US" b="1"/>
              <a:t> </a:t>
            </a:r>
            <a:r>
              <a:rPr lang="en-US" b="1" err="1"/>
              <a:t>eiwitten</a:t>
            </a:r>
            <a:r>
              <a:rPr lang="en-US"/>
              <a:t> </a:t>
            </a:r>
            <a:r>
              <a:rPr lang="en-US" err="1"/>
              <a:t>kunnen</a:t>
            </a:r>
            <a:r>
              <a:rPr lang="en-US"/>
              <a:t> </a:t>
            </a:r>
            <a:r>
              <a:rPr lang="en-US" err="1"/>
              <a:t>maken</a:t>
            </a:r>
            <a:r>
              <a:rPr lang="en-US"/>
              <a:t>.</a:t>
            </a:r>
          </a:p>
          <a:p>
            <a:pPr marL="285750" indent="-285750">
              <a:buFont typeface="Arial"/>
              <a:buChar char="•"/>
            </a:pPr>
            <a:r>
              <a:rPr lang="en-US"/>
              <a:t>Toch </a:t>
            </a:r>
            <a:r>
              <a:rPr lang="en-US" err="1"/>
              <a:t>doet</a:t>
            </a:r>
            <a:r>
              <a:rPr lang="en-US"/>
              <a:t> </a:t>
            </a:r>
            <a:r>
              <a:rPr lang="en-US" err="1"/>
              <a:t>elke</a:t>
            </a:r>
            <a:r>
              <a:rPr lang="en-US"/>
              <a:t> cel </a:t>
            </a:r>
            <a:r>
              <a:rPr lang="en-US" err="1"/>
              <a:t>dat</a:t>
            </a:r>
            <a:r>
              <a:rPr lang="en-US"/>
              <a:t> </a:t>
            </a:r>
            <a:r>
              <a:rPr lang="en-US" err="1"/>
              <a:t>niet</a:t>
            </a:r>
            <a:r>
              <a:rPr lang="en-US"/>
              <a:t>:</a:t>
            </a:r>
          </a:p>
          <a:p>
            <a:pPr marL="285750" indent="-285750">
              <a:buFont typeface="Arial"/>
              <a:buChar char="•"/>
            </a:pPr>
            <a:r>
              <a:rPr lang="en-US" err="1"/>
              <a:t>Sommige</a:t>
            </a:r>
            <a:r>
              <a:rPr lang="en-US"/>
              <a:t> </a:t>
            </a:r>
            <a:r>
              <a:rPr lang="en-US" err="1"/>
              <a:t>genen</a:t>
            </a:r>
            <a:r>
              <a:rPr lang="en-US"/>
              <a:t> </a:t>
            </a:r>
            <a:r>
              <a:rPr lang="en-US" err="1"/>
              <a:t>staan</a:t>
            </a:r>
            <a:r>
              <a:rPr lang="en-US"/>
              <a:t> </a:t>
            </a:r>
            <a:r>
              <a:rPr lang="en-US" b="1" err="1"/>
              <a:t>altijd</a:t>
            </a:r>
            <a:r>
              <a:rPr lang="en-US" b="1"/>
              <a:t> </a:t>
            </a:r>
            <a:r>
              <a:rPr lang="en-US" b="1" err="1"/>
              <a:t>aan</a:t>
            </a:r>
            <a:r>
              <a:rPr lang="en-US"/>
              <a:t> → die </a:t>
            </a:r>
            <a:r>
              <a:rPr lang="en-US" err="1"/>
              <a:t>maken</a:t>
            </a:r>
            <a:r>
              <a:rPr lang="en-US"/>
              <a:t> </a:t>
            </a:r>
            <a:r>
              <a:rPr lang="en-US" err="1"/>
              <a:t>eiwitten</a:t>
            </a:r>
            <a:r>
              <a:rPr lang="en-US"/>
              <a:t> die </a:t>
            </a:r>
            <a:r>
              <a:rPr lang="en-US" err="1"/>
              <a:t>elke</a:t>
            </a:r>
            <a:r>
              <a:rPr lang="en-US"/>
              <a:t> cel </a:t>
            </a:r>
            <a:r>
              <a:rPr lang="en-US" err="1"/>
              <a:t>nodig</a:t>
            </a:r>
            <a:r>
              <a:rPr lang="en-US"/>
              <a:t> </a:t>
            </a:r>
            <a:r>
              <a:rPr lang="en-US" err="1"/>
              <a:t>heeft</a:t>
            </a:r>
            <a:r>
              <a:rPr lang="en-US"/>
              <a:t> om </a:t>
            </a:r>
            <a:r>
              <a:rPr lang="en-US" err="1"/>
              <a:t>te</a:t>
            </a:r>
            <a:r>
              <a:rPr lang="en-US"/>
              <a:t> </a:t>
            </a:r>
            <a:r>
              <a:rPr lang="en-US" err="1"/>
              <a:t>overleven</a:t>
            </a:r>
            <a:r>
              <a:rPr lang="en-US"/>
              <a:t>.</a:t>
            </a:r>
          </a:p>
          <a:p>
            <a:pPr marL="285750" indent="-285750">
              <a:buFont typeface="Arial"/>
              <a:buChar char="•"/>
            </a:pPr>
            <a:r>
              <a:rPr lang="en-US"/>
              <a:t>De </a:t>
            </a:r>
            <a:r>
              <a:rPr lang="en-US" err="1"/>
              <a:t>meeste</a:t>
            </a:r>
            <a:r>
              <a:rPr lang="en-US"/>
              <a:t> </a:t>
            </a:r>
            <a:r>
              <a:rPr lang="en-US" err="1"/>
              <a:t>genen</a:t>
            </a:r>
            <a:r>
              <a:rPr lang="en-US"/>
              <a:t> </a:t>
            </a:r>
            <a:r>
              <a:rPr lang="en-US" err="1"/>
              <a:t>staan</a:t>
            </a:r>
            <a:r>
              <a:rPr lang="en-US"/>
              <a:t> </a:t>
            </a:r>
            <a:r>
              <a:rPr lang="en-US" err="1"/>
              <a:t>enkel</a:t>
            </a:r>
            <a:r>
              <a:rPr lang="en-US"/>
              <a:t> </a:t>
            </a:r>
            <a:r>
              <a:rPr lang="en-US" b="1" err="1"/>
              <a:t>aan</a:t>
            </a:r>
            <a:r>
              <a:rPr lang="en-US" b="1"/>
              <a:t> </a:t>
            </a:r>
            <a:r>
              <a:rPr lang="en-US" b="1" err="1"/>
              <a:t>als</a:t>
            </a:r>
            <a:r>
              <a:rPr lang="en-US" b="1"/>
              <a:t> </a:t>
            </a:r>
            <a:r>
              <a:rPr lang="en-US" b="1" err="1"/>
              <a:t>dat</a:t>
            </a:r>
            <a:r>
              <a:rPr lang="en-US" b="1"/>
              <a:t> </a:t>
            </a:r>
            <a:r>
              <a:rPr lang="en-US" b="1" err="1"/>
              <a:t>nodig</a:t>
            </a:r>
            <a:r>
              <a:rPr lang="en-US" b="1"/>
              <a:t> is</a:t>
            </a:r>
            <a:r>
              <a:rPr lang="en-US"/>
              <a:t> </a:t>
            </a:r>
            <a:r>
              <a:rPr lang="en-US" err="1"/>
              <a:t>en</a:t>
            </a:r>
            <a:r>
              <a:rPr lang="en-US"/>
              <a:t> </a:t>
            </a:r>
            <a:r>
              <a:rPr lang="en-US" err="1"/>
              <a:t>alleen</a:t>
            </a:r>
            <a:r>
              <a:rPr lang="en-US"/>
              <a:t> in de </a:t>
            </a:r>
            <a:r>
              <a:rPr lang="en-US" err="1"/>
              <a:t>cellen</a:t>
            </a:r>
            <a:r>
              <a:rPr lang="en-US"/>
              <a:t> die ze </a:t>
            </a:r>
            <a:r>
              <a:rPr lang="en-US" err="1"/>
              <a:t>nodig</a:t>
            </a:r>
            <a:r>
              <a:rPr lang="en-US"/>
              <a:t> </a:t>
            </a:r>
            <a:r>
              <a:rPr lang="en-US" err="1"/>
              <a:t>hebben</a:t>
            </a:r>
            <a:r>
              <a:rPr lang="en-US"/>
              <a:t>.</a:t>
            </a:r>
          </a:p>
          <a:p>
            <a:pPr marL="285750" indent="-285750">
              <a:buFont typeface="Arial"/>
              <a:buChar char="•"/>
            </a:pPr>
            <a:r>
              <a:rPr lang="en-US" err="1"/>
              <a:t>Genen</a:t>
            </a:r>
            <a:r>
              <a:rPr lang="en-US"/>
              <a:t> die </a:t>
            </a:r>
            <a:r>
              <a:rPr lang="en-US" err="1"/>
              <a:t>niet</a:t>
            </a:r>
            <a:r>
              <a:rPr lang="en-US"/>
              <a:t> </a:t>
            </a:r>
            <a:r>
              <a:rPr lang="en-US" err="1"/>
              <a:t>nodig</a:t>
            </a:r>
            <a:r>
              <a:rPr lang="en-US"/>
              <a:t> </a:t>
            </a:r>
            <a:r>
              <a:rPr lang="en-US" err="1"/>
              <a:t>zijn</a:t>
            </a:r>
            <a:r>
              <a:rPr lang="en-US"/>
              <a:t>, </a:t>
            </a:r>
            <a:r>
              <a:rPr lang="en-US" err="1"/>
              <a:t>worden</a:t>
            </a:r>
            <a:r>
              <a:rPr lang="en-US"/>
              <a:t> </a:t>
            </a:r>
            <a:r>
              <a:rPr lang="en-US" b="1" err="1"/>
              <a:t>uitgeschakeld</a:t>
            </a:r>
            <a:r>
              <a:rPr lang="en-US"/>
              <a:t>.</a:t>
            </a:r>
          </a:p>
          <a:p>
            <a:pPr marL="285750" indent="-285750">
              <a:buFont typeface="Arial"/>
              <a:buChar char="•"/>
            </a:pPr>
            <a:r>
              <a:rPr lang="en-US"/>
              <a:t>Elke cel </a:t>
            </a:r>
            <a:r>
              <a:rPr lang="en-US" err="1"/>
              <a:t>heeft</a:t>
            </a:r>
            <a:r>
              <a:rPr lang="en-US"/>
              <a:t> </a:t>
            </a:r>
            <a:r>
              <a:rPr lang="en-US" err="1"/>
              <a:t>dus</a:t>
            </a:r>
            <a:r>
              <a:rPr lang="en-US"/>
              <a:t> </a:t>
            </a:r>
            <a:r>
              <a:rPr lang="en-US" err="1"/>
              <a:t>een</a:t>
            </a:r>
            <a:r>
              <a:rPr lang="en-US"/>
              <a:t> </a:t>
            </a:r>
            <a:r>
              <a:rPr lang="en-US" b="1" err="1"/>
              <a:t>unieke</a:t>
            </a:r>
            <a:r>
              <a:rPr lang="en-US" b="1"/>
              <a:t> </a:t>
            </a:r>
            <a:r>
              <a:rPr lang="en-US" b="1" err="1"/>
              <a:t>combinatie</a:t>
            </a:r>
            <a:r>
              <a:rPr lang="en-US" b="1"/>
              <a:t> van </a:t>
            </a:r>
            <a:r>
              <a:rPr lang="en-US" b="1" err="1"/>
              <a:t>actieve</a:t>
            </a:r>
            <a:r>
              <a:rPr lang="en-US" b="1"/>
              <a:t> </a:t>
            </a:r>
            <a:r>
              <a:rPr lang="en-US" b="1" err="1"/>
              <a:t>en</a:t>
            </a:r>
            <a:r>
              <a:rPr lang="en-US" b="1"/>
              <a:t> </a:t>
            </a:r>
            <a:r>
              <a:rPr lang="en-US" b="1" err="1"/>
              <a:t>inactieve</a:t>
            </a:r>
            <a:r>
              <a:rPr lang="en-US" b="1"/>
              <a:t> </a:t>
            </a:r>
            <a:r>
              <a:rPr lang="en-US" b="1" err="1"/>
              <a:t>genen</a:t>
            </a:r>
            <a:r>
              <a:rPr lang="en-US"/>
              <a:t>.</a:t>
            </a:r>
          </a:p>
          <a:p>
            <a:pPr marL="285750" indent="-285750">
              <a:buFont typeface="Arial"/>
              <a:buChar char="•"/>
            </a:pPr>
            <a:r>
              <a:rPr lang="en-US"/>
              <a:t>Dat patroon </a:t>
            </a:r>
            <a:r>
              <a:rPr lang="en-US" err="1"/>
              <a:t>bepaalt</a:t>
            </a:r>
            <a:r>
              <a:rPr lang="en-US"/>
              <a:t> wat </a:t>
            </a:r>
            <a:r>
              <a:rPr lang="en-US" err="1"/>
              <a:t>voor</a:t>
            </a:r>
            <a:r>
              <a:rPr lang="en-US"/>
              <a:t> </a:t>
            </a:r>
            <a:r>
              <a:rPr lang="en-US" err="1"/>
              <a:t>soort</a:t>
            </a:r>
            <a:r>
              <a:rPr lang="en-US"/>
              <a:t> cel het </a:t>
            </a:r>
            <a:r>
              <a:rPr lang="en-US" err="1"/>
              <a:t>wordt</a:t>
            </a:r>
            <a:r>
              <a:rPr lang="en-US"/>
              <a:t>.</a:t>
            </a:r>
          </a:p>
          <a:p>
            <a:pPr marL="285750" indent="-285750">
              <a:buFont typeface="Arial"/>
              <a:buChar char="•"/>
            </a:pPr>
            <a:r>
              <a:rPr lang="en-US" err="1"/>
              <a:t>Daarom</a:t>
            </a:r>
            <a:r>
              <a:rPr lang="en-US"/>
              <a:t> </a:t>
            </a:r>
            <a:r>
              <a:rPr lang="en-US" err="1"/>
              <a:t>kan</a:t>
            </a:r>
            <a:r>
              <a:rPr lang="en-US"/>
              <a:t> </a:t>
            </a:r>
            <a:r>
              <a:rPr lang="en-US" err="1"/>
              <a:t>een</a:t>
            </a:r>
            <a:r>
              <a:rPr lang="en-US"/>
              <a:t> </a:t>
            </a:r>
            <a:r>
              <a:rPr lang="en-US" b="1" err="1"/>
              <a:t>hersencel</a:t>
            </a:r>
            <a:r>
              <a:rPr lang="en-US"/>
              <a:t> er zo </a:t>
            </a:r>
            <a:r>
              <a:rPr lang="en-US" err="1"/>
              <a:t>totaal</a:t>
            </a:r>
            <a:r>
              <a:rPr lang="en-US"/>
              <a:t> </a:t>
            </a:r>
            <a:r>
              <a:rPr lang="en-US" err="1"/>
              <a:t>anders</a:t>
            </a:r>
            <a:r>
              <a:rPr lang="en-US"/>
              <a:t> </a:t>
            </a:r>
            <a:r>
              <a:rPr lang="en-US" err="1"/>
              <a:t>uitzien</a:t>
            </a:r>
            <a:r>
              <a:rPr lang="en-US"/>
              <a:t> </a:t>
            </a:r>
            <a:r>
              <a:rPr lang="en-US" err="1"/>
              <a:t>en</a:t>
            </a:r>
            <a:r>
              <a:rPr lang="en-US"/>
              <a:t> </a:t>
            </a:r>
            <a:r>
              <a:rPr lang="en-US" err="1"/>
              <a:t>werken</a:t>
            </a:r>
            <a:r>
              <a:rPr lang="en-US"/>
              <a:t> dan </a:t>
            </a:r>
            <a:r>
              <a:rPr lang="en-US" err="1"/>
              <a:t>een</a:t>
            </a:r>
            <a:r>
              <a:rPr lang="en-US"/>
              <a:t> </a:t>
            </a:r>
            <a:r>
              <a:rPr lang="en-US" b="1" err="1"/>
              <a:t>pancreasc</a:t>
            </a:r>
            <a:r>
              <a:rPr lang="en-US" b="1"/>
              <a:t> </a:t>
            </a:r>
            <a:r>
              <a:rPr lang="en-US" b="1" err="1"/>
              <a:t>el</a:t>
            </a:r>
            <a:r>
              <a:rPr lang="en-US"/>
              <a:t>, </a:t>
            </a:r>
            <a:r>
              <a:rPr lang="en-US" err="1"/>
              <a:t>ook</a:t>
            </a:r>
            <a:r>
              <a:rPr lang="en-US"/>
              <a:t> al </a:t>
            </a:r>
            <a:r>
              <a:rPr lang="en-US" err="1"/>
              <a:t>hebben</a:t>
            </a:r>
            <a:r>
              <a:rPr lang="en-US"/>
              <a:t> ze exact </a:t>
            </a:r>
            <a:r>
              <a:rPr lang="en-US" err="1"/>
              <a:t>hetzelfde</a:t>
            </a:r>
            <a:r>
              <a:rPr lang="en-US"/>
              <a:t> DNA in </a:t>
            </a:r>
            <a:r>
              <a:rPr lang="en-US" err="1"/>
              <a:t>hun</a:t>
            </a:r>
            <a:r>
              <a:rPr lang="en-US"/>
              <a:t> kern.</a:t>
            </a:r>
          </a:p>
          <a:p>
            <a:endParaRPr lang="en-US" sz="1100"/>
          </a:p>
          <a:p>
            <a:endParaRPr lang="en-US" sz="1100"/>
          </a:p>
          <a:p>
            <a:r>
              <a:rPr lang="en-US"/>
              <a:t>Je </a:t>
            </a:r>
            <a:r>
              <a:rPr lang="en-US" err="1"/>
              <a:t>kan</a:t>
            </a:r>
            <a:r>
              <a:rPr lang="en-US"/>
              <a:t> </a:t>
            </a:r>
            <a:r>
              <a:rPr lang="en-US" err="1"/>
              <a:t>dit</a:t>
            </a:r>
            <a:r>
              <a:rPr lang="en-US"/>
              <a:t> </a:t>
            </a:r>
            <a:r>
              <a:rPr lang="en-US" err="1"/>
              <a:t>uitleggen</a:t>
            </a:r>
            <a:r>
              <a:rPr lang="en-US"/>
              <a:t> met </a:t>
            </a:r>
            <a:r>
              <a:rPr lang="en-US" err="1"/>
              <a:t>een</a:t>
            </a:r>
            <a:r>
              <a:rPr lang="en-US"/>
              <a:t> </a:t>
            </a:r>
            <a:r>
              <a:rPr lang="en-US" b="1" err="1"/>
              <a:t>lampjes-metafoor</a:t>
            </a:r>
            <a:r>
              <a:rPr lang="en-US"/>
              <a:t>:</a:t>
            </a:r>
          </a:p>
          <a:p>
            <a:pPr marL="285750" indent="-285750">
              <a:buFont typeface="Arial"/>
              <a:buChar char="•"/>
            </a:pPr>
            <a:r>
              <a:rPr lang="en-US"/>
              <a:t>Het DNA is </a:t>
            </a:r>
            <a:r>
              <a:rPr lang="en-US" err="1"/>
              <a:t>een</a:t>
            </a:r>
            <a:r>
              <a:rPr lang="en-US"/>
              <a:t> huis vol </a:t>
            </a:r>
            <a:r>
              <a:rPr lang="en-US" err="1"/>
              <a:t>schakelaars</a:t>
            </a:r>
            <a:r>
              <a:rPr lang="en-US"/>
              <a:t> (</a:t>
            </a:r>
            <a:r>
              <a:rPr lang="en-US" err="1"/>
              <a:t>genen</a:t>
            </a:r>
            <a:r>
              <a:rPr lang="en-US"/>
              <a:t>).</a:t>
            </a:r>
          </a:p>
          <a:p>
            <a:pPr marL="285750" indent="-285750">
              <a:buFont typeface="Arial"/>
              <a:buChar char="•"/>
            </a:pPr>
            <a:r>
              <a:rPr lang="en-US"/>
              <a:t>In </a:t>
            </a:r>
            <a:r>
              <a:rPr lang="en-US" err="1"/>
              <a:t>elke</a:t>
            </a:r>
            <a:r>
              <a:rPr lang="en-US"/>
              <a:t> </a:t>
            </a:r>
            <a:r>
              <a:rPr lang="en-US" err="1"/>
              <a:t>kamer</a:t>
            </a:r>
            <a:r>
              <a:rPr lang="en-US"/>
              <a:t> (cel) </a:t>
            </a:r>
            <a:r>
              <a:rPr lang="en-US" err="1"/>
              <a:t>staan</a:t>
            </a:r>
            <a:r>
              <a:rPr lang="en-US"/>
              <a:t> </a:t>
            </a:r>
            <a:r>
              <a:rPr lang="en-US" err="1"/>
              <a:t>andere</a:t>
            </a:r>
            <a:r>
              <a:rPr lang="en-US"/>
              <a:t> </a:t>
            </a:r>
            <a:r>
              <a:rPr lang="en-US" err="1"/>
              <a:t>lampen</a:t>
            </a:r>
            <a:r>
              <a:rPr lang="en-US"/>
              <a:t> </a:t>
            </a:r>
            <a:r>
              <a:rPr lang="en-US" err="1"/>
              <a:t>aan</a:t>
            </a:r>
            <a:r>
              <a:rPr lang="en-US"/>
              <a:t> of </a:t>
            </a:r>
            <a:r>
              <a:rPr lang="en-US" err="1"/>
              <a:t>uit</a:t>
            </a:r>
            <a:r>
              <a:rPr lang="en-US"/>
              <a:t>.</a:t>
            </a:r>
          </a:p>
          <a:p>
            <a:pPr marL="285750" indent="-285750">
              <a:buFont typeface="Arial"/>
              <a:buChar char="•"/>
            </a:pPr>
            <a:r>
              <a:rPr lang="en-US"/>
              <a:t>Zo </a:t>
            </a:r>
            <a:r>
              <a:rPr lang="en-US" err="1"/>
              <a:t>ziet</a:t>
            </a:r>
            <a:r>
              <a:rPr lang="en-US"/>
              <a:t> </a:t>
            </a:r>
            <a:r>
              <a:rPr lang="en-US" err="1"/>
              <a:t>elke</a:t>
            </a:r>
            <a:r>
              <a:rPr lang="en-US"/>
              <a:t> </a:t>
            </a:r>
            <a:r>
              <a:rPr lang="en-US" err="1"/>
              <a:t>kamer</a:t>
            </a:r>
            <a:r>
              <a:rPr lang="en-US"/>
              <a:t> er </a:t>
            </a:r>
            <a:r>
              <a:rPr lang="en-US" err="1"/>
              <a:t>anders</a:t>
            </a:r>
            <a:r>
              <a:rPr lang="en-US"/>
              <a:t> </a:t>
            </a:r>
            <a:r>
              <a:rPr lang="en-US" err="1"/>
              <a:t>uit</a:t>
            </a:r>
            <a:r>
              <a:rPr lang="en-US"/>
              <a:t>, </a:t>
            </a:r>
            <a:r>
              <a:rPr lang="en-US" err="1"/>
              <a:t>ook</a:t>
            </a:r>
            <a:r>
              <a:rPr lang="en-US"/>
              <a:t> al </a:t>
            </a:r>
            <a:r>
              <a:rPr lang="en-US" err="1"/>
              <a:t>hebben</a:t>
            </a:r>
            <a:r>
              <a:rPr lang="en-US"/>
              <a:t> ze </a:t>
            </a:r>
            <a:r>
              <a:rPr lang="en-US" err="1"/>
              <a:t>dezelfde</a:t>
            </a:r>
            <a:r>
              <a:rPr lang="en-US"/>
              <a:t> </a:t>
            </a:r>
            <a:r>
              <a:rPr lang="en-US" err="1"/>
              <a:t>schakelaars</a:t>
            </a:r>
            <a:r>
              <a:rPr lang="en-US"/>
              <a:t>.</a:t>
            </a:r>
          </a:p>
          <a:p>
            <a:endParaRPr lang="en-US"/>
          </a:p>
        </p:txBody>
      </p:sp>
      <p:sp>
        <p:nvSpPr>
          <p:cNvPr id="4" name="Slide Number Placeholder 3"/>
          <p:cNvSpPr>
            <a:spLocks noGrp="1"/>
          </p:cNvSpPr>
          <p:nvPr>
            <p:ph type="sldNum" sz="quarter" idx="5"/>
          </p:nvPr>
        </p:nvSpPr>
        <p:spPr/>
        <p:txBody>
          <a:bodyPr/>
          <a:lstStyle/>
          <a:p>
            <a:fld id="{43CBB426-6897-446E-AECC-72C8B871B97D}" type="slidenum">
              <a:rPr lang="en-BE" smtClean="0"/>
              <a:t>13</a:t>
            </a:fld>
            <a:endParaRPr lang="en-BE"/>
          </a:p>
        </p:txBody>
      </p:sp>
    </p:spTree>
    <p:extLst>
      <p:ext uri="{BB962C8B-B14F-4D97-AF65-F5344CB8AC3E}">
        <p14:creationId xmlns:p14="http://schemas.microsoft.com/office/powerpoint/2010/main" val="445788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1"/>
              <a:t>Wat is een mutatie?</a:t>
            </a:r>
            <a:endParaRPr lang="en-US"/>
          </a:p>
          <a:p>
            <a:pPr marL="171450" indent="-171450">
              <a:buFont typeface="Arial"/>
              <a:buChar char="•"/>
            </a:pPr>
            <a:r>
              <a:rPr lang="nl-NL"/>
              <a:t>Ons DNA is zoals een heel dik instructieboek met recepten voor ons lichaam.</a:t>
            </a:r>
          </a:p>
          <a:p>
            <a:pPr marL="171450" indent="-171450">
              <a:buFont typeface="Arial"/>
              <a:buChar char="•"/>
            </a:pPr>
            <a:r>
              <a:rPr lang="nl-NL"/>
              <a:t>Soms sluipt er een klein foutje in dat boek, zoals een spelfout in een woord.</a:t>
            </a:r>
          </a:p>
          <a:p>
            <a:pPr marL="171450" indent="-171450">
              <a:buFont typeface="Arial"/>
              <a:buChar char="•"/>
            </a:pPr>
            <a:r>
              <a:rPr lang="nl-NL"/>
              <a:t>Zo’n foutje noemen we een </a:t>
            </a:r>
            <a:r>
              <a:rPr lang="nl-NL" b="1"/>
              <a:t>mutatie</a:t>
            </a:r>
            <a:r>
              <a:rPr lang="nl-NL"/>
              <a:t>.</a:t>
            </a:r>
          </a:p>
          <a:p>
            <a:r>
              <a:rPr lang="nl-NL" b="1"/>
              <a:t>Waarom bij de celdeling?</a:t>
            </a:r>
            <a:endParaRPr lang="nl-NL"/>
          </a:p>
          <a:p>
            <a:pPr marL="171450" indent="-171450">
              <a:buFont typeface="Arial"/>
              <a:buChar char="•"/>
            </a:pPr>
            <a:r>
              <a:rPr lang="nl-NL"/>
              <a:t>Telkens als </a:t>
            </a:r>
            <a:r>
              <a:rPr lang="nl-NL" baseline="0"/>
              <a:t>een cel </a:t>
            </a:r>
            <a:r>
              <a:rPr lang="nl-NL"/>
              <a:t>zich </a:t>
            </a:r>
            <a:r>
              <a:rPr lang="nl-NL" baseline="0"/>
              <a:t>deelt</a:t>
            </a:r>
            <a:r>
              <a:rPr lang="nl-NL"/>
              <a:t>,</a:t>
            </a:r>
            <a:r>
              <a:rPr lang="nl-NL" baseline="0"/>
              <a:t> moet het </a:t>
            </a:r>
            <a:r>
              <a:rPr lang="nl-NL"/>
              <a:t>hele </a:t>
            </a:r>
            <a:r>
              <a:rPr lang="nl-NL" baseline="0"/>
              <a:t>DNA </a:t>
            </a:r>
            <a:r>
              <a:rPr lang="nl-NL"/>
              <a:t>worden gekopieerd</a:t>
            </a:r>
            <a:r>
              <a:rPr lang="nl-NL" baseline="0"/>
              <a:t>.</a:t>
            </a:r>
            <a:endParaRPr lang="nl-NL"/>
          </a:p>
          <a:p>
            <a:pPr marL="171450" indent="-171450">
              <a:buFont typeface="Arial"/>
              <a:buChar char="•"/>
            </a:pPr>
            <a:r>
              <a:rPr lang="nl-NL"/>
              <a:t>Daarbij kan soms</a:t>
            </a:r>
            <a:r>
              <a:rPr lang="nl-NL" baseline="0"/>
              <a:t> een </a:t>
            </a:r>
            <a:r>
              <a:rPr lang="nl-NL"/>
              <a:t>fout ontstaan → dat is hoe mutaties meestal ontstaan.</a:t>
            </a:r>
          </a:p>
          <a:p>
            <a:r>
              <a:rPr lang="nl-NL" b="1"/>
              <a:t>Belang van celdeling</a:t>
            </a:r>
            <a:endParaRPr lang="nl-NL"/>
          </a:p>
          <a:p>
            <a:pPr marL="171450" indent="-171450">
              <a:buFont typeface="Arial"/>
              <a:buChar char="•"/>
            </a:pPr>
            <a:r>
              <a:rPr lang="nl-NL"/>
              <a:t>Celdeling is nodig om te groeien</a:t>
            </a:r>
            <a:r>
              <a:rPr lang="nl-NL" baseline="0"/>
              <a:t>.</a:t>
            </a:r>
            <a:endParaRPr lang="nl-NL"/>
          </a:p>
          <a:p>
            <a:pPr marL="171450" indent="-171450">
              <a:buFont typeface="Arial"/>
              <a:buChar char="•"/>
            </a:pPr>
            <a:r>
              <a:rPr lang="nl-NL"/>
              <a:t>Celdeling vervangt ook oude of kapotte cellen</a:t>
            </a:r>
            <a:r>
              <a:rPr lang="nl-NL" baseline="0"/>
              <a:t>.</a:t>
            </a:r>
            <a:endParaRPr lang="nl-NL"/>
          </a:p>
          <a:p>
            <a:pPr marL="171450" indent="-171450">
              <a:buFont typeface="Arial"/>
              <a:buChar char="•"/>
            </a:pPr>
            <a:r>
              <a:rPr lang="nl-NL"/>
              <a:t>Zonder celdeling zouden we niet</a:t>
            </a:r>
            <a:r>
              <a:rPr lang="nl-NL" baseline="0"/>
              <a:t> kunnen </a:t>
            </a:r>
            <a:r>
              <a:rPr lang="nl-NL"/>
              <a:t>herstellen of groter worden</a:t>
            </a:r>
            <a:r>
              <a:rPr lang="nl-NL" baseline="0"/>
              <a:t>.</a:t>
            </a:r>
            <a:endParaRPr lang="nl-NL"/>
          </a:p>
          <a:p>
            <a:r>
              <a:rPr lang="nl-NL" b="1"/>
              <a:t>Gevolg van mutaties</a:t>
            </a:r>
            <a:endParaRPr lang="nl-NL"/>
          </a:p>
          <a:p>
            <a:pPr marL="171450" indent="-171450">
              <a:buFont typeface="Arial"/>
              <a:buChar char="•"/>
            </a:pPr>
            <a:r>
              <a:rPr lang="nl-NL"/>
              <a:t>Vaak verandert er niets of bijna niets</a:t>
            </a:r>
            <a:r>
              <a:rPr lang="nl-NL" baseline="0"/>
              <a:t>.</a:t>
            </a:r>
            <a:endParaRPr lang="nl-NL"/>
          </a:p>
          <a:p>
            <a:pPr marL="171450" indent="-171450">
              <a:buFont typeface="Arial"/>
              <a:buChar char="•"/>
            </a:pPr>
            <a:r>
              <a:rPr lang="nl-NL" baseline="0"/>
              <a:t>Soms </a:t>
            </a:r>
            <a:r>
              <a:rPr lang="nl-NL"/>
              <a:t>zorgt het voor </a:t>
            </a:r>
            <a:r>
              <a:rPr lang="nl-NL" baseline="0"/>
              <a:t>een </a:t>
            </a:r>
            <a:r>
              <a:rPr lang="nl-NL"/>
              <a:t>verschil (bv</a:t>
            </a:r>
            <a:r>
              <a:rPr lang="nl-NL" baseline="0"/>
              <a:t>. </a:t>
            </a:r>
            <a:r>
              <a:rPr lang="nl-NL"/>
              <a:t>haarkleur, oogkleur).</a:t>
            </a:r>
          </a:p>
          <a:p>
            <a:pPr marL="171450" indent="-171450">
              <a:buFont typeface="Arial"/>
              <a:buChar char="•"/>
            </a:pPr>
            <a:r>
              <a:rPr lang="nl-NL"/>
              <a:t>Heel soms kan </a:t>
            </a:r>
            <a:r>
              <a:rPr lang="nl-NL" baseline="0"/>
              <a:t>het </a:t>
            </a:r>
            <a:r>
              <a:rPr lang="nl-NL"/>
              <a:t>een probleem geven, waardoor ons lichaam minder goed werkt</a:t>
            </a:r>
            <a:r>
              <a:rPr lang="nl-NL" baseline="0"/>
              <a:t>.</a:t>
            </a:r>
            <a:endParaRPr lang="nl-NL"/>
          </a:p>
          <a:p>
            <a:endParaRPr lang="nl-NL" sz="1100"/>
          </a:p>
        </p:txBody>
      </p:sp>
      <p:sp>
        <p:nvSpPr>
          <p:cNvPr id="4" name="Slide Number Placeholder 3"/>
          <p:cNvSpPr>
            <a:spLocks noGrp="1"/>
          </p:cNvSpPr>
          <p:nvPr>
            <p:ph type="sldNum" sz="quarter" idx="5"/>
          </p:nvPr>
        </p:nvSpPr>
        <p:spPr/>
        <p:txBody>
          <a:bodyPr/>
          <a:lstStyle/>
          <a:p>
            <a:fld id="{43CBB426-6897-446E-AECC-72C8B871B97D}" type="slidenum">
              <a:rPr lang="en-BE" smtClean="0"/>
              <a:t>15</a:t>
            </a:fld>
            <a:endParaRPr lang="en-BE"/>
          </a:p>
        </p:txBody>
      </p:sp>
    </p:spTree>
    <p:extLst>
      <p:ext uri="{BB962C8B-B14F-4D97-AF65-F5344CB8AC3E}">
        <p14:creationId xmlns:p14="http://schemas.microsoft.com/office/powerpoint/2010/main" val="1945599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Je </a:t>
            </a:r>
            <a:r>
              <a:rPr lang="en-US" err="1">
                <a:latin typeface="Calibri"/>
                <a:ea typeface="Calibri"/>
                <a:cs typeface="Calibri"/>
              </a:rPr>
              <a:t>kan</a:t>
            </a:r>
            <a:r>
              <a:rPr lang="en-US">
                <a:latin typeface="Calibri"/>
                <a:ea typeface="Calibri"/>
                <a:cs typeface="Calibri"/>
              </a:rPr>
              <a:t> </a:t>
            </a:r>
            <a:r>
              <a:rPr lang="en-US" err="1">
                <a:latin typeface="Calibri"/>
                <a:ea typeface="Calibri"/>
                <a:cs typeface="Calibri"/>
              </a:rPr>
              <a:t>dit</a:t>
            </a:r>
            <a:r>
              <a:rPr lang="en-US">
                <a:latin typeface="Calibri"/>
                <a:ea typeface="Calibri"/>
                <a:cs typeface="Calibri"/>
              </a:rPr>
              <a:t> </a:t>
            </a:r>
            <a:r>
              <a:rPr lang="en-US" err="1">
                <a:latin typeface="Calibri"/>
                <a:ea typeface="Calibri"/>
                <a:cs typeface="Calibri"/>
              </a:rPr>
              <a:t>ook</a:t>
            </a:r>
            <a:r>
              <a:rPr lang="en-US">
                <a:latin typeface="Calibri"/>
                <a:ea typeface="Calibri"/>
                <a:cs typeface="Calibri"/>
              </a:rPr>
              <a:t> heel </a:t>
            </a:r>
            <a:r>
              <a:rPr lang="en-US" err="1">
                <a:latin typeface="Calibri"/>
                <a:ea typeface="Calibri"/>
                <a:cs typeface="Calibri"/>
              </a:rPr>
              <a:t>visueel</a:t>
            </a:r>
            <a:r>
              <a:rPr lang="en-US">
                <a:latin typeface="Calibri"/>
                <a:ea typeface="Calibri"/>
                <a:cs typeface="Calibri"/>
              </a:rPr>
              <a:t> op het bord </a:t>
            </a:r>
            <a:r>
              <a:rPr lang="en-US" err="1">
                <a:latin typeface="Calibri"/>
                <a:ea typeface="Calibri"/>
                <a:cs typeface="Calibri"/>
              </a:rPr>
              <a:t>tekenen</a:t>
            </a:r>
            <a:r>
              <a:rPr lang="en-US">
                <a:latin typeface="Calibri"/>
                <a:ea typeface="Calibri"/>
                <a:cs typeface="Calibri"/>
              </a:rPr>
              <a:t>, of met </a:t>
            </a:r>
            <a:r>
              <a:rPr lang="en-US" err="1">
                <a:latin typeface="Calibri"/>
                <a:ea typeface="Calibri"/>
                <a:cs typeface="Calibri"/>
              </a:rPr>
              <a:t>andere</a:t>
            </a:r>
            <a:r>
              <a:rPr lang="en-US">
                <a:latin typeface="Calibri"/>
                <a:ea typeface="Calibri"/>
                <a:cs typeface="Calibri"/>
              </a:rPr>
              <a:t> </a:t>
            </a:r>
            <a:r>
              <a:rPr lang="en-US" err="1">
                <a:latin typeface="Calibri"/>
                <a:ea typeface="Calibri"/>
                <a:cs typeface="Calibri"/>
              </a:rPr>
              <a:t>hulpmiddelen</a:t>
            </a:r>
            <a:r>
              <a:rPr lang="en-US">
                <a:latin typeface="Calibri"/>
                <a:ea typeface="Calibri"/>
                <a:cs typeface="Calibri"/>
              </a:rPr>
              <a:t> </a:t>
            </a:r>
            <a:r>
              <a:rPr lang="en-US" err="1">
                <a:latin typeface="Calibri"/>
                <a:ea typeface="Calibri"/>
                <a:cs typeface="Calibri"/>
              </a:rPr>
              <a:t>weergeven</a:t>
            </a:r>
            <a:r>
              <a:rPr lang="en-US">
                <a:latin typeface="Calibri"/>
                <a:ea typeface="Calibri"/>
                <a:cs typeface="Calibri"/>
              </a:rPr>
              <a:t>. </a:t>
            </a:r>
            <a:r>
              <a:rPr lang="en-US" err="1">
                <a:latin typeface="Calibri"/>
                <a:ea typeface="Calibri"/>
                <a:cs typeface="Calibri"/>
              </a:rPr>
              <a:t>Hierbij</a:t>
            </a:r>
            <a:r>
              <a:rPr lang="en-US">
                <a:latin typeface="Calibri"/>
                <a:ea typeface="Calibri"/>
                <a:cs typeface="Calibri"/>
              </a:rPr>
              <a:t> </a:t>
            </a:r>
            <a:r>
              <a:rPr lang="en-US" err="1">
                <a:latin typeface="Calibri"/>
                <a:ea typeface="Calibri"/>
                <a:cs typeface="Calibri"/>
              </a:rPr>
              <a:t>alvast</a:t>
            </a:r>
            <a:r>
              <a:rPr lang="en-US">
                <a:latin typeface="Calibri"/>
                <a:ea typeface="Calibri"/>
                <a:cs typeface="Calibri"/>
              </a:rPr>
              <a:t> </a:t>
            </a:r>
            <a:r>
              <a:rPr lang="en-US" err="1">
                <a:latin typeface="Calibri"/>
                <a:ea typeface="Calibri"/>
                <a:cs typeface="Calibri"/>
              </a:rPr>
              <a:t>een</a:t>
            </a:r>
            <a:r>
              <a:rPr lang="en-US">
                <a:latin typeface="Calibri"/>
                <a:ea typeface="Calibri"/>
                <a:cs typeface="Calibri"/>
              </a:rPr>
              <a:t> </a:t>
            </a:r>
            <a:r>
              <a:rPr lang="en-US" err="1">
                <a:latin typeface="Calibri"/>
                <a:ea typeface="Calibri"/>
                <a:cs typeface="Calibri"/>
              </a:rPr>
              <a:t>voorbeeld</a:t>
            </a:r>
            <a:r>
              <a:rPr lang="en-US">
                <a:latin typeface="Calibri"/>
                <a:ea typeface="Calibri"/>
                <a:cs typeface="Calibri"/>
              </a:rPr>
              <a:t>.</a:t>
            </a:r>
            <a:br>
              <a:rPr lang="en-US">
                <a:latin typeface="Calibri"/>
                <a:ea typeface="Calibri"/>
                <a:cs typeface="Calibri"/>
              </a:rPr>
            </a:br>
            <a:endParaRPr lang="en-US">
              <a:latin typeface="Calibri"/>
              <a:ea typeface="Calibri"/>
              <a:cs typeface="Calibri"/>
            </a:endParaRPr>
          </a:p>
          <a:p>
            <a:r>
              <a:rPr lang="en-US" err="1"/>
              <a:t>Vergelijk</a:t>
            </a:r>
            <a:r>
              <a:rPr lang="en-US"/>
              <a:t> </a:t>
            </a:r>
            <a:r>
              <a:rPr lang="en-US" err="1"/>
              <a:t>chromosomen</a:t>
            </a:r>
            <a:r>
              <a:rPr lang="en-US"/>
              <a:t> met </a:t>
            </a:r>
            <a:r>
              <a:rPr lang="en-US" b="1" err="1"/>
              <a:t>sokken</a:t>
            </a:r>
            <a:r>
              <a:rPr lang="en-US" b="1"/>
              <a:t> in </a:t>
            </a:r>
            <a:r>
              <a:rPr lang="en-US" b="1" err="1"/>
              <a:t>paren</a:t>
            </a:r>
            <a:r>
              <a:rPr lang="en-US"/>
              <a:t>:</a:t>
            </a:r>
            <a:endParaRPr lang="en-US">
              <a:latin typeface="Calibri"/>
              <a:ea typeface="Calibri"/>
              <a:cs typeface="Calibri"/>
            </a:endParaRPr>
          </a:p>
          <a:p>
            <a:pPr marL="171450" indent="-171450">
              <a:buFont typeface="Arial"/>
              <a:buChar char="•"/>
            </a:pPr>
            <a:r>
              <a:rPr lang="en-US" err="1"/>
              <a:t>Normaal</a:t>
            </a:r>
            <a:r>
              <a:rPr lang="en-US"/>
              <a:t> </a:t>
            </a:r>
            <a:r>
              <a:rPr lang="en-US" err="1"/>
              <a:t>heb</a:t>
            </a:r>
            <a:r>
              <a:rPr lang="en-US"/>
              <a:t> je </a:t>
            </a:r>
            <a:r>
              <a:rPr lang="en-US" b="1"/>
              <a:t>2 </a:t>
            </a:r>
            <a:r>
              <a:rPr lang="en-US" b="1" err="1"/>
              <a:t>dezelfde</a:t>
            </a:r>
            <a:r>
              <a:rPr lang="en-US" b="1"/>
              <a:t> </a:t>
            </a:r>
            <a:r>
              <a:rPr lang="en-US" b="1" err="1"/>
              <a:t>sokken</a:t>
            </a:r>
            <a:r>
              <a:rPr lang="en-US"/>
              <a:t> per </a:t>
            </a:r>
            <a:r>
              <a:rPr lang="en-US" err="1"/>
              <a:t>paar</a:t>
            </a:r>
            <a:r>
              <a:rPr lang="en-US"/>
              <a:t>.</a:t>
            </a:r>
          </a:p>
          <a:p>
            <a:pPr marL="171450" indent="-171450">
              <a:buFont typeface="Arial"/>
              <a:buChar char="•"/>
            </a:pPr>
            <a:r>
              <a:rPr lang="en-US"/>
              <a:t>Bij het </a:t>
            </a:r>
            <a:r>
              <a:rPr lang="en-US" err="1"/>
              <a:t>syndroom</a:t>
            </a:r>
            <a:r>
              <a:rPr lang="en-US"/>
              <a:t> van Down zit er </a:t>
            </a:r>
            <a:r>
              <a:rPr lang="en-US" err="1"/>
              <a:t>bij</a:t>
            </a:r>
            <a:r>
              <a:rPr lang="en-US"/>
              <a:t> </a:t>
            </a:r>
            <a:r>
              <a:rPr lang="en-US" err="1"/>
              <a:t>paar</a:t>
            </a:r>
            <a:r>
              <a:rPr lang="en-US"/>
              <a:t> 21 </a:t>
            </a:r>
            <a:r>
              <a:rPr lang="en-US" b="1"/>
              <a:t>3 </a:t>
            </a:r>
            <a:r>
              <a:rPr lang="en-US" b="1" err="1"/>
              <a:t>sokken</a:t>
            </a:r>
            <a:r>
              <a:rPr lang="en-US" b="1"/>
              <a:t> in </a:t>
            </a:r>
            <a:r>
              <a:rPr lang="en-US" b="1" err="1"/>
              <a:t>plaats</a:t>
            </a:r>
            <a:r>
              <a:rPr lang="en-US" b="1"/>
              <a:t> van 2</a:t>
            </a:r>
            <a:r>
              <a:rPr lang="en-US"/>
              <a:t>.</a:t>
            </a:r>
          </a:p>
          <a:p>
            <a:r>
              <a:rPr lang="en-US"/>
              <a:t>Je </a:t>
            </a:r>
            <a:r>
              <a:rPr lang="en-US" err="1"/>
              <a:t>hoeft</a:t>
            </a:r>
            <a:r>
              <a:rPr lang="en-US"/>
              <a:t> </a:t>
            </a:r>
            <a:r>
              <a:rPr lang="en-US" err="1"/>
              <a:t>geen</a:t>
            </a:r>
            <a:r>
              <a:rPr lang="en-US"/>
              <a:t> 23 </a:t>
            </a:r>
            <a:r>
              <a:rPr lang="en-US" err="1"/>
              <a:t>paar</a:t>
            </a:r>
            <a:r>
              <a:rPr lang="en-US"/>
              <a:t> </a:t>
            </a:r>
            <a:r>
              <a:rPr lang="en-US" err="1"/>
              <a:t>te</a:t>
            </a:r>
            <a:r>
              <a:rPr lang="en-US"/>
              <a:t> </a:t>
            </a:r>
            <a:r>
              <a:rPr lang="en-US" err="1"/>
              <a:t>tonen</a:t>
            </a:r>
            <a:r>
              <a:rPr lang="en-US"/>
              <a:t>, </a:t>
            </a:r>
            <a:r>
              <a:rPr lang="en-US" err="1"/>
              <a:t>enkele</a:t>
            </a:r>
            <a:r>
              <a:rPr lang="en-US"/>
              <a:t> </a:t>
            </a:r>
            <a:r>
              <a:rPr lang="en-US" err="1"/>
              <a:t>voorbeelden</a:t>
            </a:r>
            <a:r>
              <a:rPr lang="en-US"/>
              <a:t> </a:t>
            </a:r>
            <a:r>
              <a:rPr lang="en-US" err="1"/>
              <a:t>zijn</a:t>
            </a:r>
            <a:r>
              <a:rPr lang="en-US"/>
              <a:t> </a:t>
            </a:r>
            <a:r>
              <a:rPr lang="en-US" err="1"/>
              <a:t>genoeg</a:t>
            </a:r>
            <a:r>
              <a:rPr lang="en-US"/>
              <a:t> om het idee </a:t>
            </a:r>
            <a:r>
              <a:rPr lang="en-US" err="1"/>
              <a:t>duidelijk</a:t>
            </a:r>
            <a:r>
              <a:rPr lang="en-US"/>
              <a:t> </a:t>
            </a:r>
            <a:r>
              <a:rPr lang="en-US" err="1"/>
              <a:t>te</a:t>
            </a:r>
            <a:r>
              <a:rPr lang="en-US"/>
              <a:t> </a:t>
            </a:r>
            <a:r>
              <a:rPr lang="en-US" err="1"/>
              <a:t>maken</a:t>
            </a:r>
            <a:r>
              <a:rPr lang="en-US"/>
              <a:t>.</a:t>
            </a:r>
          </a:p>
          <a:p>
            <a:endParaRPr lang="en-US"/>
          </a:p>
          <a:p>
            <a:r>
              <a:rPr lang="en-US"/>
              <a:t>Je </a:t>
            </a:r>
            <a:r>
              <a:rPr lang="en-US" err="1"/>
              <a:t>kan</a:t>
            </a:r>
            <a:r>
              <a:rPr lang="en-US"/>
              <a:t> </a:t>
            </a:r>
            <a:r>
              <a:rPr lang="en-US" err="1"/>
              <a:t>kleurrijke</a:t>
            </a:r>
            <a:r>
              <a:rPr lang="en-US"/>
              <a:t> </a:t>
            </a:r>
            <a:r>
              <a:rPr lang="en-US" err="1"/>
              <a:t>sokjes</a:t>
            </a:r>
            <a:r>
              <a:rPr lang="en-US"/>
              <a:t> </a:t>
            </a:r>
            <a:r>
              <a:rPr lang="en-US" err="1"/>
              <a:t>tekenen</a:t>
            </a:r>
            <a:r>
              <a:rPr lang="en-US"/>
              <a:t> of </a:t>
            </a:r>
            <a:r>
              <a:rPr lang="en-US" err="1"/>
              <a:t>tonen</a:t>
            </a:r>
            <a:r>
              <a:rPr lang="en-US"/>
              <a:t>, of </a:t>
            </a:r>
            <a:r>
              <a:rPr lang="en-US" err="1"/>
              <a:t>eventueel</a:t>
            </a:r>
            <a:r>
              <a:rPr lang="en-US"/>
              <a:t> </a:t>
            </a:r>
            <a:r>
              <a:rPr lang="en-US" err="1"/>
              <a:t>echte</a:t>
            </a:r>
            <a:r>
              <a:rPr lang="en-US"/>
              <a:t> </a:t>
            </a:r>
            <a:r>
              <a:rPr lang="en-US" err="1"/>
              <a:t>sokken</a:t>
            </a:r>
            <a:r>
              <a:rPr lang="en-US"/>
              <a:t> </a:t>
            </a:r>
            <a:r>
              <a:rPr lang="en-US" err="1"/>
              <a:t>meenemen</a:t>
            </a:r>
            <a:r>
              <a:rPr lang="en-US"/>
              <a:t> </a:t>
            </a:r>
            <a:r>
              <a:rPr lang="en-US" err="1"/>
              <a:t>als</a:t>
            </a:r>
            <a:r>
              <a:rPr lang="en-US"/>
              <a:t> </a:t>
            </a:r>
            <a:r>
              <a:rPr lang="en-US" err="1"/>
              <a:t>speels</a:t>
            </a:r>
            <a:r>
              <a:rPr lang="en-US"/>
              <a:t> element.</a:t>
            </a: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16</a:t>
            </a:fld>
            <a:endParaRPr lang="en-BE"/>
          </a:p>
        </p:txBody>
      </p:sp>
    </p:spTree>
    <p:extLst>
      <p:ext uri="{BB962C8B-B14F-4D97-AF65-F5344CB8AC3E}">
        <p14:creationId xmlns:p14="http://schemas.microsoft.com/office/powerpoint/2010/main" val="632766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 </a:t>
            </a:r>
            <a:r>
              <a:rPr lang="en-US" err="1"/>
              <a:t>kan</a:t>
            </a:r>
            <a:r>
              <a:rPr lang="en-US"/>
              <a:t> </a:t>
            </a:r>
            <a:r>
              <a:rPr lang="en-US" err="1"/>
              <a:t>dit</a:t>
            </a:r>
            <a:r>
              <a:rPr lang="en-US"/>
              <a:t> </a:t>
            </a:r>
            <a:r>
              <a:rPr lang="en-US" err="1"/>
              <a:t>ook</a:t>
            </a:r>
            <a:r>
              <a:rPr lang="en-US"/>
              <a:t> heel </a:t>
            </a:r>
            <a:r>
              <a:rPr lang="en-US" err="1"/>
              <a:t>visueel</a:t>
            </a:r>
            <a:r>
              <a:rPr lang="en-US"/>
              <a:t> op het bord </a:t>
            </a:r>
            <a:r>
              <a:rPr lang="en-US" err="1"/>
              <a:t>tekenen</a:t>
            </a:r>
            <a:r>
              <a:rPr lang="en-US"/>
              <a:t>, of met </a:t>
            </a:r>
            <a:r>
              <a:rPr lang="en-US" err="1"/>
              <a:t>andere</a:t>
            </a:r>
            <a:r>
              <a:rPr lang="en-US"/>
              <a:t> </a:t>
            </a:r>
            <a:r>
              <a:rPr lang="en-US" err="1"/>
              <a:t>hulpmiddelen</a:t>
            </a:r>
            <a:r>
              <a:rPr lang="en-US"/>
              <a:t> </a:t>
            </a:r>
            <a:r>
              <a:rPr lang="en-US" err="1"/>
              <a:t>weergeven</a:t>
            </a:r>
            <a:r>
              <a:rPr lang="en-US"/>
              <a:t>. </a:t>
            </a:r>
            <a:r>
              <a:rPr lang="en-US" err="1"/>
              <a:t>Hierbij</a:t>
            </a:r>
            <a:r>
              <a:rPr lang="en-US"/>
              <a:t> </a:t>
            </a:r>
            <a:r>
              <a:rPr lang="en-US" err="1"/>
              <a:t>alvast</a:t>
            </a:r>
            <a:r>
              <a:rPr lang="en-US"/>
              <a:t> </a:t>
            </a:r>
            <a:r>
              <a:rPr lang="en-US" err="1"/>
              <a:t>een</a:t>
            </a:r>
            <a:r>
              <a:rPr lang="en-US"/>
              <a:t> </a:t>
            </a:r>
            <a:r>
              <a:rPr lang="en-US" err="1"/>
              <a:t>voorbeeld</a:t>
            </a:r>
            <a:r>
              <a:rPr lang="en-US"/>
              <a:t>.</a:t>
            </a:r>
            <a:br>
              <a:rPr lang="en-US">
                <a:cs typeface="+mn-lt"/>
              </a:rPr>
            </a:br>
            <a:endParaRPr lang="en-US">
              <a:cs typeface="+mn-lt"/>
            </a:endParaRPr>
          </a:p>
          <a:p>
            <a:pPr marL="171450" indent="-171450">
              <a:buFont typeface="Arial"/>
              <a:buChar char="•"/>
            </a:pPr>
            <a:r>
              <a:rPr lang="en-US" b="1" err="1"/>
              <a:t>Chromosoom</a:t>
            </a:r>
            <a:r>
              <a:rPr lang="en-US" b="1"/>
              <a:t> = </a:t>
            </a:r>
            <a:r>
              <a:rPr lang="en-US" b="1" err="1"/>
              <a:t>gekleurde</a:t>
            </a:r>
            <a:r>
              <a:rPr lang="en-US" b="1"/>
              <a:t> balk</a:t>
            </a:r>
            <a:endParaRPr lang="en-US"/>
          </a:p>
          <a:p>
            <a:pPr marL="171450" indent="-171450">
              <a:buFont typeface="Arial"/>
              <a:buChar char="•"/>
            </a:pPr>
            <a:r>
              <a:rPr lang="en-US" b="1"/>
              <a:t>Deletie:</a:t>
            </a:r>
            <a:r>
              <a:rPr lang="en-US"/>
              <a:t> </a:t>
            </a:r>
            <a:r>
              <a:rPr lang="en-US" err="1"/>
              <a:t>een</a:t>
            </a:r>
            <a:r>
              <a:rPr lang="en-US"/>
              <a:t> </a:t>
            </a:r>
            <a:r>
              <a:rPr lang="en-US" err="1"/>
              <a:t>stukje</a:t>
            </a:r>
            <a:r>
              <a:rPr lang="en-US"/>
              <a:t> </a:t>
            </a:r>
            <a:r>
              <a:rPr lang="en-US" err="1"/>
              <a:t>ontbreekt</a:t>
            </a:r>
            <a:r>
              <a:rPr lang="en-US"/>
              <a:t> → gum </a:t>
            </a:r>
            <a:r>
              <a:rPr lang="en-US" err="1"/>
              <a:t>een</a:t>
            </a:r>
            <a:r>
              <a:rPr lang="en-US"/>
              <a:t> </a:t>
            </a:r>
            <a:r>
              <a:rPr lang="en-US" err="1"/>
              <a:t>stukje</a:t>
            </a:r>
            <a:r>
              <a:rPr lang="en-US"/>
              <a:t> </a:t>
            </a:r>
            <a:r>
              <a:rPr lang="en-US" err="1"/>
              <a:t>uit</a:t>
            </a:r>
            <a:r>
              <a:rPr lang="en-US"/>
              <a:t> of </a:t>
            </a:r>
            <a:r>
              <a:rPr lang="en-US" err="1"/>
              <a:t>laat</a:t>
            </a:r>
            <a:r>
              <a:rPr lang="en-US"/>
              <a:t> </a:t>
            </a:r>
            <a:r>
              <a:rPr lang="en-US" err="1"/>
              <a:t>een</a:t>
            </a:r>
            <a:r>
              <a:rPr lang="en-US"/>
              <a:t> wit gat </a:t>
            </a:r>
            <a:r>
              <a:rPr lang="en-US" err="1"/>
              <a:t>zien</a:t>
            </a:r>
            <a:r>
              <a:rPr lang="en-US"/>
              <a:t>.</a:t>
            </a:r>
          </a:p>
          <a:p>
            <a:pPr marL="171450" indent="-171450">
              <a:buFont typeface="Arial"/>
              <a:buChar char="•"/>
            </a:pPr>
            <a:r>
              <a:rPr lang="en-US" b="1" err="1"/>
              <a:t>Duplicatie</a:t>
            </a:r>
            <a:r>
              <a:rPr lang="en-US" b="1"/>
              <a:t>:</a:t>
            </a:r>
            <a:r>
              <a:rPr lang="en-US"/>
              <a:t> </a:t>
            </a:r>
            <a:r>
              <a:rPr lang="en-US" err="1"/>
              <a:t>een</a:t>
            </a:r>
            <a:r>
              <a:rPr lang="en-US"/>
              <a:t> </a:t>
            </a:r>
            <a:r>
              <a:rPr lang="en-US" err="1"/>
              <a:t>stukje</a:t>
            </a:r>
            <a:r>
              <a:rPr lang="en-US"/>
              <a:t> </a:t>
            </a:r>
            <a:r>
              <a:rPr lang="en-US" err="1"/>
              <a:t>staat</a:t>
            </a:r>
            <a:r>
              <a:rPr lang="en-US"/>
              <a:t> er </a:t>
            </a:r>
            <a:r>
              <a:rPr lang="en-US" err="1"/>
              <a:t>dubbel</a:t>
            </a:r>
            <a:r>
              <a:rPr lang="en-US"/>
              <a:t> → </a:t>
            </a:r>
            <a:r>
              <a:rPr lang="en-US" err="1"/>
              <a:t>teken</a:t>
            </a:r>
            <a:r>
              <a:rPr lang="en-US"/>
              <a:t> of </a:t>
            </a:r>
            <a:r>
              <a:rPr lang="en-US" err="1"/>
              <a:t>plak</a:t>
            </a:r>
            <a:r>
              <a:rPr lang="en-US"/>
              <a:t> er </a:t>
            </a:r>
            <a:r>
              <a:rPr lang="en-US" err="1"/>
              <a:t>een</a:t>
            </a:r>
            <a:r>
              <a:rPr lang="en-US"/>
              <a:t> </a:t>
            </a:r>
            <a:r>
              <a:rPr lang="en-US" err="1"/>
              <a:t>stukje</a:t>
            </a:r>
            <a:r>
              <a:rPr lang="en-US"/>
              <a:t> </a:t>
            </a:r>
            <a:r>
              <a:rPr lang="en-US" err="1"/>
              <a:t>bij</a:t>
            </a:r>
            <a:r>
              <a:rPr lang="en-US"/>
              <a:t>.</a:t>
            </a:r>
          </a:p>
          <a:p>
            <a:pPr marL="171450" indent="-171450">
              <a:buFont typeface="Arial"/>
              <a:buChar char="•"/>
            </a:pPr>
            <a:r>
              <a:rPr lang="en-US" b="1" err="1"/>
              <a:t>Translocatie</a:t>
            </a:r>
            <a:r>
              <a:rPr lang="en-US" b="1"/>
              <a:t>:</a:t>
            </a:r>
            <a:r>
              <a:rPr lang="en-US"/>
              <a:t> </a:t>
            </a:r>
            <a:r>
              <a:rPr lang="en-US" err="1"/>
              <a:t>verwissel</a:t>
            </a:r>
            <a:r>
              <a:rPr lang="en-US"/>
              <a:t> twee </a:t>
            </a:r>
            <a:r>
              <a:rPr lang="en-US" err="1"/>
              <a:t>stukken</a:t>
            </a:r>
            <a:r>
              <a:rPr lang="en-US"/>
              <a:t> van </a:t>
            </a:r>
            <a:r>
              <a:rPr lang="en-US" err="1"/>
              <a:t>verschillende</a:t>
            </a:r>
            <a:r>
              <a:rPr lang="en-US"/>
              <a:t> </a:t>
            </a:r>
            <a:r>
              <a:rPr lang="en-US" err="1"/>
              <a:t>kleuren</a:t>
            </a:r>
            <a:r>
              <a:rPr lang="en-US"/>
              <a:t> → </a:t>
            </a:r>
            <a:r>
              <a:rPr lang="en-US" err="1"/>
              <a:t>laat</a:t>
            </a:r>
            <a:r>
              <a:rPr lang="en-US"/>
              <a:t> </a:t>
            </a:r>
            <a:r>
              <a:rPr lang="en-US" err="1"/>
              <a:t>zien</a:t>
            </a:r>
            <a:r>
              <a:rPr lang="en-US"/>
              <a:t> </a:t>
            </a:r>
            <a:r>
              <a:rPr lang="en-US" err="1"/>
              <a:t>dat</a:t>
            </a:r>
            <a:r>
              <a:rPr lang="en-US"/>
              <a:t> de </a:t>
            </a:r>
            <a:r>
              <a:rPr lang="en-US" err="1"/>
              <a:t>stukjes</a:t>
            </a:r>
            <a:r>
              <a:rPr lang="en-US"/>
              <a:t> van </a:t>
            </a:r>
            <a:r>
              <a:rPr lang="en-US" err="1"/>
              <a:t>plaats</a:t>
            </a:r>
            <a:r>
              <a:rPr lang="en-US"/>
              <a:t> </a:t>
            </a:r>
            <a:r>
              <a:rPr lang="en-US" err="1"/>
              <a:t>zijn</a:t>
            </a:r>
            <a:r>
              <a:rPr lang="en-US"/>
              <a:t> </a:t>
            </a:r>
            <a:r>
              <a:rPr lang="en-US" err="1"/>
              <a:t>gewisseld</a:t>
            </a:r>
            <a:r>
              <a:rPr lang="en-US"/>
              <a:t>.</a:t>
            </a:r>
          </a:p>
          <a:p>
            <a:r>
              <a:rPr lang="en-US" err="1"/>
              <a:t>Gebruik</a:t>
            </a:r>
            <a:r>
              <a:rPr lang="en-US"/>
              <a:t> </a:t>
            </a:r>
            <a:r>
              <a:rPr lang="en-US" err="1"/>
              <a:t>bijvoorbeeld</a:t>
            </a:r>
            <a:r>
              <a:rPr lang="en-US"/>
              <a:t> </a:t>
            </a:r>
            <a:r>
              <a:rPr lang="en-US" err="1"/>
              <a:t>magnetische</a:t>
            </a:r>
            <a:r>
              <a:rPr lang="en-US"/>
              <a:t> </a:t>
            </a:r>
            <a:r>
              <a:rPr lang="en-US" err="1"/>
              <a:t>strookjes</a:t>
            </a:r>
            <a:r>
              <a:rPr lang="en-US"/>
              <a:t> of </a:t>
            </a:r>
            <a:r>
              <a:rPr lang="en-US" err="1"/>
              <a:t>papierstroken</a:t>
            </a:r>
            <a:r>
              <a:rPr lang="en-US"/>
              <a:t> in </a:t>
            </a:r>
            <a:r>
              <a:rPr lang="en-US" err="1"/>
              <a:t>verschillende</a:t>
            </a:r>
            <a:r>
              <a:rPr lang="en-US"/>
              <a:t> </a:t>
            </a:r>
            <a:r>
              <a:rPr lang="en-US" err="1"/>
              <a:t>kleuren</a:t>
            </a:r>
            <a:r>
              <a:rPr lang="en-US"/>
              <a:t>, </a:t>
            </a:r>
            <a:r>
              <a:rPr lang="en-US" err="1"/>
              <a:t>zodat</a:t>
            </a:r>
            <a:r>
              <a:rPr lang="en-US"/>
              <a:t> je ze </a:t>
            </a:r>
            <a:r>
              <a:rPr lang="en-US" err="1"/>
              <a:t>kan</a:t>
            </a:r>
            <a:r>
              <a:rPr lang="en-US"/>
              <a:t> </a:t>
            </a:r>
            <a:r>
              <a:rPr lang="en-US" err="1"/>
              <a:t>wegnemen</a:t>
            </a:r>
            <a:r>
              <a:rPr lang="en-US"/>
              <a:t>, </a:t>
            </a:r>
            <a:r>
              <a:rPr lang="en-US" err="1"/>
              <a:t>bijplaatsen</a:t>
            </a:r>
            <a:r>
              <a:rPr lang="en-US"/>
              <a:t> of </a:t>
            </a:r>
            <a:r>
              <a:rPr lang="en-US" err="1"/>
              <a:t>omwisselen</a:t>
            </a:r>
            <a:r>
              <a:rPr lang="en-US"/>
              <a:t>. Dat </a:t>
            </a:r>
            <a:r>
              <a:rPr lang="en-US" err="1"/>
              <a:t>maakt</a:t>
            </a:r>
            <a:r>
              <a:rPr lang="en-US"/>
              <a:t> het heel </a:t>
            </a:r>
            <a:r>
              <a:rPr lang="en-US" err="1"/>
              <a:t>tastbaar</a:t>
            </a:r>
            <a:r>
              <a:rPr lang="en-US"/>
              <a:t>.</a:t>
            </a:r>
          </a:p>
          <a:p>
            <a:endParaRPr lang="en-US"/>
          </a:p>
        </p:txBody>
      </p:sp>
      <p:sp>
        <p:nvSpPr>
          <p:cNvPr id="4" name="Slide Number Placeholder 3"/>
          <p:cNvSpPr>
            <a:spLocks noGrp="1"/>
          </p:cNvSpPr>
          <p:nvPr>
            <p:ph type="sldNum" sz="quarter" idx="5"/>
          </p:nvPr>
        </p:nvSpPr>
        <p:spPr/>
        <p:txBody>
          <a:bodyPr/>
          <a:lstStyle/>
          <a:p>
            <a:fld id="{A24728FA-C277-644A-B7A0-E50FFC1951C0}" type="slidenum">
              <a:rPr lang="en-BE" smtClean="0"/>
              <a:t>17</a:t>
            </a:fld>
            <a:endParaRPr lang="en-BE"/>
          </a:p>
        </p:txBody>
      </p:sp>
    </p:spTree>
    <p:extLst>
      <p:ext uri="{BB962C8B-B14F-4D97-AF65-F5344CB8AC3E}">
        <p14:creationId xmlns:p14="http://schemas.microsoft.com/office/powerpoint/2010/main" val="3966795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 </a:t>
            </a:r>
            <a:r>
              <a:rPr lang="en-US" err="1"/>
              <a:t>kan</a:t>
            </a:r>
            <a:r>
              <a:rPr lang="en-US"/>
              <a:t> </a:t>
            </a:r>
            <a:r>
              <a:rPr lang="en-US" err="1"/>
              <a:t>dit</a:t>
            </a:r>
            <a:r>
              <a:rPr lang="en-US"/>
              <a:t> </a:t>
            </a:r>
            <a:r>
              <a:rPr lang="en-US" err="1"/>
              <a:t>ook</a:t>
            </a:r>
            <a:r>
              <a:rPr lang="en-US"/>
              <a:t> heel </a:t>
            </a:r>
            <a:r>
              <a:rPr lang="en-US" err="1"/>
              <a:t>visueel</a:t>
            </a:r>
            <a:r>
              <a:rPr lang="en-US"/>
              <a:t> op het bord </a:t>
            </a:r>
            <a:r>
              <a:rPr lang="en-US" err="1"/>
              <a:t>tekenen</a:t>
            </a:r>
            <a:r>
              <a:rPr lang="en-US"/>
              <a:t>, of met </a:t>
            </a:r>
            <a:r>
              <a:rPr lang="en-US" err="1"/>
              <a:t>andere</a:t>
            </a:r>
            <a:r>
              <a:rPr lang="en-US"/>
              <a:t> </a:t>
            </a:r>
            <a:r>
              <a:rPr lang="en-US" err="1"/>
              <a:t>hulpmiddelen</a:t>
            </a:r>
            <a:r>
              <a:rPr lang="en-US"/>
              <a:t> </a:t>
            </a:r>
            <a:r>
              <a:rPr lang="en-US" err="1"/>
              <a:t>weergeven</a:t>
            </a:r>
            <a:r>
              <a:rPr lang="en-US"/>
              <a:t>. </a:t>
            </a:r>
            <a:r>
              <a:rPr lang="en-US" err="1"/>
              <a:t>Hierbij</a:t>
            </a:r>
            <a:r>
              <a:rPr lang="en-US"/>
              <a:t> </a:t>
            </a:r>
            <a:r>
              <a:rPr lang="en-US" err="1"/>
              <a:t>alvast</a:t>
            </a:r>
            <a:r>
              <a:rPr lang="en-US"/>
              <a:t> </a:t>
            </a:r>
            <a:r>
              <a:rPr lang="en-US" err="1"/>
              <a:t>een</a:t>
            </a:r>
            <a:r>
              <a:rPr lang="en-US"/>
              <a:t> </a:t>
            </a:r>
            <a:r>
              <a:rPr lang="en-US" err="1"/>
              <a:t>voorbeeld</a:t>
            </a:r>
            <a:r>
              <a:rPr lang="en-US"/>
              <a:t>.</a:t>
            </a:r>
            <a:br>
              <a:rPr lang="en-US">
                <a:cs typeface="+mn-lt"/>
              </a:rPr>
            </a:br>
            <a:endParaRPr lang="en-US">
              <a:cs typeface="+mn-lt"/>
            </a:endParaRPr>
          </a:p>
          <a:p>
            <a:r>
              <a:rPr lang="en-US" err="1">
                <a:cs typeface="+mn-lt"/>
              </a:rPr>
              <a:t>Schrijf</a:t>
            </a:r>
            <a:r>
              <a:rPr lang="en-US">
                <a:cs typeface="+mn-lt"/>
              </a:rPr>
              <a:t> </a:t>
            </a:r>
            <a:r>
              <a:rPr lang="en-US" err="1"/>
              <a:t>een</a:t>
            </a:r>
            <a:r>
              <a:rPr lang="en-US"/>
              <a:t> </a:t>
            </a:r>
            <a:r>
              <a:rPr lang="en-US" b="1" err="1"/>
              <a:t>woord</a:t>
            </a:r>
            <a:r>
              <a:rPr lang="en-US" b="1"/>
              <a:t> of zin</a:t>
            </a:r>
            <a:r>
              <a:rPr lang="en-US"/>
              <a:t> in DNA-</a:t>
            </a:r>
            <a:r>
              <a:rPr lang="en-US" err="1"/>
              <a:t>stijl</a:t>
            </a:r>
            <a:r>
              <a:rPr lang="en-US"/>
              <a:t> (letters A, T, C, G). - (of de kat op de mat/mot)</a:t>
            </a:r>
            <a:endParaRPr lang="en-US">
              <a:cs typeface="+mn-lt"/>
            </a:endParaRPr>
          </a:p>
          <a:p>
            <a:pPr marL="171450" indent="-171450">
              <a:buFont typeface="Arial"/>
              <a:buChar char="•"/>
            </a:pPr>
            <a:r>
              <a:rPr lang="en-US" err="1"/>
              <a:t>Normaal</a:t>
            </a:r>
            <a:r>
              <a:rPr lang="en-US"/>
              <a:t>: ATCGGTA</a:t>
            </a:r>
          </a:p>
          <a:p>
            <a:pPr marL="171450" indent="-171450">
              <a:buFont typeface="Arial"/>
              <a:buChar char="•"/>
            </a:pPr>
            <a:r>
              <a:rPr lang="en-US"/>
              <a:t>Met </a:t>
            </a:r>
            <a:r>
              <a:rPr lang="en-US" err="1"/>
              <a:t>fout</a:t>
            </a:r>
            <a:r>
              <a:rPr lang="en-US"/>
              <a:t>: AT</a:t>
            </a:r>
            <a:r>
              <a:rPr lang="en-US" b="1"/>
              <a:t>T</a:t>
            </a:r>
            <a:r>
              <a:rPr lang="en-US"/>
              <a:t>GGTA (1 letter </a:t>
            </a:r>
            <a:r>
              <a:rPr lang="en-US" err="1"/>
              <a:t>verkeerd</a:t>
            </a:r>
            <a:r>
              <a:rPr lang="en-US"/>
              <a:t> </a:t>
            </a:r>
            <a:r>
              <a:rPr lang="en-US" err="1"/>
              <a:t>bij</a:t>
            </a:r>
            <a:r>
              <a:rPr lang="en-US"/>
              <a:t> het </a:t>
            </a:r>
            <a:r>
              <a:rPr lang="en-US" err="1"/>
              <a:t>kopiëren</a:t>
            </a:r>
            <a:r>
              <a:rPr lang="en-US"/>
              <a:t>).</a:t>
            </a:r>
          </a:p>
          <a:p>
            <a:br>
              <a:rPr lang="en-US">
                <a:cs typeface="+mn-lt"/>
              </a:rPr>
            </a:br>
            <a:endParaRPr lang="en-US"/>
          </a:p>
        </p:txBody>
      </p:sp>
      <p:sp>
        <p:nvSpPr>
          <p:cNvPr id="4" name="Slide Number Placeholder 3"/>
          <p:cNvSpPr>
            <a:spLocks noGrp="1"/>
          </p:cNvSpPr>
          <p:nvPr>
            <p:ph type="sldNum" sz="quarter" idx="5"/>
          </p:nvPr>
        </p:nvSpPr>
        <p:spPr/>
        <p:txBody>
          <a:bodyPr/>
          <a:lstStyle/>
          <a:p>
            <a:fld id="{A24728FA-C277-644A-B7A0-E50FFC1951C0}" type="slidenum">
              <a:rPr lang="en-BE" smtClean="0"/>
              <a:t>18</a:t>
            </a:fld>
            <a:endParaRPr lang="en-BE"/>
          </a:p>
        </p:txBody>
      </p:sp>
    </p:spTree>
    <p:extLst>
      <p:ext uri="{BB962C8B-B14F-4D97-AF65-F5344CB8AC3E}">
        <p14:creationId xmlns:p14="http://schemas.microsoft.com/office/powerpoint/2010/main" val="24171910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Light 01">
    <p:spTree>
      <p:nvGrpSpPr>
        <p:cNvPr id="1" name=""/>
        <p:cNvGrpSpPr/>
        <p:nvPr/>
      </p:nvGrpSpPr>
      <p:grpSpPr>
        <a:xfrm>
          <a:off x="0" y="0"/>
          <a:ext cx="0" cy="0"/>
          <a:chOff x="0" y="0"/>
          <a:chExt cx="0" cy="0"/>
        </a:xfrm>
      </p:grpSpPr>
      <p:sp>
        <p:nvSpPr>
          <p:cNvPr id="16" name="Vrije vorm: vorm 15">
            <a:extLst>
              <a:ext uri="{FF2B5EF4-FFF2-40B4-BE49-F238E27FC236}">
                <a16:creationId xmlns:a16="http://schemas.microsoft.com/office/drawing/2014/main" id="{4A604E13-2276-D5DE-3D58-6EFB8E3967FB}"/>
              </a:ext>
            </a:extLst>
          </p:cNvPr>
          <p:cNvSpPr/>
          <p:nvPr/>
        </p:nvSpPr>
        <p:spPr>
          <a:xfrm>
            <a:off x="9907168" y="4571974"/>
            <a:ext cx="2286025" cy="2286025"/>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rgbClr val="00A143"/>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10241950" y="2620808"/>
            <a:ext cx="1616456" cy="1616456"/>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4"/>
          </a:solidFill>
          <a:ln w="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5FAC88EB-12CC-AF74-3DA4-9849EEE0EF7A}"/>
              </a:ext>
            </a:extLst>
          </p:cNvPr>
          <p:cNvSpPr/>
          <p:nvPr/>
        </p:nvSpPr>
        <p:spPr>
          <a:xfrm>
            <a:off x="7621143" y="2285707"/>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7621143" y="0"/>
            <a:ext cx="2286025" cy="2286025"/>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rgbClr val="00A3A6"/>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a:off x="6478130" y="0"/>
            <a:ext cx="1143013" cy="2286025"/>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D8982F97-2479-6D1B-B7A0-953536834A38}"/>
              </a:ext>
            </a:extLst>
          </p:cNvPr>
          <p:cNvSpPr/>
          <p:nvPr/>
        </p:nvSpPr>
        <p:spPr>
          <a:xfrm>
            <a:off x="7621143" y="4571746"/>
            <a:ext cx="2286024" cy="1143012"/>
          </a:xfrm>
          <a:custGeom>
            <a:avLst/>
            <a:gdLst>
              <a:gd name="connsiteX0" fmla="*/ 2286025 w 2286024"/>
              <a:gd name="connsiteY0" fmla="*/ 1143012 h 1143012"/>
              <a:gd name="connsiteX1" fmla="*/ 0 w 2286024"/>
              <a:gd name="connsiteY1" fmla="*/ 1143012 h 1143012"/>
              <a:gd name="connsiteX2" fmla="*/ 1143012 w 2286024"/>
              <a:gd name="connsiteY2" fmla="*/ 0 h 1143012"/>
              <a:gd name="connsiteX3" fmla="*/ 2286025 w 2286024"/>
              <a:gd name="connsiteY3" fmla="*/ 1143012 h 1143012"/>
            </a:gdLst>
            <a:ahLst/>
            <a:cxnLst>
              <a:cxn ang="0">
                <a:pos x="connsiteX0" y="connsiteY0"/>
              </a:cxn>
              <a:cxn ang="0">
                <a:pos x="connsiteX1" y="connsiteY1"/>
              </a:cxn>
              <a:cxn ang="0">
                <a:pos x="connsiteX2" y="connsiteY2"/>
              </a:cxn>
              <a:cxn ang="0">
                <a:pos x="connsiteX3" y="connsiteY3"/>
              </a:cxn>
            </a:cxnLst>
            <a:rect l="l" t="t" r="r" b="b"/>
            <a:pathLst>
              <a:path w="2286024" h="1143012">
                <a:moveTo>
                  <a:pt x="2286025" y="1143012"/>
                </a:moveTo>
                <a:lnTo>
                  <a:pt x="0" y="1143012"/>
                </a:lnTo>
                <a:cubicBezTo>
                  <a:pt x="0" y="511772"/>
                  <a:pt x="511784" y="0"/>
                  <a:pt x="1143012" y="0"/>
                </a:cubicBezTo>
                <a:cubicBezTo>
                  <a:pt x="1774241" y="0"/>
                  <a:pt x="2286025" y="511772"/>
                  <a:pt x="2286025" y="1143012"/>
                </a:cubicBezTo>
                <a:close/>
              </a:path>
            </a:pathLst>
          </a:custGeom>
          <a:solidFill>
            <a:srgbClr val="EE641C"/>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2D793A6-2CFD-8B8D-9624-10E6E7FB2A1D}"/>
              </a:ext>
            </a:extLst>
          </p:cNvPr>
          <p:cNvSpPr/>
          <p:nvPr/>
        </p:nvSpPr>
        <p:spPr>
          <a:xfrm>
            <a:off x="9907168" y="1142451"/>
            <a:ext cx="2286025" cy="1143015"/>
          </a:xfrm>
          <a:custGeom>
            <a:avLst/>
            <a:gdLst>
              <a:gd name="connsiteX0" fmla="*/ 0 w 2286025"/>
              <a:gd name="connsiteY0" fmla="*/ 1143015 h 1143015"/>
              <a:gd name="connsiteX1" fmla="*/ 2286026 w 2286025"/>
              <a:gd name="connsiteY1" fmla="*/ 1143015 h 1143015"/>
              <a:gd name="connsiteX2" fmla="*/ 1143013 w 2286025"/>
              <a:gd name="connsiteY2" fmla="*/ 0 h 1143015"/>
              <a:gd name="connsiteX3" fmla="*/ 0 w 2286025"/>
              <a:gd name="connsiteY3" fmla="*/ 1143015 h 1143015"/>
            </a:gdLst>
            <a:ahLst/>
            <a:cxnLst>
              <a:cxn ang="0">
                <a:pos x="connsiteX0" y="connsiteY0"/>
              </a:cxn>
              <a:cxn ang="0">
                <a:pos x="connsiteX1" y="connsiteY1"/>
              </a:cxn>
              <a:cxn ang="0">
                <a:pos x="connsiteX2" y="connsiteY2"/>
              </a:cxn>
              <a:cxn ang="0">
                <a:pos x="connsiteX3" y="connsiteY3"/>
              </a:cxn>
            </a:cxnLst>
            <a:rect l="l" t="t" r="r" b="b"/>
            <a:pathLst>
              <a:path w="2286025" h="1143015">
                <a:moveTo>
                  <a:pt x="0" y="1143015"/>
                </a:moveTo>
                <a:lnTo>
                  <a:pt x="2286026" y="1143015"/>
                </a:lnTo>
                <a:lnTo>
                  <a:pt x="1143013" y="0"/>
                </a:lnTo>
                <a:lnTo>
                  <a:pt x="0" y="1143015"/>
                </a:lnTo>
                <a:close/>
              </a:path>
            </a:pathLst>
          </a:custGeom>
          <a:solidFill>
            <a:srgbClr val="FBB70C"/>
          </a:solidFill>
          <a:ln w="0" cap="flat">
            <a:noFill/>
            <a:prstDash val="solid"/>
            <a:miter/>
          </a:ln>
        </p:spPr>
        <p:txBody>
          <a:bodyPr rtlCol="0" anchor="ctr"/>
          <a:lstStyle/>
          <a:p>
            <a:endParaRPr lang="nl-NL"/>
          </a:p>
        </p:txBody>
      </p:sp>
      <p:sp>
        <p:nvSpPr>
          <p:cNvPr id="8" name="Text Placeholder 2">
            <a:extLst>
              <a:ext uri="{FF2B5EF4-FFF2-40B4-BE49-F238E27FC236}">
                <a16:creationId xmlns:a16="http://schemas.microsoft.com/office/drawing/2014/main" id="{A771BDE5-4FBC-E641-F5ED-E3400B321553}"/>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pic>
        <p:nvPicPr>
          <p:cNvPr id="14" name="Graphic 13">
            <a:extLst>
              <a:ext uri="{FF2B5EF4-FFF2-40B4-BE49-F238E27FC236}">
                <a16:creationId xmlns:a16="http://schemas.microsoft.com/office/drawing/2014/main" id="{41CC6DF8-10D5-107D-4D76-E2F385D506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9999" y="288000"/>
            <a:ext cx="914400" cy="485775"/>
          </a:xfrm>
          <a:prstGeom prst="rect">
            <a:avLst/>
          </a:prstGeom>
        </p:spPr>
      </p:pic>
      <p:sp>
        <p:nvSpPr>
          <p:cNvPr id="27" name="Tijdelijke aanduiding voor tekst 26">
            <a:extLst>
              <a:ext uri="{FF2B5EF4-FFF2-40B4-BE49-F238E27FC236}">
                <a16:creationId xmlns:a16="http://schemas.microsoft.com/office/drawing/2014/main" id="{9264BFF3-D41E-C37E-E1E9-C2B8F5E70EAB}"/>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3" name="TextBox 2">
            <a:extLst>
              <a:ext uri="{FF2B5EF4-FFF2-40B4-BE49-F238E27FC236}">
                <a16:creationId xmlns:a16="http://schemas.microsoft.com/office/drawing/2014/main" id="{E2DFBEB1-36E4-72AE-EB7C-5895E8075619}"/>
              </a:ext>
            </a:extLst>
          </p:cNvPr>
          <p:cNvSpPr txBox="1"/>
          <p:nvPr userDrawn="1"/>
        </p:nvSpPr>
        <p:spPr>
          <a:xfrm>
            <a:off x="7422078" y="6284426"/>
            <a:ext cx="2351314" cy="276999"/>
          </a:xfrm>
          <a:prstGeom prst="rect">
            <a:avLst/>
          </a:prstGeom>
          <a:noFill/>
        </p:spPr>
        <p:txBody>
          <a:bodyPr wrap="square" rtlCol="0" anchor="ctr">
            <a:spAutoFit/>
          </a:bodyPr>
          <a:lstStyle/>
          <a:p>
            <a:pPr algn="r"/>
            <a:fld id="{000C6A84-3C4B-5949-BDDB-4AE7A789C2BE}" type="datetime3">
              <a:rPr lang="en-US" sz="1200" smtClean="0"/>
              <a:t>11 August 2026</a:t>
            </a:fld>
            <a:endParaRPr lang="en-BE" sz="1200"/>
          </a:p>
        </p:txBody>
      </p:sp>
    </p:spTree>
    <p:extLst>
      <p:ext uri="{BB962C8B-B14F-4D97-AF65-F5344CB8AC3E}">
        <p14:creationId xmlns:p14="http://schemas.microsoft.com/office/powerpoint/2010/main" val="2160886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ght 02">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41CC6DF8-10D5-107D-4D76-E2F385D506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9999" y="288000"/>
            <a:ext cx="914400" cy="485775"/>
          </a:xfrm>
          <a:prstGeom prst="rect">
            <a:avLst/>
          </a:prstGeom>
        </p:spPr>
      </p:pic>
      <p:sp>
        <p:nvSpPr>
          <p:cNvPr id="5" name="Vrije vorm: vorm 4">
            <a:extLst>
              <a:ext uri="{FF2B5EF4-FFF2-40B4-BE49-F238E27FC236}">
                <a16:creationId xmlns:a16="http://schemas.microsoft.com/office/drawing/2014/main" id="{31B677B2-FDEC-BE31-D473-F7F6EE179AB5}"/>
              </a:ext>
            </a:extLst>
          </p:cNvPr>
          <p:cNvSpPr/>
          <p:nvPr/>
        </p:nvSpPr>
        <p:spPr>
          <a:xfrm>
            <a:off x="9905482" y="-4"/>
            <a:ext cx="2286025" cy="2286025"/>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00A143"/>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92DEBC30-FB5D-D89A-0BDD-605F5D36C8F8}"/>
              </a:ext>
            </a:extLst>
          </p:cNvPr>
          <p:cNvSpPr/>
          <p:nvPr/>
        </p:nvSpPr>
        <p:spPr>
          <a:xfrm rot="13500000">
            <a:off x="10241964" y="4906525"/>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E82E4F"/>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60E37A87-2260-E75B-E050-A8C6C3431799}"/>
              </a:ext>
            </a:extLst>
          </p:cNvPr>
          <p:cNvSpPr/>
          <p:nvPr/>
        </p:nvSpPr>
        <p:spPr>
          <a:xfrm rot="13500000">
            <a:off x="7955933" y="334223"/>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00A3A6"/>
          </a:solidFill>
          <a:ln w="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D7FF91A6-FEC5-09C9-D90E-0CA0E2D510D8}"/>
              </a:ext>
            </a:extLst>
          </p:cNvPr>
          <p:cNvSpPr/>
          <p:nvPr/>
        </p:nvSpPr>
        <p:spPr>
          <a:xfrm rot="10800000">
            <a:off x="9907178" y="2286255"/>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F7157B76-5FD8-0A6B-CE56-C7E6DB3CFD45}"/>
              </a:ext>
            </a:extLst>
          </p:cNvPr>
          <p:cNvSpPr/>
          <p:nvPr/>
        </p:nvSpPr>
        <p:spPr>
          <a:xfrm>
            <a:off x="7621153" y="2285596"/>
            <a:ext cx="2286025" cy="1143013"/>
          </a:xfrm>
          <a:custGeom>
            <a:avLst/>
            <a:gdLst>
              <a:gd name="connsiteX0" fmla="*/ 0 w 2286025"/>
              <a:gd name="connsiteY0" fmla="*/ 2 h 1143013"/>
              <a:gd name="connsiteX1" fmla="*/ 2286026 w 2286025"/>
              <a:gd name="connsiteY1" fmla="*/ 0 h 1143013"/>
              <a:gd name="connsiteX2" fmla="*/ 1143013 w 2286025"/>
              <a:gd name="connsiteY2" fmla="*/ 1143014 h 1143013"/>
              <a:gd name="connsiteX3" fmla="*/ 0 w 2286025"/>
              <a:gd name="connsiteY3" fmla="*/ 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0" y="2"/>
                </a:moveTo>
                <a:lnTo>
                  <a:pt x="2286026" y="0"/>
                </a:lnTo>
                <a:cubicBezTo>
                  <a:pt x="2286026" y="631229"/>
                  <a:pt x="1774242" y="1143014"/>
                  <a:pt x="1143013" y="1143014"/>
                </a:cubicBezTo>
                <a:cubicBezTo>
                  <a:pt x="511784" y="1143014"/>
                  <a:pt x="0" y="631231"/>
                  <a:pt x="0" y="2"/>
                </a:cubicBezTo>
                <a:close/>
              </a:path>
            </a:pathLst>
          </a:custGeom>
          <a:solidFill>
            <a:srgbClr val="EE641C"/>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8A6DF230-60D9-8F24-9EA6-6794D520DB4F}"/>
              </a:ext>
            </a:extLst>
          </p:cNvPr>
          <p:cNvSpPr/>
          <p:nvPr/>
        </p:nvSpPr>
        <p:spPr>
          <a:xfrm>
            <a:off x="7621152" y="3428844"/>
            <a:ext cx="2286026" cy="1143012"/>
          </a:xfrm>
          <a:custGeom>
            <a:avLst/>
            <a:gdLst>
              <a:gd name="connsiteX0" fmla="*/ 0 w 2286026"/>
              <a:gd name="connsiteY0" fmla="*/ 1143013 h 1143012"/>
              <a:gd name="connsiteX1" fmla="*/ 2286026 w 2286026"/>
              <a:gd name="connsiteY1" fmla="*/ 1143013 h 1143012"/>
              <a:gd name="connsiteX2" fmla="*/ 1143013 w 2286026"/>
              <a:gd name="connsiteY2" fmla="*/ 0 h 1143012"/>
              <a:gd name="connsiteX3" fmla="*/ 0 w 2286026"/>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6" h="1143012">
                <a:moveTo>
                  <a:pt x="0" y="1143013"/>
                </a:moveTo>
                <a:lnTo>
                  <a:pt x="2286026" y="1143013"/>
                </a:lnTo>
                <a:lnTo>
                  <a:pt x="1143013" y="0"/>
                </a:lnTo>
                <a:lnTo>
                  <a:pt x="0" y="1143013"/>
                </a:lnTo>
                <a:close/>
              </a:path>
            </a:pathLst>
          </a:custGeom>
          <a:solidFill>
            <a:srgbClr val="FBB70C"/>
          </a:solidFill>
          <a:ln w="0" cap="flat">
            <a:noFill/>
            <a:prstDash val="solid"/>
            <a:miter/>
          </a:ln>
        </p:spPr>
        <p:txBody>
          <a:bodyPr rtlCol="0" anchor="ctr"/>
          <a:lstStyle/>
          <a:p>
            <a:endParaRPr lang="nl-NL"/>
          </a:p>
        </p:txBody>
      </p:sp>
      <p:sp>
        <p:nvSpPr>
          <p:cNvPr id="23" name="Text Placeholder 2">
            <a:extLst>
              <a:ext uri="{FF2B5EF4-FFF2-40B4-BE49-F238E27FC236}">
                <a16:creationId xmlns:a16="http://schemas.microsoft.com/office/drawing/2014/main" id="{35FC9D0D-1DA8-E5C7-457C-756B8796A28B}"/>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24" name="Title 1">
            <a:extLst>
              <a:ext uri="{FF2B5EF4-FFF2-40B4-BE49-F238E27FC236}">
                <a16:creationId xmlns:a16="http://schemas.microsoft.com/office/drawing/2014/main" id="{1B32D39A-72F7-E4D9-4F8D-C38283E51FE6}"/>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sp>
        <p:nvSpPr>
          <p:cNvPr id="2" name="Tijdelijke aanduiding voor tekst 26">
            <a:extLst>
              <a:ext uri="{FF2B5EF4-FFF2-40B4-BE49-F238E27FC236}">
                <a16:creationId xmlns:a16="http://schemas.microsoft.com/office/drawing/2014/main" id="{717501E0-3706-FD2B-6E36-1766CD927999}"/>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3" name="TextBox 2">
            <a:extLst>
              <a:ext uri="{FF2B5EF4-FFF2-40B4-BE49-F238E27FC236}">
                <a16:creationId xmlns:a16="http://schemas.microsoft.com/office/drawing/2014/main" id="{402375B7-56FC-889E-B2D8-DF4673A32810}"/>
              </a:ext>
            </a:extLst>
          </p:cNvPr>
          <p:cNvSpPr txBox="1"/>
          <p:nvPr userDrawn="1"/>
        </p:nvSpPr>
        <p:spPr>
          <a:xfrm>
            <a:off x="7422078" y="6284426"/>
            <a:ext cx="2351314" cy="276999"/>
          </a:xfrm>
          <a:prstGeom prst="rect">
            <a:avLst/>
          </a:prstGeom>
          <a:noFill/>
        </p:spPr>
        <p:txBody>
          <a:bodyPr wrap="square" rtlCol="0" anchor="ctr">
            <a:spAutoFit/>
          </a:bodyPr>
          <a:lstStyle/>
          <a:p>
            <a:pPr algn="r"/>
            <a:fld id="{56F1D9B9-461A-CA44-AE93-2850E1F95648}" type="datetime3">
              <a:rPr lang="en-US" sz="1200" smtClean="0"/>
              <a:t>11 August 2026</a:t>
            </a:fld>
            <a:endParaRPr lang="en-BE" sz="1200"/>
          </a:p>
        </p:txBody>
      </p:sp>
    </p:spTree>
    <p:extLst>
      <p:ext uri="{BB962C8B-B14F-4D97-AF65-F5344CB8AC3E}">
        <p14:creationId xmlns:p14="http://schemas.microsoft.com/office/powerpoint/2010/main" val="2255197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Dark 01">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528156B-733A-E015-B005-B2352FABCC6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10" name="Vrije vorm: vorm 9">
            <a:extLst>
              <a:ext uri="{FF2B5EF4-FFF2-40B4-BE49-F238E27FC236}">
                <a16:creationId xmlns:a16="http://schemas.microsoft.com/office/drawing/2014/main" id="{052EB2AD-0448-9FA2-2FA3-F449EC1693EF}"/>
              </a:ext>
            </a:extLst>
          </p:cNvPr>
          <p:cNvSpPr/>
          <p:nvPr/>
        </p:nvSpPr>
        <p:spPr>
          <a:xfrm rot="13500000">
            <a:off x="7955931" y="3763779"/>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EE641C"/>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C85976D-EE45-AE2D-287E-345B5F157F96}"/>
              </a:ext>
            </a:extLst>
          </p:cNvPr>
          <p:cNvSpPr/>
          <p:nvPr/>
        </p:nvSpPr>
        <p:spPr>
          <a:xfrm>
            <a:off x="7621148" y="2286742"/>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68398E"/>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5CB21A53-6FB1-525B-E4F0-F59E8EDA975E}"/>
              </a:ext>
            </a:extLst>
          </p:cNvPr>
          <p:cNvSpPr/>
          <p:nvPr/>
        </p:nvSpPr>
        <p:spPr>
          <a:xfrm>
            <a:off x="7621148" y="0"/>
            <a:ext cx="2286025" cy="2286025"/>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00A3A6"/>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7835CE72-ED67-FFB3-4AF2-B219E802D267}"/>
              </a:ext>
            </a:extLst>
          </p:cNvPr>
          <p:cNvSpPr/>
          <p:nvPr/>
        </p:nvSpPr>
        <p:spPr>
          <a:xfrm>
            <a:off x="9907174" y="4571739"/>
            <a:ext cx="2286025" cy="1143013"/>
          </a:xfrm>
          <a:custGeom>
            <a:avLst/>
            <a:gdLst>
              <a:gd name="connsiteX0" fmla="*/ 2286026 w 2286025"/>
              <a:gd name="connsiteY0" fmla="*/ 1143012 h 1143013"/>
              <a:gd name="connsiteX1" fmla="*/ 0 w 2286025"/>
              <a:gd name="connsiteY1" fmla="*/ 1143014 h 1143013"/>
              <a:gd name="connsiteX2" fmla="*/ 1143012 w 2286025"/>
              <a:gd name="connsiteY2" fmla="*/ 0 h 1143013"/>
              <a:gd name="connsiteX3" fmla="*/ 2286026 w 2286025"/>
              <a:gd name="connsiteY3" fmla="*/ 114301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2"/>
                </a:moveTo>
                <a:lnTo>
                  <a:pt x="0" y="1143014"/>
                </a:lnTo>
                <a:cubicBezTo>
                  <a:pt x="-1" y="511785"/>
                  <a:pt x="511783" y="0"/>
                  <a:pt x="1143012" y="0"/>
                </a:cubicBezTo>
                <a:cubicBezTo>
                  <a:pt x="1774241" y="0"/>
                  <a:pt x="2286026" y="511783"/>
                  <a:pt x="2286026" y="1143012"/>
                </a:cubicBezTo>
                <a:close/>
              </a:path>
            </a:pathLst>
          </a:custGeom>
          <a:solidFill>
            <a:srgbClr val="123F93"/>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B0FB8D35-F14F-4A1B-A129-BCD790B43475}"/>
              </a:ext>
            </a:extLst>
          </p:cNvPr>
          <p:cNvSpPr/>
          <p:nvPr/>
        </p:nvSpPr>
        <p:spPr>
          <a:xfrm>
            <a:off x="9907174" y="1142451"/>
            <a:ext cx="2286025" cy="1143013"/>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FBB70C"/>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7E72A2F5-A3A4-2ABF-26F3-A5CDEF0BE5E5}"/>
              </a:ext>
            </a:extLst>
          </p:cNvPr>
          <p:cNvSpPr/>
          <p:nvPr/>
        </p:nvSpPr>
        <p:spPr>
          <a:xfrm>
            <a:off x="6478134" y="-545"/>
            <a:ext cx="1143013" cy="2286025"/>
          </a:xfrm>
          <a:custGeom>
            <a:avLst/>
            <a:gdLst>
              <a:gd name="connsiteX0" fmla="*/ 1143013 w 1143013"/>
              <a:gd name="connsiteY0" fmla="*/ 2286026 h 2286025"/>
              <a:gd name="connsiteX1" fmla="*/ 1143012 w 1143013"/>
              <a:gd name="connsiteY1" fmla="*/ 0 h 2286025"/>
              <a:gd name="connsiteX2" fmla="*/ 0 w 1143013"/>
              <a:gd name="connsiteY2" fmla="*/ 1143014 h 2286025"/>
              <a:gd name="connsiteX3" fmla="*/ 1143013 w 1143013"/>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2286026"/>
                </a:moveTo>
                <a:lnTo>
                  <a:pt x="1143012" y="0"/>
                </a:lnTo>
                <a:lnTo>
                  <a:pt x="0" y="1143014"/>
                </a:lnTo>
                <a:lnTo>
                  <a:pt x="1143013" y="2286026"/>
                </a:lnTo>
                <a:close/>
              </a:path>
            </a:pathLst>
          </a:custGeom>
          <a:solidFill>
            <a:srgbClr val="E82E4F"/>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DC9D5A06-4B5F-5150-061F-8455585C64F0}"/>
              </a:ext>
            </a:extLst>
          </p:cNvPr>
          <p:cNvSpPr/>
          <p:nvPr/>
        </p:nvSpPr>
        <p:spPr>
          <a:xfrm>
            <a:off x="9907168" y="2285706"/>
            <a:ext cx="2286036" cy="2286039"/>
          </a:xfrm>
          <a:custGeom>
            <a:avLst/>
            <a:gdLst>
              <a:gd name="connsiteX0" fmla="*/ 2286033 w 2286036"/>
              <a:gd name="connsiteY0" fmla="*/ 0 h 2286039"/>
              <a:gd name="connsiteX1" fmla="*/ 2286037 w 2286036"/>
              <a:gd name="connsiteY1" fmla="*/ 2286036 h 2286039"/>
              <a:gd name="connsiteX2" fmla="*/ 0 w 2286036"/>
              <a:gd name="connsiteY2" fmla="*/ 2286039 h 2286039"/>
              <a:gd name="connsiteX3" fmla="*/ 2286033 w 2286036"/>
              <a:gd name="connsiteY3" fmla="*/ 0 h 2286039"/>
            </a:gdLst>
            <a:ahLst/>
            <a:cxnLst>
              <a:cxn ang="0">
                <a:pos x="connsiteX0" y="connsiteY0"/>
              </a:cxn>
              <a:cxn ang="0">
                <a:pos x="connsiteX1" y="connsiteY1"/>
              </a:cxn>
              <a:cxn ang="0">
                <a:pos x="connsiteX2" y="connsiteY2"/>
              </a:cxn>
              <a:cxn ang="0">
                <a:pos x="connsiteX3" y="connsiteY3"/>
              </a:cxn>
            </a:cxnLst>
            <a:rect l="l" t="t" r="r" b="b"/>
            <a:pathLst>
              <a:path w="2286036" h="2286039">
                <a:moveTo>
                  <a:pt x="2286033" y="0"/>
                </a:moveTo>
                <a:lnTo>
                  <a:pt x="2286037" y="2286036"/>
                </a:lnTo>
                <a:lnTo>
                  <a:pt x="0" y="2286039"/>
                </a:lnTo>
                <a:lnTo>
                  <a:pt x="2286033" y="0"/>
                </a:lnTo>
                <a:close/>
              </a:path>
            </a:pathLst>
          </a:custGeom>
          <a:solidFill>
            <a:srgbClr val="00A143"/>
          </a:solidFill>
          <a:ln w="0" cap="flat">
            <a:noFill/>
            <a:prstDash val="solid"/>
            <a:miter/>
          </a:ln>
        </p:spPr>
        <p:txBody>
          <a:bodyPr rtlCol="0" anchor="ctr"/>
          <a:lstStyle/>
          <a:p>
            <a:endParaRPr lang="nl-NL"/>
          </a:p>
        </p:txBody>
      </p:sp>
      <p:sp>
        <p:nvSpPr>
          <p:cNvPr id="27" name="Text Placeholder 2">
            <a:extLst>
              <a:ext uri="{FF2B5EF4-FFF2-40B4-BE49-F238E27FC236}">
                <a16:creationId xmlns:a16="http://schemas.microsoft.com/office/drawing/2014/main" id="{61F9A396-0EEA-2B0B-8AA0-DE358108E800}"/>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28" name="Title 1">
            <a:extLst>
              <a:ext uri="{FF2B5EF4-FFF2-40B4-BE49-F238E27FC236}">
                <a16:creationId xmlns:a16="http://schemas.microsoft.com/office/drawing/2014/main" id="{3CADEFD4-6B11-AE69-9A08-71FC23F98508}"/>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sp>
        <p:nvSpPr>
          <p:cNvPr id="29" name="Tijdelijke aanduiding voor tekst 26">
            <a:extLst>
              <a:ext uri="{FF2B5EF4-FFF2-40B4-BE49-F238E27FC236}">
                <a16:creationId xmlns:a16="http://schemas.microsoft.com/office/drawing/2014/main" id="{40A5C408-5E3E-D255-18F2-1071AD120DE0}"/>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
        <p:nvSpPr>
          <p:cNvPr id="2" name="Tijdelijke aanduiding voor tekst 26">
            <a:extLst>
              <a:ext uri="{FF2B5EF4-FFF2-40B4-BE49-F238E27FC236}">
                <a16:creationId xmlns:a16="http://schemas.microsoft.com/office/drawing/2014/main" id="{5F4B7A6B-4044-14D4-784F-331FC19D9EC4}"/>
              </a:ext>
            </a:extLst>
          </p:cNvPr>
          <p:cNvSpPr>
            <a:spLocks noGrp="1"/>
          </p:cNvSpPr>
          <p:nvPr>
            <p:ph type="body" sz="quarter" idx="11"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4" name="TextBox 3">
            <a:extLst>
              <a:ext uri="{FF2B5EF4-FFF2-40B4-BE49-F238E27FC236}">
                <a16:creationId xmlns:a16="http://schemas.microsoft.com/office/drawing/2014/main" id="{3F5C48F7-BB2C-E74C-C1B2-C65E8B1B3383}"/>
              </a:ext>
            </a:extLst>
          </p:cNvPr>
          <p:cNvSpPr txBox="1"/>
          <p:nvPr userDrawn="1"/>
        </p:nvSpPr>
        <p:spPr>
          <a:xfrm>
            <a:off x="7422078" y="6284426"/>
            <a:ext cx="2351314" cy="276999"/>
          </a:xfrm>
          <a:prstGeom prst="rect">
            <a:avLst/>
          </a:prstGeom>
          <a:noFill/>
        </p:spPr>
        <p:txBody>
          <a:bodyPr wrap="square" rtlCol="0" anchor="ctr">
            <a:spAutoFit/>
          </a:bodyPr>
          <a:lstStyle/>
          <a:p>
            <a:pPr algn="r"/>
            <a:fld id="{81BE72E1-A7D6-DB40-9E4F-BB9483D61517}" type="datetime3">
              <a:rPr lang="en-US" sz="1200" smtClean="0"/>
              <a:t>11 August 2026</a:t>
            </a:fld>
            <a:endParaRPr lang="en-BE" sz="1200"/>
          </a:p>
        </p:txBody>
      </p:sp>
    </p:spTree>
    <p:extLst>
      <p:ext uri="{BB962C8B-B14F-4D97-AF65-F5344CB8AC3E}">
        <p14:creationId xmlns:p14="http://schemas.microsoft.com/office/powerpoint/2010/main" val="160268372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Dark 02">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528156B-733A-E015-B005-B2352FABCC6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grpSp>
        <p:nvGrpSpPr>
          <p:cNvPr id="2" name="Groep 1">
            <a:extLst>
              <a:ext uri="{FF2B5EF4-FFF2-40B4-BE49-F238E27FC236}">
                <a16:creationId xmlns:a16="http://schemas.microsoft.com/office/drawing/2014/main" id="{3CAE82DC-C843-24AF-7C4F-F73308DBB9C8}"/>
              </a:ext>
            </a:extLst>
          </p:cNvPr>
          <p:cNvGrpSpPr/>
          <p:nvPr/>
        </p:nvGrpSpPr>
        <p:grpSpPr>
          <a:xfrm>
            <a:off x="7619944" y="0"/>
            <a:ext cx="4572056" cy="6858000"/>
            <a:chOff x="7621146" y="-5"/>
            <a:chExt cx="4572058" cy="6858004"/>
          </a:xfrm>
        </p:grpSpPr>
        <p:sp>
          <p:nvSpPr>
            <p:cNvPr id="6" name="Vrije vorm: vorm 5">
              <a:extLst>
                <a:ext uri="{FF2B5EF4-FFF2-40B4-BE49-F238E27FC236}">
                  <a16:creationId xmlns:a16="http://schemas.microsoft.com/office/drawing/2014/main" id="{C563F611-38B1-2032-B456-83619E58A643}"/>
                </a:ext>
              </a:extLst>
            </p:cNvPr>
            <p:cNvSpPr/>
            <p:nvPr/>
          </p:nvSpPr>
          <p:spPr>
            <a:xfrm>
              <a:off x="9907174" y="4571974"/>
              <a:ext cx="2286025" cy="2286025"/>
            </a:xfrm>
            <a:custGeom>
              <a:avLst/>
              <a:gdLst>
                <a:gd name="connsiteX0" fmla="*/ 2286026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1" y="1774282"/>
                    <a:pt x="-1" y="1143013"/>
                  </a:cubicBezTo>
                  <a:cubicBezTo>
                    <a:pt x="-1" y="511745"/>
                    <a:pt x="511743" y="0"/>
                    <a:pt x="1143013" y="0"/>
                  </a:cubicBezTo>
                  <a:cubicBezTo>
                    <a:pt x="1774281" y="0"/>
                    <a:pt x="2286026" y="511745"/>
                    <a:pt x="2286026" y="1143013"/>
                  </a:cubicBezTo>
                  <a:close/>
                </a:path>
              </a:pathLst>
            </a:custGeom>
            <a:solidFill>
              <a:srgbClr val="00A143"/>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E47D3D4E-9ACE-D283-BCDD-03C00B56B5AE}"/>
                </a:ext>
              </a:extLst>
            </p:cNvPr>
            <p:cNvSpPr/>
            <p:nvPr/>
          </p:nvSpPr>
          <p:spPr>
            <a:xfrm rot="2700000">
              <a:off x="10241959" y="2620804"/>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E82E4F"/>
            </a:solidFill>
            <a:ln w="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B023998D-C006-A129-B939-66EBA515E1C8}"/>
                </a:ext>
              </a:extLst>
            </p:cNvPr>
            <p:cNvSpPr/>
            <p:nvPr/>
          </p:nvSpPr>
          <p:spPr>
            <a:xfrm>
              <a:off x="7621148" y="2285714"/>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0DDE395E-B364-D37D-5FD1-2B830CBC2632}"/>
                </a:ext>
              </a:extLst>
            </p:cNvPr>
            <p:cNvSpPr/>
            <p:nvPr/>
          </p:nvSpPr>
          <p:spPr>
            <a:xfrm>
              <a:off x="7621146" y="0"/>
              <a:ext cx="2286025" cy="2286025"/>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5" y="2286026"/>
                    <a:pt x="0" y="1774282"/>
                    <a:pt x="0" y="1143013"/>
                  </a:cubicBezTo>
                  <a:cubicBezTo>
                    <a:pt x="0" y="511744"/>
                    <a:pt x="511744" y="0"/>
                    <a:pt x="1143013" y="0"/>
                  </a:cubicBezTo>
                  <a:cubicBezTo>
                    <a:pt x="1774281" y="0"/>
                    <a:pt x="2286026" y="511744"/>
                    <a:pt x="2286026" y="1143013"/>
                  </a:cubicBezTo>
                  <a:close/>
                </a:path>
              </a:pathLst>
            </a:custGeom>
            <a:solidFill>
              <a:srgbClr val="00A3A6"/>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233AE839-8025-3840-0C31-EB8B5332C5D6}"/>
                </a:ext>
              </a:extLst>
            </p:cNvPr>
            <p:cNvSpPr/>
            <p:nvPr/>
          </p:nvSpPr>
          <p:spPr>
            <a:xfrm>
              <a:off x="7621147" y="4571739"/>
              <a:ext cx="2286025" cy="1143013"/>
            </a:xfrm>
            <a:custGeom>
              <a:avLst/>
              <a:gdLst>
                <a:gd name="connsiteX0" fmla="*/ 2286026 w 2286025"/>
                <a:gd name="connsiteY0" fmla="*/ 1143013 h 1143013"/>
                <a:gd name="connsiteX1" fmla="*/ 0 w 2286025"/>
                <a:gd name="connsiteY1" fmla="*/ 1143014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4"/>
                  </a:lnTo>
                  <a:cubicBezTo>
                    <a:pt x="0" y="511784"/>
                    <a:pt x="511784" y="0"/>
                    <a:pt x="1143012" y="0"/>
                  </a:cubicBezTo>
                  <a:cubicBezTo>
                    <a:pt x="1774242" y="0"/>
                    <a:pt x="2286026" y="511784"/>
                    <a:pt x="2286026" y="1143013"/>
                  </a:cubicBezTo>
                  <a:close/>
                </a:path>
              </a:pathLst>
            </a:custGeom>
            <a:solidFill>
              <a:srgbClr val="EE641C"/>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C14D20DD-EB8E-D491-50DA-258711D4E711}"/>
                </a:ext>
              </a:extLst>
            </p:cNvPr>
            <p:cNvSpPr/>
            <p:nvPr/>
          </p:nvSpPr>
          <p:spPr>
            <a:xfrm>
              <a:off x="9907168" y="-5"/>
              <a:ext cx="2286036" cy="2286036"/>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rgbClr val="68398E"/>
            </a:solidFill>
            <a:ln w="0" cap="flat">
              <a:noFill/>
              <a:prstDash val="solid"/>
              <a:miter/>
            </a:ln>
          </p:spPr>
          <p:txBody>
            <a:bodyPr rtlCol="0" anchor="ctr"/>
            <a:lstStyle/>
            <a:p>
              <a:endParaRPr lang="nl-NL"/>
            </a:p>
          </p:txBody>
        </p:sp>
      </p:grpSp>
      <p:sp>
        <p:nvSpPr>
          <p:cNvPr id="16" name="Text Placeholder 2">
            <a:extLst>
              <a:ext uri="{FF2B5EF4-FFF2-40B4-BE49-F238E27FC236}">
                <a16:creationId xmlns:a16="http://schemas.microsoft.com/office/drawing/2014/main" id="{D4F9D0E7-B088-7D78-A63B-ED616832FC69}"/>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17" name="Title 1">
            <a:extLst>
              <a:ext uri="{FF2B5EF4-FFF2-40B4-BE49-F238E27FC236}">
                <a16:creationId xmlns:a16="http://schemas.microsoft.com/office/drawing/2014/main" id="{52C3ED83-C284-DFF3-6178-7D20BDC51356}"/>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sp>
        <p:nvSpPr>
          <p:cNvPr id="18" name="Tijdelijke aanduiding voor tekst 26">
            <a:extLst>
              <a:ext uri="{FF2B5EF4-FFF2-40B4-BE49-F238E27FC236}">
                <a16:creationId xmlns:a16="http://schemas.microsoft.com/office/drawing/2014/main" id="{95C72ED6-2C18-B726-B981-B86F2DACCEC6}"/>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
        <p:nvSpPr>
          <p:cNvPr id="4" name="Tijdelijke aanduiding voor tekst 26">
            <a:extLst>
              <a:ext uri="{FF2B5EF4-FFF2-40B4-BE49-F238E27FC236}">
                <a16:creationId xmlns:a16="http://schemas.microsoft.com/office/drawing/2014/main" id="{D9C354AE-094C-0219-0443-23C3FBBD7535}"/>
              </a:ext>
            </a:extLst>
          </p:cNvPr>
          <p:cNvSpPr>
            <a:spLocks noGrp="1"/>
          </p:cNvSpPr>
          <p:nvPr>
            <p:ph type="body" sz="quarter" idx="11"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5" name="TextBox 4">
            <a:extLst>
              <a:ext uri="{FF2B5EF4-FFF2-40B4-BE49-F238E27FC236}">
                <a16:creationId xmlns:a16="http://schemas.microsoft.com/office/drawing/2014/main" id="{EC3F8D0C-DB72-413F-5706-D2E61CEBC58D}"/>
              </a:ext>
            </a:extLst>
          </p:cNvPr>
          <p:cNvSpPr txBox="1"/>
          <p:nvPr userDrawn="1"/>
        </p:nvSpPr>
        <p:spPr>
          <a:xfrm>
            <a:off x="7422078" y="6284426"/>
            <a:ext cx="2351314" cy="276999"/>
          </a:xfrm>
          <a:prstGeom prst="rect">
            <a:avLst/>
          </a:prstGeom>
          <a:noFill/>
        </p:spPr>
        <p:txBody>
          <a:bodyPr wrap="square" rtlCol="0" anchor="ctr">
            <a:spAutoFit/>
          </a:bodyPr>
          <a:lstStyle/>
          <a:p>
            <a:pPr algn="r"/>
            <a:fld id="{0FA17A3D-9CC9-7045-8EDF-CDDBA677654B}" type="datetime3">
              <a:rPr lang="en-US" sz="1200" smtClean="0"/>
              <a:t>11 August 2026</a:t>
            </a:fld>
            <a:endParaRPr lang="en-BE" sz="1200"/>
          </a:p>
        </p:txBody>
      </p:sp>
    </p:spTree>
    <p:extLst>
      <p:ext uri="{BB962C8B-B14F-4D97-AF65-F5344CB8AC3E}">
        <p14:creationId xmlns:p14="http://schemas.microsoft.com/office/powerpoint/2010/main" val="119146960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2000" y="3428996"/>
            <a:ext cx="5616000" cy="2628000"/>
          </a:xfrm>
          <a:prstGeom prst="rect">
            <a:avLst/>
          </a:prstGeom>
        </p:spPr>
        <p:txBody>
          <a:bodyPr anchor="b">
            <a:noAutofit/>
          </a:bodyPr>
          <a:lstStyle>
            <a:lvl1pPr>
              <a:defRPr sz="3600" b="1">
                <a:solidFill>
                  <a:schemeClr val="bg1"/>
                </a:solidFill>
                <a:latin typeface="+mj-lt"/>
                <a:cs typeface="Arial" panose="020B0604020202020204" pitchFamily="34" charset="0"/>
              </a:defRPr>
            </a:lvl1pPr>
          </a:lstStyle>
          <a:p>
            <a:r>
              <a:rPr lang="en-US"/>
              <a:t>01</a:t>
            </a:r>
            <a:br>
              <a:rPr lang="en-US"/>
            </a:br>
            <a:r>
              <a:rPr lang="en-US"/>
              <a:t>Click to edit chapter title</a:t>
            </a:r>
          </a:p>
        </p:txBody>
      </p:sp>
      <p:pic>
        <p:nvPicPr>
          <p:cNvPr id="4" name="Graphic 3">
            <a:extLst>
              <a:ext uri="{FF2B5EF4-FFF2-40B4-BE49-F238E27FC236}">
                <a16:creationId xmlns:a16="http://schemas.microsoft.com/office/drawing/2014/main" id="{3172C627-6B22-1CE4-C94A-AD37FEE634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10" name="Vrije vorm: vorm 9">
            <a:extLst>
              <a:ext uri="{FF2B5EF4-FFF2-40B4-BE49-F238E27FC236}">
                <a16:creationId xmlns:a16="http://schemas.microsoft.com/office/drawing/2014/main" id="{9D7874E6-8F32-E150-BAF7-B511F20500C6}"/>
              </a:ext>
            </a:extLst>
          </p:cNvPr>
          <p:cNvSpPr/>
          <p:nvPr/>
        </p:nvSpPr>
        <p:spPr>
          <a:xfrm>
            <a:off x="6319232" y="979711"/>
            <a:ext cx="1959432" cy="1959432"/>
          </a:xfrm>
          <a:custGeom>
            <a:avLst/>
            <a:gdLst>
              <a:gd name="connsiteX0" fmla="*/ 1959432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2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2" y="979716"/>
                </a:moveTo>
                <a:cubicBezTo>
                  <a:pt x="1959432" y="1520798"/>
                  <a:pt x="1520799" y="1959432"/>
                  <a:pt x="979716" y="1959432"/>
                </a:cubicBezTo>
                <a:cubicBezTo>
                  <a:pt x="438634" y="1959432"/>
                  <a:pt x="0" y="1520798"/>
                  <a:pt x="0" y="979716"/>
                </a:cubicBezTo>
                <a:cubicBezTo>
                  <a:pt x="0" y="438634"/>
                  <a:pt x="438634" y="0"/>
                  <a:pt x="979716" y="0"/>
                </a:cubicBezTo>
                <a:cubicBezTo>
                  <a:pt x="1520799" y="0"/>
                  <a:pt x="1959432" y="438634"/>
                  <a:pt x="1959432"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2086703F-1C6B-9CEE-059F-79D72CC7F7D9}"/>
              </a:ext>
            </a:extLst>
          </p:cNvPr>
          <p:cNvSpPr/>
          <p:nvPr/>
        </p:nvSpPr>
        <p:spPr>
          <a:xfrm rot="18900000">
            <a:off x="10520734" y="5185526"/>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94737E12-FD75-B42D-8730-33325832D72C}"/>
              </a:ext>
            </a:extLst>
          </p:cNvPr>
          <p:cNvSpPr/>
          <p:nvPr/>
        </p:nvSpPr>
        <p:spPr>
          <a:xfrm>
            <a:off x="8278655" y="2939135"/>
            <a:ext cx="1959432" cy="1959432"/>
          </a:xfrm>
          <a:custGeom>
            <a:avLst/>
            <a:gdLst>
              <a:gd name="connsiteX0" fmla="*/ 0 w 1959432"/>
              <a:gd name="connsiteY0" fmla="*/ 0 h 1959432"/>
              <a:gd name="connsiteX1" fmla="*/ 1959433 w 1959432"/>
              <a:gd name="connsiteY1" fmla="*/ 0 h 1959432"/>
              <a:gd name="connsiteX2" fmla="*/ 1959433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3" y="0"/>
                </a:lnTo>
                <a:lnTo>
                  <a:pt x="1959433"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8407AF6D-9000-F733-EA84-FF76C63BD23E}"/>
              </a:ext>
            </a:extLst>
          </p:cNvPr>
          <p:cNvSpPr/>
          <p:nvPr/>
        </p:nvSpPr>
        <p:spPr>
          <a:xfrm>
            <a:off x="8278655" y="4898567"/>
            <a:ext cx="1959432" cy="1959432"/>
          </a:xfrm>
          <a:custGeom>
            <a:avLst/>
            <a:gdLst>
              <a:gd name="connsiteX0" fmla="*/ 1959433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3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3" y="979716"/>
                </a:moveTo>
                <a:cubicBezTo>
                  <a:pt x="1959433" y="1520798"/>
                  <a:pt x="1520799" y="1959432"/>
                  <a:pt x="979716" y="1959432"/>
                </a:cubicBezTo>
                <a:cubicBezTo>
                  <a:pt x="438634" y="1959432"/>
                  <a:pt x="0" y="1520799"/>
                  <a:pt x="0" y="979716"/>
                </a:cubicBezTo>
                <a:cubicBezTo>
                  <a:pt x="0" y="438634"/>
                  <a:pt x="438634" y="0"/>
                  <a:pt x="979716" y="0"/>
                </a:cubicBezTo>
                <a:cubicBezTo>
                  <a:pt x="1520799" y="0"/>
                  <a:pt x="1959433" y="438634"/>
                  <a:pt x="1959433"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514ADAA3-453A-9C26-2FBA-422163CFD1A2}"/>
              </a:ext>
            </a:extLst>
          </p:cNvPr>
          <p:cNvSpPr/>
          <p:nvPr/>
        </p:nvSpPr>
        <p:spPr>
          <a:xfrm>
            <a:off x="8278655" y="1959427"/>
            <a:ext cx="1959432" cy="979716"/>
          </a:xfrm>
          <a:custGeom>
            <a:avLst/>
            <a:gdLst>
              <a:gd name="connsiteX0" fmla="*/ 1959432 w 1959432"/>
              <a:gd name="connsiteY0" fmla="*/ 1 h 979716"/>
              <a:gd name="connsiteX1" fmla="*/ 0 w 1959432"/>
              <a:gd name="connsiteY1" fmla="*/ 0 h 979716"/>
              <a:gd name="connsiteX2" fmla="*/ 979715 w 1959432"/>
              <a:gd name="connsiteY2" fmla="*/ 979717 h 979716"/>
              <a:gd name="connsiteX3" fmla="*/ 1959432 w 1959432"/>
              <a:gd name="connsiteY3" fmla="*/ 1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1"/>
                </a:moveTo>
                <a:lnTo>
                  <a:pt x="0" y="0"/>
                </a:lnTo>
                <a:cubicBezTo>
                  <a:pt x="0" y="541049"/>
                  <a:pt x="438667" y="979716"/>
                  <a:pt x="979715" y="979717"/>
                </a:cubicBezTo>
                <a:cubicBezTo>
                  <a:pt x="1520764" y="979717"/>
                  <a:pt x="1959432" y="541049"/>
                  <a:pt x="1959432" y="1"/>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3A82B70-3E4B-D590-C7AB-B541A730BDE4}"/>
              </a:ext>
            </a:extLst>
          </p:cNvPr>
          <p:cNvSpPr/>
          <p:nvPr/>
        </p:nvSpPr>
        <p:spPr>
          <a:xfrm>
            <a:off x="6319232" y="-4"/>
            <a:ext cx="1959432" cy="979716"/>
          </a:xfrm>
          <a:custGeom>
            <a:avLst/>
            <a:gdLst>
              <a:gd name="connsiteX0" fmla="*/ 0 w 1959432"/>
              <a:gd name="connsiteY0" fmla="*/ 979716 h 979716"/>
              <a:gd name="connsiteX1" fmla="*/ 1959432 w 1959432"/>
              <a:gd name="connsiteY1" fmla="*/ 979716 h 979716"/>
              <a:gd name="connsiteX2" fmla="*/ 979716 w 1959432"/>
              <a:gd name="connsiteY2" fmla="*/ 0 h 979716"/>
              <a:gd name="connsiteX3" fmla="*/ 0 w 1959432"/>
              <a:gd name="connsiteY3" fmla="*/ 979716 h 979716"/>
            </a:gdLst>
            <a:ahLst/>
            <a:cxnLst>
              <a:cxn ang="0">
                <a:pos x="connsiteX0" y="connsiteY0"/>
              </a:cxn>
              <a:cxn ang="0">
                <a:pos x="connsiteX1" y="connsiteY1"/>
              </a:cxn>
              <a:cxn ang="0">
                <a:pos x="connsiteX2" y="connsiteY2"/>
              </a:cxn>
              <a:cxn ang="0">
                <a:pos x="connsiteX3" y="connsiteY3"/>
              </a:cxn>
            </a:cxnLst>
            <a:rect l="l" t="t" r="r" b="b"/>
            <a:pathLst>
              <a:path w="1959432" h="979716">
                <a:moveTo>
                  <a:pt x="0" y="979716"/>
                </a:moveTo>
                <a:lnTo>
                  <a:pt x="1959432" y="979716"/>
                </a:lnTo>
                <a:lnTo>
                  <a:pt x="979716" y="0"/>
                </a:lnTo>
                <a:lnTo>
                  <a:pt x="0" y="9797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BF269EE7-C1AF-3F62-C49F-070358B3ED1D}"/>
              </a:ext>
            </a:extLst>
          </p:cNvPr>
          <p:cNvSpPr/>
          <p:nvPr/>
        </p:nvSpPr>
        <p:spPr>
          <a:xfrm>
            <a:off x="6319241" y="2939143"/>
            <a:ext cx="1959414" cy="979707"/>
          </a:xfrm>
          <a:custGeom>
            <a:avLst/>
            <a:gdLst>
              <a:gd name="connsiteX0" fmla="*/ 1959415 w 1959414"/>
              <a:gd name="connsiteY0" fmla="*/ 0 h 979707"/>
              <a:gd name="connsiteX1" fmla="*/ 0 w 1959414"/>
              <a:gd name="connsiteY1" fmla="*/ 1 h 979707"/>
              <a:gd name="connsiteX2" fmla="*/ 979708 w 1959414"/>
              <a:gd name="connsiteY2" fmla="*/ 979708 h 979707"/>
              <a:gd name="connsiteX3" fmla="*/ 1959415 w 1959414"/>
              <a:gd name="connsiteY3" fmla="*/ 0 h 979707"/>
            </a:gdLst>
            <a:ahLst/>
            <a:cxnLst>
              <a:cxn ang="0">
                <a:pos x="connsiteX0" y="connsiteY0"/>
              </a:cxn>
              <a:cxn ang="0">
                <a:pos x="connsiteX1" y="connsiteY1"/>
              </a:cxn>
              <a:cxn ang="0">
                <a:pos x="connsiteX2" y="connsiteY2"/>
              </a:cxn>
              <a:cxn ang="0">
                <a:pos x="connsiteX3" y="connsiteY3"/>
              </a:cxn>
            </a:cxnLst>
            <a:rect l="l" t="t" r="r" b="b"/>
            <a:pathLst>
              <a:path w="1959414" h="979707">
                <a:moveTo>
                  <a:pt x="1959415" y="0"/>
                </a:moveTo>
                <a:lnTo>
                  <a:pt x="0" y="1"/>
                </a:lnTo>
                <a:lnTo>
                  <a:pt x="979708" y="979708"/>
                </a:lnTo>
                <a:lnTo>
                  <a:pt x="1959415" y="0"/>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BD6879C0-8027-C467-721B-B6EA184AF2D1}"/>
              </a:ext>
            </a:extLst>
          </p:cNvPr>
          <p:cNvSpPr/>
          <p:nvPr/>
        </p:nvSpPr>
        <p:spPr>
          <a:xfrm rot="8100000">
            <a:off x="4646758" y="289739"/>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80F902A1-E45C-814F-FECF-6D8954C7AEB7}"/>
              </a:ext>
            </a:extLst>
          </p:cNvPr>
          <p:cNvSpPr/>
          <p:nvPr/>
        </p:nvSpPr>
        <p:spPr>
          <a:xfrm rot="10800000">
            <a:off x="2400367" y="2781"/>
            <a:ext cx="1959432" cy="1959432"/>
          </a:xfrm>
          <a:custGeom>
            <a:avLst/>
            <a:gdLst>
              <a:gd name="connsiteX0" fmla="*/ 0 w 1959432"/>
              <a:gd name="connsiteY0" fmla="*/ 0 h 1959432"/>
              <a:gd name="connsiteX1" fmla="*/ 1959432 w 1959432"/>
              <a:gd name="connsiteY1" fmla="*/ 0 h 1959432"/>
              <a:gd name="connsiteX2" fmla="*/ 1959432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2" y="0"/>
                </a:lnTo>
                <a:lnTo>
                  <a:pt x="1959432"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ECF82274-B301-1AF4-CC14-71F8F6BD4890}"/>
              </a:ext>
            </a:extLst>
          </p:cNvPr>
          <p:cNvSpPr/>
          <p:nvPr/>
        </p:nvSpPr>
        <p:spPr>
          <a:xfrm>
            <a:off x="4359799" y="1962213"/>
            <a:ext cx="1959432" cy="979716"/>
          </a:xfrm>
          <a:custGeom>
            <a:avLst/>
            <a:gdLst>
              <a:gd name="connsiteX0" fmla="*/ 1959432 w 1959432"/>
              <a:gd name="connsiteY0" fmla="*/ 0 h 979716"/>
              <a:gd name="connsiteX1" fmla="*/ 0 w 1959432"/>
              <a:gd name="connsiteY1" fmla="*/ 1 h 979716"/>
              <a:gd name="connsiteX2" fmla="*/ 979717 w 1959432"/>
              <a:gd name="connsiteY2" fmla="*/ 979716 h 979716"/>
              <a:gd name="connsiteX3" fmla="*/ 1959432 w 1959432"/>
              <a:gd name="connsiteY3" fmla="*/ 0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0"/>
                </a:moveTo>
                <a:lnTo>
                  <a:pt x="0" y="1"/>
                </a:lnTo>
                <a:cubicBezTo>
                  <a:pt x="0" y="541049"/>
                  <a:pt x="438668" y="979717"/>
                  <a:pt x="979717" y="979716"/>
                </a:cubicBezTo>
                <a:cubicBezTo>
                  <a:pt x="1520765" y="979716"/>
                  <a:pt x="1959433" y="541048"/>
                  <a:pt x="1959432" y="0"/>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3" name="Tijdelijke aanduiding voor tekst 26">
            <a:extLst>
              <a:ext uri="{FF2B5EF4-FFF2-40B4-BE49-F238E27FC236}">
                <a16:creationId xmlns:a16="http://schemas.microsoft.com/office/drawing/2014/main" id="{3323596C-789A-A39A-B269-94D693757042}"/>
              </a:ext>
            </a:extLst>
          </p:cNvPr>
          <p:cNvSpPr>
            <a:spLocks noGrp="1"/>
          </p:cNvSpPr>
          <p:nvPr>
            <p:ph type="body" sz="quarter" idx="10" hasCustomPrompt="1"/>
          </p:nvPr>
        </p:nvSpPr>
        <p:spPr>
          <a:xfrm>
            <a:off x="8398655" y="288000"/>
            <a:ext cx="3433345" cy="572327"/>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4239743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13" name="Tijdelijke aanduiding voor titel 1">
            <a:extLst>
              <a:ext uri="{FF2B5EF4-FFF2-40B4-BE49-F238E27FC236}">
                <a16:creationId xmlns:a16="http://schemas.microsoft.com/office/drawing/2014/main" id="{752C6DDF-7D23-2B36-06F0-BF7E049D5935}"/>
              </a:ext>
            </a:extLst>
          </p:cNvPr>
          <p:cNvSpPr>
            <a:spLocks noGrp="1"/>
          </p:cNvSpPr>
          <p:nvPr>
            <p:ph type="title"/>
          </p:nvPr>
        </p:nvSpPr>
        <p:spPr>
          <a:xfrm>
            <a:off x="792000" y="602673"/>
            <a:ext cx="10608000"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16" name="Tijdelijke aanduiding voor inhoud 15">
            <a:extLst>
              <a:ext uri="{FF2B5EF4-FFF2-40B4-BE49-F238E27FC236}">
                <a16:creationId xmlns:a16="http://schemas.microsoft.com/office/drawing/2014/main" id="{125A134B-4472-3C4F-313C-1F720D46F8AD}"/>
              </a:ext>
            </a:extLst>
          </p:cNvPr>
          <p:cNvSpPr>
            <a:spLocks noGrp="1"/>
          </p:cNvSpPr>
          <p:nvPr>
            <p:ph sz="quarter" idx="10" hasCustomPrompt="1"/>
          </p:nvPr>
        </p:nvSpPr>
        <p:spPr>
          <a:xfrm>
            <a:off x="792000" y="1941197"/>
            <a:ext cx="10608000" cy="4605686"/>
          </a:xfrm>
        </p:spPr>
        <p:txBody>
          <a:bodyPr/>
          <a:lstStyle>
            <a:lvl1pPr>
              <a:lnSpc>
                <a:spcPct val="114000"/>
              </a:lnSpc>
              <a:buClr>
                <a:srgbClr val="507AC2"/>
              </a:buClr>
              <a:defRPr/>
            </a:lvl1pPr>
            <a:lvl2pPr>
              <a:lnSpc>
                <a:spcPct val="114000"/>
              </a:lnSpc>
              <a:buClr>
                <a:srgbClr val="507AC2"/>
              </a:buClr>
              <a:defRPr/>
            </a:lvl2pPr>
            <a:lvl3pPr>
              <a:lnSpc>
                <a:spcPct val="114000"/>
              </a:lnSpc>
              <a:buClr>
                <a:srgbClr val="507AC2"/>
              </a:buClr>
              <a:defRPr/>
            </a:lvl3pPr>
            <a:lvl4pPr>
              <a:lnSpc>
                <a:spcPct val="114000"/>
              </a:lnSpc>
              <a:buClr>
                <a:srgbClr val="507AC2"/>
              </a:buClr>
              <a:defRPr/>
            </a:lvl4pPr>
            <a:lvl5pPr>
              <a:lnSpc>
                <a:spcPct val="114000"/>
              </a:lnSpc>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2">
            <a:extLst>
              <a:ext uri="{FF2B5EF4-FFF2-40B4-BE49-F238E27FC236}">
                <a16:creationId xmlns:a16="http://schemas.microsoft.com/office/drawing/2014/main" id="{F4109B49-8E9B-045A-4FF2-6C1EEAF6971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877578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6" name="Tijdelijke aanduiding voor inhoud 15">
            <a:extLst>
              <a:ext uri="{FF2B5EF4-FFF2-40B4-BE49-F238E27FC236}">
                <a16:creationId xmlns:a16="http://schemas.microsoft.com/office/drawing/2014/main" id="{125A134B-4472-3C4F-313C-1F720D46F8AD}"/>
              </a:ext>
            </a:extLst>
          </p:cNvPr>
          <p:cNvSpPr>
            <a:spLocks noGrp="1"/>
          </p:cNvSpPr>
          <p:nvPr>
            <p:ph sz="quarter" idx="10" hasCustomPrompt="1"/>
          </p:nvPr>
        </p:nvSpPr>
        <p:spPr>
          <a:xfrm>
            <a:off x="792000" y="1941197"/>
            <a:ext cx="10608000"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tekst 2">
            <a:extLst>
              <a:ext uri="{FF2B5EF4-FFF2-40B4-BE49-F238E27FC236}">
                <a16:creationId xmlns:a16="http://schemas.microsoft.com/office/drawing/2014/main" id="{454383B9-6827-26F2-8396-DE6E793DD38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 name="Footer Placeholder 2">
            <a:extLst>
              <a:ext uri="{FF2B5EF4-FFF2-40B4-BE49-F238E27FC236}">
                <a16:creationId xmlns:a16="http://schemas.microsoft.com/office/drawing/2014/main" id="{B1DD020A-7C2F-CCE6-2C4C-BE0419E0BCF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titel 1">
            <a:extLst>
              <a:ext uri="{FF2B5EF4-FFF2-40B4-BE49-F238E27FC236}">
                <a16:creationId xmlns:a16="http://schemas.microsoft.com/office/drawing/2014/main" id="{2910A0CA-A2AF-1707-F6C0-C306876B7DA8}"/>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27181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2000" y="1941197"/>
            <a:ext cx="5040000" cy="4605686"/>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inhoud 2">
            <a:extLst>
              <a:ext uri="{FF2B5EF4-FFF2-40B4-BE49-F238E27FC236}">
                <a16:creationId xmlns:a16="http://schemas.microsoft.com/office/drawing/2014/main" id="{5E56D917-8B3E-E3F3-59B6-BFAF8729DE68}"/>
              </a:ext>
            </a:extLst>
          </p:cNvPr>
          <p:cNvSpPr>
            <a:spLocks noGrp="1"/>
          </p:cNvSpPr>
          <p:nvPr>
            <p:ph sz="half" idx="10" hasCustomPrompt="1"/>
          </p:nvPr>
        </p:nvSpPr>
        <p:spPr>
          <a:xfrm>
            <a:off x="6360002" y="1941197"/>
            <a:ext cx="5040000" cy="4605686"/>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24A31AAF-BF23-0A37-0AC9-1605529D010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1FF692A7-8273-C9DE-2CF6-2DBE10E989FF}"/>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674283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with subtitle">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791999" y="1382389"/>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ekst 2">
            <a:extLst>
              <a:ext uri="{FF2B5EF4-FFF2-40B4-BE49-F238E27FC236}">
                <a16:creationId xmlns:a16="http://schemas.microsoft.com/office/drawing/2014/main" id="{22B77CE3-A4E3-B4AD-046D-A483AA6B73D5}"/>
              </a:ext>
            </a:extLst>
          </p:cNvPr>
          <p:cNvSpPr>
            <a:spLocks noGrp="1"/>
          </p:cNvSpPr>
          <p:nvPr>
            <p:ph type="body" idx="12" hasCustomPrompt="1"/>
          </p:nvPr>
        </p:nvSpPr>
        <p:spPr>
          <a:xfrm>
            <a:off x="6359998" y="1382388"/>
            <a:ext cx="5040001" cy="322587"/>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Footer Placeholder 2">
            <a:extLst>
              <a:ext uri="{FF2B5EF4-FFF2-40B4-BE49-F238E27FC236}">
                <a16:creationId xmlns:a16="http://schemas.microsoft.com/office/drawing/2014/main" id="{C635C777-7967-B221-E2C1-A813B0BBF7E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2">
            <a:extLst>
              <a:ext uri="{FF2B5EF4-FFF2-40B4-BE49-F238E27FC236}">
                <a16:creationId xmlns:a16="http://schemas.microsoft.com/office/drawing/2014/main" id="{6F14BDDB-A0FC-AA7C-6931-0D2E4744818B}"/>
              </a:ext>
            </a:extLst>
          </p:cNvPr>
          <p:cNvSpPr>
            <a:spLocks noGrp="1"/>
          </p:cNvSpPr>
          <p:nvPr>
            <p:ph sz="half" idx="1" hasCustomPrompt="1"/>
          </p:nvPr>
        </p:nvSpPr>
        <p:spPr>
          <a:xfrm>
            <a:off x="792000" y="1941197"/>
            <a:ext cx="5040000" cy="4605686"/>
          </a:xfrm>
          <a:prstGeom prst="rect">
            <a:avLst/>
          </a:prstGeom>
        </p:spPr>
        <p:txBody>
          <a:bodyPr/>
          <a:lstStyle>
            <a:lvl1pPr>
              <a:buClr>
                <a:srgbClr val="507AC2"/>
              </a:buClr>
              <a:defRPr>
                <a:solidFill>
                  <a:schemeClr val="tx1">
                    <a:alpha val="85000"/>
                  </a:schemeClr>
                </a:solidFill>
              </a:defRPr>
            </a:lvl1pPr>
            <a:lvl2pPr>
              <a:buClr>
                <a:srgbClr val="507AC2"/>
              </a:buClr>
              <a:defRPr>
                <a:solidFill>
                  <a:schemeClr val="tx1">
                    <a:alpha val="85000"/>
                  </a:schemeClr>
                </a:solidFill>
              </a:defRPr>
            </a:lvl2pPr>
            <a:lvl3pPr>
              <a:buClr>
                <a:srgbClr val="507AC2"/>
              </a:buClr>
              <a:defRPr>
                <a:solidFill>
                  <a:schemeClr val="tx1">
                    <a:alpha val="85000"/>
                  </a:schemeClr>
                </a:solidFill>
              </a:defRPr>
            </a:lvl3pPr>
            <a:lvl4pPr>
              <a:buClr>
                <a:srgbClr val="507AC2"/>
              </a:buClr>
              <a:defRPr>
                <a:solidFill>
                  <a:schemeClr val="tx1">
                    <a:alpha val="85000"/>
                  </a:schemeClr>
                </a:solidFill>
              </a:defRPr>
            </a:lvl4pPr>
            <a:lvl5pPr>
              <a:buClr>
                <a:srgbClr val="507AC2"/>
              </a:buClr>
              <a:defRPr>
                <a:solidFill>
                  <a:schemeClr val="tx1">
                    <a:alpha val="8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inhoud 2">
            <a:extLst>
              <a:ext uri="{FF2B5EF4-FFF2-40B4-BE49-F238E27FC236}">
                <a16:creationId xmlns:a16="http://schemas.microsoft.com/office/drawing/2014/main" id="{3467D3E9-DCDF-6EC0-994D-A6933FB3202B}"/>
              </a:ext>
            </a:extLst>
          </p:cNvPr>
          <p:cNvSpPr>
            <a:spLocks noGrp="1"/>
          </p:cNvSpPr>
          <p:nvPr>
            <p:ph sz="half" idx="10" hasCustomPrompt="1"/>
          </p:nvPr>
        </p:nvSpPr>
        <p:spPr>
          <a:xfrm>
            <a:off x="6360002" y="1941197"/>
            <a:ext cx="5040000" cy="4605686"/>
          </a:xfrm>
          <a:prstGeom prst="rect">
            <a:avLst/>
          </a:prstGeom>
        </p:spPr>
        <p:txBody>
          <a:bodyPr/>
          <a:lstStyle>
            <a:lvl1pPr>
              <a:buClr>
                <a:srgbClr val="507AC2"/>
              </a:buClr>
              <a:defRPr>
                <a:solidFill>
                  <a:schemeClr val="tx1">
                    <a:alpha val="85000"/>
                  </a:schemeClr>
                </a:solidFill>
              </a:defRPr>
            </a:lvl1pPr>
            <a:lvl2pPr>
              <a:buClr>
                <a:srgbClr val="507AC2"/>
              </a:buClr>
              <a:defRPr>
                <a:solidFill>
                  <a:schemeClr val="tx1">
                    <a:alpha val="85000"/>
                  </a:schemeClr>
                </a:solidFill>
              </a:defRPr>
            </a:lvl2pPr>
            <a:lvl3pPr>
              <a:buClr>
                <a:srgbClr val="507AC2"/>
              </a:buClr>
              <a:defRPr>
                <a:solidFill>
                  <a:schemeClr val="tx1">
                    <a:alpha val="85000"/>
                  </a:schemeClr>
                </a:solidFill>
              </a:defRPr>
            </a:lvl3pPr>
            <a:lvl4pPr>
              <a:buClr>
                <a:srgbClr val="507AC2"/>
              </a:buClr>
              <a:defRPr>
                <a:solidFill>
                  <a:schemeClr val="tx1">
                    <a:alpha val="85000"/>
                  </a:schemeClr>
                </a:solidFill>
              </a:defRPr>
            </a:lvl4pPr>
            <a:lvl5pPr>
              <a:buClr>
                <a:srgbClr val="507AC2"/>
              </a:buClr>
              <a:defRPr>
                <a:solidFill>
                  <a:schemeClr val="tx1">
                    <a:alpha val="8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jdelijke aanduiding voor titel 1">
            <a:extLst>
              <a:ext uri="{FF2B5EF4-FFF2-40B4-BE49-F238E27FC236}">
                <a16:creationId xmlns:a16="http://schemas.microsoft.com/office/drawing/2014/main" id="{2C08D2FE-85D7-220D-1997-6D3B19D0CA0A}"/>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1603143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with logo's">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2000" y="1941197"/>
            <a:ext cx="5040000" cy="4619176"/>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afbeelding 4">
            <a:extLst>
              <a:ext uri="{FF2B5EF4-FFF2-40B4-BE49-F238E27FC236}">
                <a16:creationId xmlns:a16="http://schemas.microsoft.com/office/drawing/2014/main" id="{6DCB1552-6BA2-5743-9E75-BCEA0A87BB2D}"/>
              </a:ext>
            </a:extLst>
          </p:cNvPr>
          <p:cNvSpPr>
            <a:spLocks noGrp="1"/>
          </p:cNvSpPr>
          <p:nvPr>
            <p:ph type="pic" sz="quarter" idx="13" hasCustomPrompt="1"/>
          </p:nvPr>
        </p:nvSpPr>
        <p:spPr>
          <a:xfrm>
            <a:off x="6359998" y="2032987"/>
            <a:ext cx="720000" cy="720000"/>
          </a:xfrm>
        </p:spPr>
        <p:txBody>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p:txBody>
      </p:sp>
      <p:sp>
        <p:nvSpPr>
          <p:cNvPr id="6" name="Tijdelijke aanduiding voor afbeelding 4">
            <a:extLst>
              <a:ext uri="{FF2B5EF4-FFF2-40B4-BE49-F238E27FC236}">
                <a16:creationId xmlns:a16="http://schemas.microsoft.com/office/drawing/2014/main" id="{CB9A7961-F32D-C953-455F-8511A70229E9}"/>
              </a:ext>
            </a:extLst>
          </p:cNvPr>
          <p:cNvSpPr>
            <a:spLocks noGrp="1"/>
          </p:cNvSpPr>
          <p:nvPr>
            <p:ph type="pic" sz="quarter" idx="14" hasCustomPrompt="1"/>
          </p:nvPr>
        </p:nvSpPr>
        <p:spPr>
          <a:xfrm>
            <a:off x="10583999"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7" name="Tijdelijke aanduiding voor afbeelding 4">
            <a:extLst>
              <a:ext uri="{FF2B5EF4-FFF2-40B4-BE49-F238E27FC236}">
                <a16:creationId xmlns:a16="http://schemas.microsoft.com/office/drawing/2014/main" id="{49B8A7DA-608F-E1F1-3D28-26CAC74AEE79}"/>
              </a:ext>
            </a:extLst>
          </p:cNvPr>
          <p:cNvSpPr>
            <a:spLocks noGrp="1"/>
          </p:cNvSpPr>
          <p:nvPr>
            <p:ph type="pic" sz="quarter" idx="15" hasCustomPrompt="1"/>
          </p:nvPr>
        </p:nvSpPr>
        <p:spPr>
          <a:xfrm>
            <a:off x="7415998"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9" name="Tijdelijke aanduiding voor afbeelding 4">
            <a:extLst>
              <a:ext uri="{FF2B5EF4-FFF2-40B4-BE49-F238E27FC236}">
                <a16:creationId xmlns:a16="http://schemas.microsoft.com/office/drawing/2014/main" id="{46E0DBD1-6B7F-DFCF-0D6D-21B1F6CB82AA}"/>
              </a:ext>
            </a:extLst>
          </p:cNvPr>
          <p:cNvSpPr>
            <a:spLocks noGrp="1"/>
          </p:cNvSpPr>
          <p:nvPr>
            <p:ph type="pic" sz="quarter" idx="16" hasCustomPrompt="1"/>
          </p:nvPr>
        </p:nvSpPr>
        <p:spPr>
          <a:xfrm>
            <a:off x="8471998"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0" name="Tijdelijke aanduiding voor afbeelding 4">
            <a:extLst>
              <a:ext uri="{FF2B5EF4-FFF2-40B4-BE49-F238E27FC236}">
                <a16:creationId xmlns:a16="http://schemas.microsoft.com/office/drawing/2014/main" id="{AB81FC5C-706E-D0C1-7398-256EE2A0A64E}"/>
              </a:ext>
            </a:extLst>
          </p:cNvPr>
          <p:cNvSpPr>
            <a:spLocks noGrp="1"/>
          </p:cNvSpPr>
          <p:nvPr>
            <p:ph type="pic" sz="quarter" idx="17" hasCustomPrompt="1"/>
          </p:nvPr>
        </p:nvSpPr>
        <p:spPr>
          <a:xfrm>
            <a:off x="9527998"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3" name="Tijdelijke aanduiding voor afbeelding 4">
            <a:extLst>
              <a:ext uri="{FF2B5EF4-FFF2-40B4-BE49-F238E27FC236}">
                <a16:creationId xmlns:a16="http://schemas.microsoft.com/office/drawing/2014/main" id="{B2399D94-41F0-E023-E634-9E7013CADF3A}"/>
              </a:ext>
            </a:extLst>
          </p:cNvPr>
          <p:cNvSpPr>
            <a:spLocks noGrp="1"/>
          </p:cNvSpPr>
          <p:nvPr>
            <p:ph type="pic" sz="quarter" idx="18" hasCustomPrompt="1"/>
          </p:nvPr>
        </p:nvSpPr>
        <p:spPr>
          <a:xfrm>
            <a:off x="6359998"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4" name="Tijdelijke aanduiding voor afbeelding 4">
            <a:extLst>
              <a:ext uri="{FF2B5EF4-FFF2-40B4-BE49-F238E27FC236}">
                <a16:creationId xmlns:a16="http://schemas.microsoft.com/office/drawing/2014/main" id="{99FFE453-B38A-C4D5-C090-140F6D7B778B}"/>
              </a:ext>
            </a:extLst>
          </p:cNvPr>
          <p:cNvSpPr>
            <a:spLocks noGrp="1"/>
          </p:cNvSpPr>
          <p:nvPr>
            <p:ph type="pic" sz="quarter" idx="19" hasCustomPrompt="1"/>
          </p:nvPr>
        </p:nvSpPr>
        <p:spPr>
          <a:xfrm>
            <a:off x="10583999"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5" name="Tijdelijke aanduiding voor afbeelding 4">
            <a:extLst>
              <a:ext uri="{FF2B5EF4-FFF2-40B4-BE49-F238E27FC236}">
                <a16:creationId xmlns:a16="http://schemas.microsoft.com/office/drawing/2014/main" id="{0A6ED53A-9F4A-5190-97D9-F6B0819D8BFB}"/>
              </a:ext>
            </a:extLst>
          </p:cNvPr>
          <p:cNvSpPr>
            <a:spLocks noGrp="1"/>
          </p:cNvSpPr>
          <p:nvPr>
            <p:ph type="pic" sz="quarter" idx="20" hasCustomPrompt="1"/>
          </p:nvPr>
        </p:nvSpPr>
        <p:spPr>
          <a:xfrm>
            <a:off x="7415998" y="4468045"/>
            <a:ext cx="720000" cy="720000"/>
          </a:xfr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16" name="Tijdelijke aanduiding voor afbeelding 4">
            <a:extLst>
              <a:ext uri="{FF2B5EF4-FFF2-40B4-BE49-F238E27FC236}">
                <a16:creationId xmlns:a16="http://schemas.microsoft.com/office/drawing/2014/main" id="{5C627550-6F75-0716-F947-784C8BC2D531}"/>
              </a:ext>
            </a:extLst>
          </p:cNvPr>
          <p:cNvSpPr>
            <a:spLocks noGrp="1"/>
          </p:cNvSpPr>
          <p:nvPr>
            <p:ph type="pic" sz="quarter" idx="21" hasCustomPrompt="1"/>
          </p:nvPr>
        </p:nvSpPr>
        <p:spPr>
          <a:xfrm>
            <a:off x="8476150"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7" name="Tijdelijke aanduiding voor afbeelding 4">
            <a:extLst>
              <a:ext uri="{FF2B5EF4-FFF2-40B4-BE49-F238E27FC236}">
                <a16:creationId xmlns:a16="http://schemas.microsoft.com/office/drawing/2014/main" id="{A8318F08-255E-E28E-CA0B-DE12226A7793}"/>
              </a:ext>
            </a:extLst>
          </p:cNvPr>
          <p:cNvSpPr>
            <a:spLocks noGrp="1"/>
          </p:cNvSpPr>
          <p:nvPr>
            <p:ph type="pic" sz="quarter" idx="22" hasCustomPrompt="1"/>
          </p:nvPr>
        </p:nvSpPr>
        <p:spPr>
          <a:xfrm>
            <a:off x="9527998"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3" name="Tijdelijke aanduiding voor afbeelding 4">
            <a:extLst>
              <a:ext uri="{FF2B5EF4-FFF2-40B4-BE49-F238E27FC236}">
                <a16:creationId xmlns:a16="http://schemas.microsoft.com/office/drawing/2014/main" id="{7E12676C-3873-A993-4AE5-1FAF61ECE24E}"/>
              </a:ext>
            </a:extLst>
          </p:cNvPr>
          <p:cNvSpPr>
            <a:spLocks noGrp="1"/>
          </p:cNvSpPr>
          <p:nvPr>
            <p:ph type="pic" sz="quarter" idx="23" hasCustomPrompt="1"/>
          </p:nvPr>
        </p:nvSpPr>
        <p:spPr>
          <a:xfrm>
            <a:off x="6359998"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4" name="Tijdelijke aanduiding voor afbeelding 4">
            <a:extLst>
              <a:ext uri="{FF2B5EF4-FFF2-40B4-BE49-F238E27FC236}">
                <a16:creationId xmlns:a16="http://schemas.microsoft.com/office/drawing/2014/main" id="{FD50B4E6-85A9-F1F2-6F39-E6CF32493F20}"/>
              </a:ext>
            </a:extLst>
          </p:cNvPr>
          <p:cNvSpPr>
            <a:spLocks noGrp="1"/>
          </p:cNvSpPr>
          <p:nvPr>
            <p:ph type="pic" sz="quarter" idx="24" hasCustomPrompt="1"/>
          </p:nvPr>
        </p:nvSpPr>
        <p:spPr>
          <a:xfrm>
            <a:off x="10583999"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5" name="Tijdelijke aanduiding voor afbeelding 4">
            <a:extLst>
              <a:ext uri="{FF2B5EF4-FFF2-40B4-BE49-F238E27FC236}">
                <a16:creationId xmlns:a16="http://schemas.microsoft.com/office/drawing/2014/main" id="{F3C196DA-4005-DC96-0D43-0776658575F9}"/>
              </a:ext>
            </a:extLst>
          </p:cNvPr>
          <p:cNvSpPr>
            <a:spLocks noGrp="1"/>
          </p:cNvSpPr>
          <p:nvPr>
            <p:ph type="pic" sz="quarter" idx="25" hasCustomPrompt="1"/>
          </p:nvPr>
        </p:nvSpPr>
        <p:spPr>
          <a:xfrm>
            <a:off x="7415998"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6" name="Tijdelijke aanduiding voor afbeelding 4">
            <a:extLst>
              <a:ext uri="{FF2B5EF4-FFF2-40B4-BE49-F238E27FC236}">
                <a16:creationId xmlns:a16="http://schemas.microsoft.com/office/drawing/2014/main" id="{8FDBB679-F75E-40F0-8811-288DB1CB6E19}"/>
              </a:ext>
            </a:extLst>
          </p:cNvPr>
          <p:cNvSpPr>
            <a:spLocks noGrp="1"/>
          </p:cNvSpPr>
          <p:nvPr>
            <p:ph type="pic" sz="quarter" idx="26" hasCustomPrompt="1"/>
          </p:nvPr>
        </p:nvSpPr>
        <p:spPr>
          <a:xfrm>
            <a:off x="8476150"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7" name="Tijdelijke aanduiding voor afbeelding 4">
            <a:extLst>
              <a:ext uri="{FF2B5EF4-FFF2-40B4-BE49-F238E27FC236}">
                <a16:creationId xmlns:a16="http://schemas.microsoft.com/office/drawing/2014/main" id="{94490BF4-7C50-E4CD-1745-F545080F5C72}"/>
              </a:ext>
            </a:extLst>
          </p:cNvPr>
          <p:cNvSpPr>
            <a:spLocks noGrp="1"/>
          </p:cNvSpPr>
          <p:nvPr>
            <p:ph type="pic" sz="quarter" idx="27" hasCustomPrompt="1"/>
          </p:nvPr>
        </p:nvSpPr>
        <p:spPr>
          <a:xfrm>
            <a:off x="9527998"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3" name="Tijdelijke aanduiding voor afbeelding 4">
            <a:extLst>
              <a:ext uri="{FF2B5EF4-FFF2-40B4-BE49-F238E27FC236}">
                <a16:creationId xmlns:a16="http://schemas.microsoft.com/office/drawing/2014/main" id="{2EE1009F-5ACA-4126-6A99-FE7F7ABEDDFC}"/>
              </a:ext>
            </a:extLst>
          </p:cNvPr>
          <p:cNvSpPr>
            <a:spLocks noGrp="1"/>
          </p:cNvSpPr>
          <p:nvPr>
            <p:ph type="pic" sz="quarter" idx="28" hasCustomPrompt="1"/>
          </p:nvPr>
        </p:nvSpPr>
        <p:spPr>
          <a:xfrm>
            <a:off x="6359998"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4" name="Tijdelijke aanduiding voor afbeelding 4">
            <a:extLst>
              <a:ext uri="{FF2B5EF4-FFF2-40B4-BE49-F238E27FC236}">
                <a16:creationId xmlns:a16="http://schemas.microsoft.com/office/drawing/2014/main" id="{8881785D-E343-C047-C655-39D0DEAE1B84}"/>
              </a:ext>
            </a:extLst>
          </p:cNvPr>
          <p:cNvSpPr>
            <a:spLocks noGrp="1"/>
          </p:cNvSpPr>
          <p:nvPr>
            <p:ph type="pic" sz="quarter" idx="29" hasCustomPrompt="1"/>
          </p:nvPr>
        </p:nvSpPr>
        <p:spPr>
          <a:xfrm>
            <a:off x="10583999"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5" name="Tijdelijke aanduiding voor afbeelding 4">
            <a:extLst>
              <a:ext uri="{FF2B5EF4-FFF2-40B4-BE49-F238E27FC236}">
                <a16:creationId xmlns:a16="http://schemas.microsoft.com/office/drawing/2014/main" id="{C935BDE4-424E-4501-7F4D-4B3F85DA9D70}"/>
              </a:ext>
            </a:extLst>
          </p:cNvPr>
          <p:cNvSpPr>
            <a:spLocks noGrp="1"/>
          </p:cNvSpPr>
          <p:nvPr>
            <p:ph type="pic" sz="quarter" idx="30" hasCustomPrompt="1"/>
          </p:nvPr>
        </p:nvSpPr>
        <p:spPr>
          <a:xfrm>
            <a:off x="7415998"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6" name="Tijdelijke aanduiding voor afbeelding 4">
            <a:extLst>
              <a:ext uri="{FF2B5EF4-FFF2-40B4-BE49-F238E27FC236}">
                <a16:creationId xmlns:a16="http://schemas.microsoft.com/office/drawing/2014/main" id="{08E04B72-2157-6BA7-4523-FC626B2E4D67}"/>
              </a:ext>
            </a:extLst>
          </p:cNvPr>
          <p:cNvSpPr>
            <a:spLocks noGrp="1"/>
          </p:cNvSpPr>
          <p:nvPr>
            <p:ph type="pic" sz="quarter" idx="31" hasCustomPrompt="1"/>
          </p:nvPr>
        </p:nvSpPr>
        <p:spPr>
          <a:xfrm>
            <a:off x="8476150"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7" name="Tijdelijke aanduiding voor afbeelding 4">
            <a:extLst>
              <a:ext uri="{FF2B5EF4-FFF2-40B4-BE49-F238E27FC236}">
                <a16:creationId xmlns:a16="http://schemas.microsoft.com/office/drawing/2014/main" id="{C8B873D7-32CD-A7F7-90FF-7312B8507F40}"/>
              </a:ext>
            </a:extLst>
          </p:cNvPr>
          <p:cNvSpPr>
            <a:spLocks noGrp="1"/>
          </p:cNvSpPr>
          <p:nvPr>
            <p:ph type="pic" sz="quarter" idx="32" hasCustomPrompt="1"/>
          </p:nvPr>
        </p:nvSpPr>
        <p:spPr>
          <a:xfrm>
            <a:off x="9527998"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9" name="Tijdelijke aanduiding voor afbeelding 4">
            <a:extLst>
              <a:ext uri="{FF2B5EF4-FFF2-40B4-BE49-F238E27FC236}">
                <a16:creationId xmlns:a16="http://schemas.microsoft.com/office/drawing/2014/main" id="{04117451-BB96-E9B6-97E9-6A97A0002444}"/>
              </a:ext>
            </a:extLst>
          </p:cNvPr>
          <p:cNvSpPr>
            <a:spLocks noGrp="1"/>
          </p:cNvSpPr>
          <p:nvPr>
            <p:ph type="pic" sz="quarter" idx="33" hasCustomPrompt="1"/>
          </p:nvPr>
        </p:nvSpPr>
        <p:spPr>
          <a:xfrm>
            <a:off x="6359998"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0" name="Tijdelijke aanduiding voor afbeelding 4">
            <a:extLst>
              <a:ext uri="{FF2B5EF4-FFF2-40B4-BE49-F238E27FC236}">
                <a16:creationId xmlns:a16="http://schemas.microsoft.com/office/drawing/2014/main" id="{FE69476D-1624-40C2-DA08-83BEF5716D9E}"/>
              </a:ext>
            </a:extLst>
          </p:cNvPr>
          <p:cNvSpPr>
            <a:spLocks noGrp="1"/>
          </p:cNvSpPr>
          <p:nvPr>
            <p:ph type="pic" sz="quarter" idx="34" hasCustomPrompt="1"/>
          </p:nvPr>
        </p:nvSpPr>
        <p:spPr>
          <a:xfrm>
            <a:off x="10583999"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1" name="Tijdelijke aanduiding voor afbeelding 4">
            <a:extLst>
              <a:ext uri="{FF2B5EF4-FFF2-40B4-BE49-F238E27FC236}">
                <a16:creationId xmlns:a16="http://schemas.microsoft.com/office/drawing/2014/main" id="{81E8399D-88CC-75B0-9B5B-3ECDD1C665E8}"/>
              </a:ext>
            </a:extLst>
          </p:cNvPr>
          <p:cNvSpPr>
            <a:spLocks noGrp="1"/>
          </p:cNvSpPr>
          <p:nvPr>
            <p:ph type="pic" sz="quarter" idx="35" hasCustomPrompt="1"/>
          </p:nvPr>
        </p:nvSpPr>
        <p:spPr>
          <a:xfrm>
            <a:off x="7415998" y="5279731"/>
            <a:ext cx="720000" cy="720000"/>
          </a:xfr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22" name="Tijdelijke aanduiding voor afbeelding 4">
            <a:extLst>
              <a:ext uri="{FF2B5EF4-FFF2-40B4-BE49-F238E27FC236}">
                <a16:creationId xmlns:a16="http://schemas.microsoft.com/office/drawing/2014/main" id="{5A86DE8D-2B18-EC6A-2F90-19613D09B587}"/>
              </a:ext>
            </a:extLst>
          </p:cNvPr>
          <p:cNvSpPr>
            <a:spLocks noGrp="1"/>
          </p:cNvSpPr>
          <p:nvPr>
            <p:ph type="pic" sz="quarter" idx="36" hasCustomPrompt="1"/>
          </p:nvPr>
        </p:nvSpPr>
        <p:spPr>
          <a:xfrm>
            <a:off x="8476150"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8" name="Tijdelijke aanduiding voor afbeelding 4">
            <a:extLst>
              <a:ext uri="{FF2B5EF4-FFF2-40B4-BE49-F238E27FC236}">
                <a16:creationId xmlns:a16="http://schemas.microsoft.com/office/drawing/2014/main" id="{EB8F21E5-E7D0-1935-C2F3-6FC792A34973}"/>
              </a:ext>
            </a:extLst>
          </p:cNvPr>
          <p:cNvSpPr>
            <a:spLocks noGrp="1"/>
          </p:cNvSpPr>
          <p:nvPr>
            <p:ph type="pic" sz="quarter" idx="37" hasCustomPrompt="1"/>
          </p:nvPr>
        </p:nvSpPr>
        <p:spPr>
          <a:xfrm>
            <a:off x="9527998"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4" name="Footer Placeholder 2">
            <a:extLst>
              <a:ext uri="{FF2B5EF4-FFF2-40B4-BE49-F238E27FC236}">
                <a16:creationId xmlns:a16="http://schemas.microsoft.com/office/drawing/2014/main" id="{B199AC4C-2A8C-563B-9DAB-3E70D8EB22B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0" name="Tijdelijke aanduiding voor tekst 2">
            <a:extLst>
              <a:ext uri="{FF2B5EF4-FFF2-40B4-BE49-F238E27FC236}">
                <a16:creationId xmlns:a16="http://schemas.microsoft.com/office/drawing/2014/main" id="{2FF0FF55-E995-19A7-A927-646856DBAE74}"/>
              </a:ext>
            </a:extLst>
          </p:cNvPr>
          <p:cNvSpPr>
            <a:spLocks noGrp="1"/>
          </p:cNvSpPr>
          <p:nvPr>
            <p:ph type="body" idx="11" hasCustomPrompt="1"/>
          </p:nvPr>
        </p:nvSpPr>
        <p:spPr>
          <a:xfrm>
            <a:off x="791999" y="1382389"/>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1" name="Tijdelijke aanduiding voor tekst 2">
            <a:extLst>
              <a:ext uri="{FF2B5EF4-FFF2-40B4-BE49-F238E27FC236}">
                <a16:creationId xmlns:a16="http://schemas.microsoft.com/office/drawing/2014/main" id="{385B5F98-A464-A53B-AB10-04C602A94E6A}"/>
              </a:ext>
            </a:extLst>
          </p:cNvPr>
          <p:cNvSpPr>
            <a:spLocks noGrp="1"/>
          </p:cNvSpPr>
          <p:nvPr>
            <p:ph type="body" idx="12" hasCustomPrompt="1"/>
          </p:nvPr>
        </p:nvSpPr>
        <p:spPr>
          <a:xfrm>
            <a:off x="6359998" y="1382388"/>
            <a:ext cx="5040001" cy="322587"/>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8" name="Tijdelijke aanduiding voor titel 1">
            <a:extLst>
              <a:ext uri="{FF2B5EF4-FFF2-40B4-BE49-F238E27FC236}">
                <a16:creationId xmlns:a16="http://schemas.microsoft.com/office/drawing/2014/main" id="{DB68BBDB-800C-B4DA-26A4-780E8BD982E2}"/>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44690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s with subtitle and icons">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2000" y="2721714"/>
            <a:ext cx="5040000" cy="3878814"/>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92000"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afbeelding 11">
            <a:extLst>
              <a:ext uri="{FF2B5EF4-FFF2-40B4-BE49-F238E27FC236}">
                <a16:creationId xmlns:a16="http://schemas.microsoft.com/office/drawing/2014/main" id="{FF99C2C0-57DE-865F-6FCB-599C11DF621E}"/>
              </a:ext>
            </a:extLst>
          </p:cNvPr>
          <p:cNvSpPr>
            <a:spLocks noGrp="1" noChangeAspect="1"/>
          </p:cNvSpPr>
          <p:nvPr>
            <p:ph type="pic" sz="quarter" idx="21" hasCustomPrompt="1"/>
          </p:nvPr>
        </p:nvSpPr>
        <p:spPr>
          <a:xfrm>
            <a:off x="6355295"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0" name="Tijdelijke aanduiding voor tekst 2">
            <a:extLst>
              <a:ext uri="{FF2B5EF4-FFF2-40B4-BE49-F238E27FC236}">
                <a16:creationId xmlns:a16="http://schemas.microsoft.com/office/drawing/2014/main" id="{98FA3BDE-BCF0-9867-FFD9-16E5FE7A6B11}"/>
              </a:ext>
            </a:extLst>
          </p:cNvPr>
          <p:cNvSpPr>
            <a:spLocks noGrp="1"/>
          </p:cNvSpPr>
          <p:nvPr>
            <p:ph type="body" idx="11" hasCustomPrompt="1"/>
          </p:nvPr>
        </p:nvSpPr>
        <p:spPr>
          <a:xfrm>
            <a:off x="792000" y="2129961"/>
            <a:ext cx="5040000" cy="322587"/>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Tijdelijke aanduiding voor inhoud 2">
            <a:extLst>
              <a:ext uri="{FF2B5EF4-FFF2-40B4-BE49-F238E27FC236}">
                <a16:creationId xmlns:a16="http://schemas.microsoft.com/office/drawing/2014/main" id="{FC2FF63A-F718-2692-DDB5-CAE2E3D83CB8}"/>
              </a:ext>
            </a:extLst>
          </p:cNvPr>
          <p:cNvSpPr>
            <a:spLocks noGrp="1"/>
          </p:cNvSpPr>
          <p:nvPr>
            <p:ph sz="half" idx="22" hasCustomPrompt="1"/>
          </p:nvPr>
        </p:nvSpPr>
        <p:spPr>
          <a:xfrm>
            <a:off x="6360000" y="2721714"/>
            <a:ext cx="5040000" cy="3878814"/>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ekst 2">
            <a:extLst>
              <a:ext uri="{FF2B5EF4-FFF2-40B4-BE49-F238E27FC236}">
                <a16:creationId xmlns:a16="http://schemas.microsoft.com/office/drawing/2014/main" id="{23D6B2A6-8B82-552B-5C44-65797C081640}"/>
              </a:ext>
            </a:extLst>
          </p:cNvPr>
          <p:cNvSpPr>
            <a:spLocks noGrp="1"/>
          </p:cNvSpPr>
          <p:nvPr>
            <p:ph type="body" idx="23" hasCustomPrompt="1"/>
          </p:nvPr>
        </p:nvSpPr>
        <p:spPr>
          <a:xfrm>
            <a:off x="6355295" y="2129960"/>
            <a:ext cx="5040000" cy="322588"/>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 name="Footer Placeholder 2">
            <a:extLst>
              <a:ext uri="{FF2B5EF4-FFF2-40B4-BE49-F238E27FC236}">
                <a16:creationId xmlns:a16="http://schemas.microsoft.com/office/drawing/2014/main" id="{B6978B2D-7A09-2916-21D0-72FD22A13A8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6" name="Tijdelijke aanduiding voor titel 1">
            <a:extLst>
              <a:ext uri="{FF2B5EF4-FFF2-40B4-BE49-F238E27FC236}">
                <a16:creationId xmlns:a16="http://schemas.microsoft.com/office/drawing/2014/main" id="{DBBD21DB-3DD5-CE29-7471-76FED3ABD5D4}"/>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330311754"/>
      </p:ext>
    </p:extLst>
  </p:cSld>
  <p:clrMapOvr>
    <a:masterClrMapping/>
  </p:clrMapOvr>
  <p:extLst>
    <p:ext uri="{DCECCB84-F9BA-43D5-87BE-67443E8EF086}">
      <p15:sldGuideLst xmlns:p15="http://schemas.microsoft.com/office/powerpoint/2012/main">
        <p15:guide id="1" orient="horz" pos="686" userDrawn="1">
          <p15:clr>
            <a:srgbClr val="FBAE40"/>
          </p15:clr>
        </p15:guide>
        <p15:guide id="2" pos="48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shapes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6F98C765-EEF2-063A-BFDC-407F7481B0D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8" name="Tijdelijke aanduiding voor inhoud 2">
            <a:extLst>
              <a:ext uri="{FF2B5EF4-FFF2-40B4-BE49-F238E27FC236}">
                <a16:creationId xmlns:a16="http://schemas.microsoft.com/office/drawing/2014/main" id="{1324B594-AC8D-D219-CB08-42B70704266A}"/>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jdelijke aanduiding voor titel 1">
            <a:extLst>
              <a:ext uri="{FF2B5EF4-FFF2-40B4-BE49-F238E27FC236}">
                <a16:creationId xmlns:a16="http://schemas.microsoft.com/office/drawing/2014/main" id="{40D11602-1C70-1337-997C-83754B3B787D}"/>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20" name="Tijdelijke aanduiding voor tekst 2">
            <a:extLst>
              <a:ext uri="{FF2B5EF4-FFF2-40B4-BE49-F238E27FC236}">
                <a16:creationId xmlns:a16="http://schemas.microsoft.com/office/drawing/2014/main" id="{3A802CEA-9D0F-2EEA-58FE-0BF167ECDCF6}"/>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459592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multiple images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2" y="3429010"/>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79998" y="3428996"/>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59999" y="909007"/>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79999" y="90900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5" name="Footer Placeholder 2">
            <a:extLst>
              <a:ext uri="{FF2B5EF4-FFF2-40B4-BE49-F238E27FC236}">
                <a16:creationId xmlns:a16="http://schemas.microsoft.com/office/drawing/2014/main" id="{FAFD1609-2092-C496-7D85-0466033B256D}"/>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D5F1B7D4-31AF-A12E-9AD5-F1928B24BC45}"/>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D268542A-8D8A-A5EA-4977-7362927120D2}"/>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A9269AA4-F365-CB63-BF8A-B87006DB48FB}"/>
              </a:ext>
            </a:extLst>
          </p:cNvPr>
          <p:cNvSpPr>
            <a:spLocks noGrp="1"/>
          </p:cNvSpPr>
          <p:nvPr>
            <p:ph type="body" idx="17"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822953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one imag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6348909"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4" name="Footer Placeholder 2">
            <a:extLst>
              <a:ext uri="{FF2B5EF4-FFF2-40B4-BE49-F238E27FC236}">
                <a16:creationId xmlns:a16="http://schemas.microsoft.com/office/drawing/2014/main" id="{A26A45BE-4463-DE4E-0DC7-A786AB28079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A7755E25-7DA8-EBE4-168A-C85FE626B655}"/>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7E4D7A82-28F1-196B-4C97-DAB9467D7CDD}"/>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551CC8C5-C7A1-C525-2823-33DAB4F01F08}"/>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62941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shapes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88C330E6-21C7-BA00-321B-D4E1AADD512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C4196E2B-5CDC-3D30-47CD-D430A40142C4}"/>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F29797D4-C6CC-30E9-81E9-573FC30AE3CF}"/>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5" name="Tijdelijke aanduiding voor tekst 2">
            <a:extLst>
              <a:ext uri="{FF2B5EF4-FFF2-40B4-BE49-F238E27FC236}">
                <a16:creationId xmlns:a16="http://schemas.microsoft.com/office/drawing/2014/main" id="{04B2CB0E-BD8C-F2B3-BA9C-DD21C2BF85EA}"/>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709134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multiple images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8879950" y="3434380"/>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8879937" y="91438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6359962" y="3434369"/>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7619925" y="914373"/>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4" name="Footer Placeholder 2">
            <a:extLst>
              <a:ext uri="{FF2B5EF4-FFF2-40B4-BE49-F238E27FC236}">
                <a16:creationId xmlns:a16="http://schemas.microsoft.com/office/drawing/2014/main" id="{569CA3E9-8AED-7488-33EB-F4BD549A0C7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inhoud 2">
            <a:extLst>
              <a:ext uri="{FF2B5EF4-FFF2-40B4-BE49-F238E27FC236}">
                <a16:creationId xmlns:a16="http://schemas.microsoft.com/office/drawing/2014/main" id="{A3173130-10B8-936F-47F6-63823C9E37DA}"/>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99F8A5BB-643B-9624-CF54-536E6877A4AE}"/>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3" name="Tijdelijke aanduiding voor tekst 2">
            <a:extLst>
              <a:ext uri="{FF2B5EF4-FFF2-40B4-BE49-F238E27FC236}">
                <a16:creationId xmlns:a16="http://schemas.microsoft.com/office/drawing/2014/main" id="{9EB0E9EF-1702-D468-F4BC-255890ECAEEF}"/>
              </a:ext>
            </a:extLst>
          </p:cNvPr>
          <p:cNvSpPr>
            <a:spLocks noGrp="1"/>
          </p:cNvSpPr>
          <p:nvPr>
            <p:ph type="body" idx="16"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37925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one imag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6366222"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4" name="Footer Placeholder 2">
            <a:extLst>
              <a:ext uri="{FF2B5EF4-FFF2-40B4-BE49-F238E27FC236}">
                <a16:creationId xmlns:a16="http://schemas.microsoft.com/office/drawing/2014/main" id="{48E4BD2D-57AD-1E69-0355-6DFBBE91EFB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2">
            <a:extLst>
              <a:ext uri="{FF2B5EF4-FFF2-40B4-BE49-F238E27FC236}">
                <a16:creationId xmlns:a16="http://schemas.microsoft.com/office/drawing/2014/main" id="{A1A5623A-0EB7-35B2-6C66-7A4C703DB403}"/>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CBF9D5D8-42A1-949A-FA29-057160B16B00}"/>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F783E021-65ED-4C7F-899F-811DFA5B7A07}"/>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372368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shap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8453352F-9F90-A96F-6245-6763AFEC9C7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inhoud 2">
            <a:extLst>
              <a:ext uri="{FF2B5EF4-FFF2-40B4-BE49-F238E27FC236}">
                <a16:creationId xmlns:a16="http://schemas.microsoft.com/office/drawing/2014/main" id="{A70221B0-0BF5-7A1C-F299-359A15CB0D2E}"/>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9DA8D749-4150-C7CC-205D-D51985855E08}"/>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3" name="Tijdelijke aanduiding voor tekst 2">
            <a:extLst>
              <a:ext uri="{FF2B5EF4-FFF2-40B4-BE49-F238E27FC236}">
                <a16:creationId xmlns:a16="http://schemas.microsoft.com/office/drawing/2014/main" id="{495CFFE3-7534-99C9-3869-47C083F49651}"/>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310841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multiple imag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8879943" y="344655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8879930" y="929562"/>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6359969" y="935088"/>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7" name="Footer Placeholder 2">
            <a:extLst>
              <a:ext uri="{FF2B5EF4-FFF2-40B4-BE49-F238E27FC236}">
                <a16:creationId xmlns:a16="http://schemas.microsoft.com/office/drawing/2014/main" id="{BA4B9571-DDC2-A53D-F8C4-46A498BF8F55}"/>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4" name="Tijdelijke aanduiding voor inhoud 2">
            <a:extLst>
              <a:ext uri="{FF2B5EF4-FFF2-40B4-BE49-F238E27FC236}">
                <a16:creationId xmlns:a16="http://schemas.microsoft.com/office/drawing/2014/main" id="{72419906-A772-9C62-E56C-C5F1AAFE6450}"/>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itel 1">
            <a:extLst>
              <a:ext uri="{FF2B5EF4-FFF2-40B4-BE49-F238E27FC236}">
                <a16:creationId xmlns:a16="http://schemas.microsoft.com/office/drawing/2014/main" id="{0639D06C-4508-B431-3253-71A36D441A8F}"/>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6" name="Tijdelijke aanduiding voor tekst 2">
            <a:extLst>
              <a:ext uri="{FF2B5EF4-FFF2-40B4-BE49-F238E27FC236}">
                <a16:creationId xmlns:a16="http://schemas.microsoft.com/office/drawing/2014/main" id="{B4C839F1-D2D4-584B-D9E7-2D4471EA7878}"/>
              </a:ext>
            </a:extLst>
          </p:cNvPr>
          <p:cNvSpPr>
            <a:spLocks noGrp="1"/>
          </p:cNvSpPr>
          <p:nvPr>
            <p:ph type="body" idx="15"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617284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one imag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6370051"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4" name="Footer Placeholder 2">
            <a:extLst>
              <a:ext uri="{FF2B5EF4-FFF2-40B4-BE49-F238E27FC236}">
                <a16:creationId xmlns:a16="http://schemas.microsoft.com/office/drawing/2014/main" id="{8D090757-0E39-F2F3-C110-9C7057ADE29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678607A3-402E-7DF7-D41A-131BC04A64B9}"/>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CB7BF335-DEA1-BDBB-F207-30E6EA70FF95}"/>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4568C832-3576-5E7F-B94C-DE7488C6E920}"/>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342569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one image 0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4AC286A-338D-4219-0A98-80D7321BD693}"/>
              </a:ext>
            </a:extLst>
          </p:cNvPr>
          <p:cNvSpPr>
            <a:spLocks noGrp="1"/>
          </p:cNvSpPr>
          <p:nvPr>
            <p:ph type="pic" sz="quarter" idx="15" hasCustomPrompt="1"/>
          </p:nvPr>
        </p:nvSpPr>
        <p:spPr>
          <a:xfrm>
            <a:off x="6359525" y="672286"/>
            <a:ext cx="5832475" cy="5827464"/>
          </a:xfr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5" name="Footer Placeholder 2">
            <a:extLst>
              <a:ext uri="{FF2B5EF4-FFF2-40B4-BE49-F238E27FC236}">
                <a16:creationId xmlns:a16="http://schemas.microsoft.com/office/drawing/2014/main" id="{269286CF-3160-C780-C006-C84560D1C32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2">
            <a:extLst>
              <a:ext uri="{FF2B5EF4-FFF2-40B4-BE49-F238E27FC236}">
                <a16:creationId xmlns:a16="http://schemas.microsoft.com/office/drawing/2014/main" id="{34B3B2A7-2612-D8E7-770B-AF28A1D8C6F6}"/>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8B0EAC23-EB3D-6BBA-44A2-DFD7999B42CC}"/>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CFDD37F5-728C-3667-ECB0-0030D6B0A315}"/>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61238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one image 05">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BAC730FC-3807-86A2-F8F4-1781854F645A}"/>
              </a:ext>
            </a:extLst>
          </p:cNvPr>
          <p:cNvSpPr>
            <a:spLocks noGrp="1"/>
          </p:cNvSpPr>
          <p:nvPr>
            <p:ph sz="quarter" idx="14"/>
          </p:nvPr>
        </p:nvSpPr>
        <p:spPr>
          <a:xfrm>
            <a:off x="6359526" y="358250"/>
            <a:ext cx="5040000" cy="6141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6" name="Footer Placeholder 2">
            <a:extLst>
              <a:ext uri="{FF2B5EF4-FFF2-40B4-BE49-F238E27FC236}">
                <a16:creationId xmlns:a16="http://schemas.microsoft.com/office/drawing/2014/main" id="{70598355-BA9C-263F-C135-AFD6EC16B38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2">
            <a:extLst>
              <a:ext uri="{FF2B5EF4-FFF2-40B4-BE49-F238E27FC236}">
                <a16:creationId xmlns:a16="http://schemas.microsoft.com/office/drawing/2014/main" id="{D200F661-2213-F613-2E25-4CC2D0B202B8}"/>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itel 1">
            <a:extLst>
              <a:ext uri="{FF2B5EF4-FFF2-40B4-BE49-F238E27FC236}">
                <a16:creationId xmlns:a16="http://schemas.microsoft.com/office/drawing/2014/main" id="{EC1FF739-9D0F-14A4-8A04-4EF405E18EBF}"/>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9" name="Tijdelijke aanduiding voor tekst 2">
            <a:extLst>
              <a:ext uri="{FF2B5EF4-FFF2-40B4-BE49-F238E27FC236}">
                <a16:creationId xmlns:a16="http://schemas.microsoft.com/office/drawing/2014/main" id="{10308CD3-8DB0-9B14-6486-0D96B016B914}"/>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4256737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apes and title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1161043" y="3798044"/>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3311997" y="909001"/>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791999" y="909001"/>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3311996" y="3428988"/>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AF5473E8-E1C9-93DF-5C22-55204ACD112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3" name="Tijdelijke aanduiding voor inhoud 2">
            <a:extLst>
              <a:ext uri="{FF2B5EF4-FFF2-40B4-BE49-F238E27FC236}">
                <a16:creationId xmlns:a16="http://schemas.microsoft.com/office/drawing/2014/main" id="{521E5AA4-3A5A-E62E-FB24-6E89AECE4D1A}"/>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ekst 2">
            <a:extLst>
              <a:ext uri="{FF2B5EF4-FFF2-40B4-BE49-F238E27FC236}">
                <a16:creationId xmlns:a16="http://schemas.microsoft.com/office/drawing/2014/main" id="{FAB43CB0-F5AC-669A-963C-F46B6BA881DC}"/>
              </a:ext>
            </a:extLst>
          </p:cNvPr>
          <p:cNvSpPr>
            <a:spLocks noGrp="1"/>
          </p:cNvSpPr>
          <p:nvPr>
            <p:ph type="body" idx="14"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8" name="Tijdelijke aanduiding voor titel 1">
            <a:extLst>
              <a:ext uri="{FF2B5EF4-FFF2-40B4-BE49-F238E27FC236}">
                <a16:creationId xmlns:a16="http://schemas.microsoft.com/office/drawing/2014/main" id="{8A47CD0A-6D98-2ACC-56EC-51D5F4E6B2C7}"/>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529564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ultiple images and title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1161046"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3312000"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792002"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3311999"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791993"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3311989"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791990"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3311990"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 name="Footer Placeholder 2">
            <a:extLst>
              <a:ext uri="{FF2B5EF4-FFF2-40B4-BE49-F238E27FC236}">
                <a16:creationId xmlns:a16="http://schemas.microsoft.com/office/drawing/2014/main" id="{7F5A9F8E-CB76-FE06-581A-32046AC40A3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9E3E10C7-DB8F-1DEA-47F5-04AEED1F0ED1}"/>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8B6BE901-FE9C-30D0-447E-3703D7A7A9EE}"/>
              </a:ext>
            </a:extLst>
          </p:cNvPr>
          <p:cNvSpPr>
            <a:spLocks noGrp="1"/>
          </p:cNvSpPr>
          <p:nvPr>
            <p:ph type="body" idx="17"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D151BCFD-6870-D40D-18F2-59F59A63F8F2}"/>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914431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image and titl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792000"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C5E14ACC-E961-C39E-8626-15E7DAC7E2C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F4B10D55-D172-4B12-0A23-7CF43FFC12F3}"/>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93226495-8975-835A-3C9D-E47349D5D158}"/>
              </a:ext>
            </a:extLst>
          </p:cNvPr>
          <p:cNvSpPr>
            <a:spLocks noGrp="1"/>
          </p:cNvSpPr>
          <p:nvPr>
            <p:ph type="body" idx="14"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E7A8F1E1-B017-A0D5-F35A-11EBA0F86F4E}"/>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5464965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hapes and title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791999"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3311986"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3311974"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1421960"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 name="Footer Placeholder 2">
            <a:extLst>
              <a:ext uri="{FF2B5EF4-FFF2-40B4-BE49-F238E27FC236}">
                <a16:creationId xmlns:a16="http://schemas.microsoft.com/office/drawing/2014/main" id="{BA58B76A-CEC7-D85B-0901-05DD3F1D08A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8C2543FC-EAEB-EACC-BCAA-6F7DAA21C90A}"/>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AC3E9E7A-50F5-7585-C78D-4F3093BFE421}"/>
              </a:ext>
            </a:extLst>
          </p:cNvPr>
          <p:cNvSpPr>
            <a:spLocks noGrp="1"/>
          </p:cNvSpPr>
          <p:nvPr>
            <p:ph type="body" idx="14"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A20E4E9F-1DBA-2DCE-8D2B-013837E17BFF}"/>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9735978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ultiple images and title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792025"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3312012"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3312000"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1421986"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3311982" y="342898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3311969" y="908993"/>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791994" y="3428978"/>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2051957" y="908982"/>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 name="Footer Placeholder 2">
            <a:extLst>
              <a:ext uri="{FF2B5EF4-FFF2-40B4-BE49-F238E27FC236}">
                <a16:creationId xmlns:a16="http://schemas.microsoft.com/office/drawing/2014/main" id="{E095324B-4C25-8413-FE7E-B4B6378C592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559F63C7-69F7-424D-3FEC-2F33F2A2F6AC}"/>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8012EDBE-367F-5EDC-615E-6E6C9EC93676}"/>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B7998C29-AE79-CA1A-8C5B-FD957C36B324}"/>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867305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ne image and titl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792000"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DEEC7AAE-2A42-6069-F1A6-C7D21764733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F778F810-5F5A-9B53-5B63-2471BAD49B3B}"/>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BF94D279-3EA0-F099-3F03-98B0B91610FB}"/>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80AF528A-29A4-72B3-8610-67795CB83F6A}"/>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510420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hap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1975"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61"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00"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2" name="Footer Placeholder 2">
            <a:extLst>
              <a:ext uri="{FF2B5EF4-FFF2-40B4-BE49-F238E27FC236}">
                <a16:creationId xmlns:a16="http://schemas.microsoft.com/office/drawing/2014/main" id="{2A3DDEB5-BA75-E7A8-29D1-94C605B39459}"/>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179C683E-45A5-D0DF-F0E7-2C1485107A08}"/>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C8B105F0-881E-7CC1-4DBF-130B442560C7}"/>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F70DBFC1-F6C3-5CEB-B694-DEAF5E02CD4E}"/>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0536904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tiple imag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2000"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86"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25"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3311984" y="3426238"/>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3311923" y="931507"/>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791914" y="927327"/>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1F292111-8DD2-5F05-C2FD-D5BAF8A52BC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2">
            <a:extLst>
              <a:ext uri="{FF2B5EF4-FFF2-40B4-BE49-F238E27FC236}">
                <a16:creationId xmlns:a16="http://schemas.microsoft.com/office/drawing/2014/main" id="{D9F63FB2-78BD-AA49-2F8A-D8D67B4A3FC9}"/>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6BD93634-DF79-2B4C-A0AC-B45C64DC484B}"/>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titel 1">
            <a:extLst>
              <a:ext uri="{FF2B5EF4-FFF2-40B4-BE49-F238E27FC236}">
                <a16:creationId xmlns:a16="http://schemas.microsoft.com/office/drawing/2014/main" id="{80BA31ED-4C10-0765-5857-BE260CB588A7}"/>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3302460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image and titl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802072"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E1DF08E0-4D4E-CB4E-4C39-84817FF01D9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FA1ACD2E-32DD-0D8E-7613-BA7018068FB9}"/>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364FFA6E-08C8-087B-50EE-73652C47CA3D}"/>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BCDC5DE2-4E4F-9DB2-D6F0-F7C5F06B1B6D}"/>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439462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ne image and title 04">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3DE2C36C-1842-5D38-A346-C055971CC812}"/>
              </a:ext>
            </a:extLst>
          </p:cNvPr>
          <p:cNvSpPr>
            <a:spLocks noGrp="1"/>
          </p:cNvSpPr>
          <p:nvPr>
            <p:ph type="pic" sz="quarter" idx="16" hasCustomPrompt="1"/>
          </p:nvPr>
        </p:nvSpPr>
        <p:spPr>
          <a:xfrm>
            <a:off x="-476" y="672286"/>
            <a:ext cx="5832475" cy="5827464"/>
          </a:xfr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2" name="Footer Placeholder 2">
            <a:extLst>
              <a:ext uri="{FF2B5EF4-FFF2-40B4-BE49-F238E27FC236}">
                <a16:creationId xmlns:a16="http://schemas.microsoft.com/office/drawing/2014/main" id="{5B4A7E5E-B405-6360-C014-8977E49C649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0CF34DC4-D54E-195C-B2CF-2D335853480E}"/>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46862E8F-264C-3CB1-B857-D0D27943A920}"/>
              </a:ext>
            </a:extLst>
          </p:cNvPr>
          <p:cNvSpPr>
            <a:spLocks noGrp="1"/>
          </p:cNvSpPr>
          <p:nvPr>
            <p:ph type="body" idx="17"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246C1439-0008-21B6-699E-C5239F2D1864}"/>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689649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image and title 05">
    <p:spTree>
      <p:nvGrpSpPr>
        <p:cNvPr id="1" name=""/>
        <p:cNvGrpSpPr/>
        <p:nvPr/>
      </p:nvGrpSpPr>
      <p:grpSpPr>
        <a:xfrm>
          <a:off x="0" y="0"/>
          <a:ext cx="0" cy="0"/>
          <a:chOff x="0" y="0"/>
          <a:chExt cx="0" cy="0"/>
        </a:xfrm>
      </p:grpSpPr>
      <p:sp>
        <p:nvSpPr>
          <p:cNvPr id="2" name="Tijdelijke aanduiding voor inhoud 4">
            <a:extLst>
              <a:ext uri="{FF2B5EF4-FFF2-40B4-BE49-F238E27FC236}">
                <a16:creationId xmlns:a16="http://schemas.microsoft.com/office/drawing/2014/main" id="{B08E8BA3-22A1-B274-BF7C-0A8379F109F1}"/>
              </a:ext>
            </a:extLst>
          </p:cNvPr>
          <p:cNvSpPr>
            <a:spLocks noGrp="1"/>
          </p:cNvSpPr>
          <p:nvPr>
            <p:ph sz="quarter" idx="15"/>
          </p:nvPr>
        </p:nvSpPr>
        <p:spPr>
          <a:xfrm>
            <a:off x="791998" y="672286"/>
            <a:ext cx="5040001" cy="57285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3" name="Footer Placeholder 2">
            <a:extLst>
              <a:ext uri="{FF2B5EF4-FFF2-40B4-BE49-F238E27FC236}">
                <a16:creationId xmlns:a16="http://schemas.microsoft.com/office/drawing/2014/main" id="{6406D440-DA56-FFE4-76E0-D0194A360BE6}"/>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027F6FF1-A5BF-8C75-AC1C-C7761136B250}"/>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050EF383-B21F-3969-4945-3BEF216CC5EF}"/>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393EFEB5-1AC8-8F4E-8864-1D7221119FB8}"/>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5622391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6D6E3BA9-5D4F-477A-7630-0A89A6E8DDE1}"/>
              </a:ext>
            </a:extLst>
          </p:cNvPr>
          <p:cNvSpPr>
            <a:spLocks noGrp="1"/>
          </p:cNvSpPr>
          <p:nvPr>
            <p:ph sz="half" idx="11"/>
          </p:nvPr>
        </p:nvSpPr>
        <p:spPr>
          <a:xfrm>
            <a:off x="8340000" y="1941196"/>
            <a:ext cx="3060000" cy="4619541"/>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4" name="Tijdelijke aanduiding voor inhoud 2">
            <a:extLst>
              <a:ext uri="{FF2B5EF4-FFF2-40B4-BE49-F238E27FC236}">
                <a16:creationId xmlns:a16="http://schemas.microsoft.com/office/drawing/2014/main" id="{20830080-413E-0A95-15AD-BB4C1A590A2A}"/>
              </a:ext>
            </a:extLst>
          </p:cNvPr>
          <p:cNvSpPr>
            <a:spLocks noGrp="1"/>
          </p:cNvSpPr>
          <p:nvPr>
            <p:ph sz="half" idx="12"/>
          </p:nvPr>
        </p:nvSpPr>
        <p:spPr>
          <a:xfrm>
            <a:off x="4566000" y="1941197"/>
            <a:ext cx="3060000" cy="461954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5" name="Footer Placeholder 2">
            <a:extLst>
              <a:ext uri="{FF2B5EF4-FFF2-40B4-BE49-F238E27FC236}">
                <a16:creationId xmlns:a16="http://schemas.microsoft.com/office/drawing/2014/main" id="{E2633E96-CEEC-DB34-B341-FE1E6330984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itel 1">
            <a:extLst>
              <a:ext uri="{FF2B5EF4-FFF2-40B4-BE49-F238E27FC236}">
                <a16:creationId xmlns:a16="http://schemas.microsoft.com/office/drawing/2014/main" id="{189026D8-42BD-BEE2-A3C2-DA71714FB7A1}"/>
              </a:ext>
            </a:extLst>
          </p:cNvPr>
          <p:cNvSpPr>
            <a:spLocks noGrp="1"/>
          </p:cNvSpPr>
          <p:nvPr>
            <p:ph type="title"/>
          </p:nvPr>
        </p:nvSpPr>
        <p:spPr>
          <a:xfrm>
            <a:off x="792000" y="602673"/>
            <a:ext cx="10608000"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inhoud 15">
            <a:extLst>
              <a:ext uri="{FF2B5EF4-FFF2-40B4-BE49-F238E27FC236}">
                <a16:creationId xmlns:a16="http://schemas.microsoft.com/office/drawing/2014/main" id="{B4B04029-F7CA-403E-7FA4-4E8D57B5266E}"/>
              </a:ext>
            </a:extLst>
          </p:cNvPr>
          <p:cNvSpPr>
            <a:spLocks noGrp="1"/>
          </p:cNvSpPr>
          <p:nvPr>
            <p:ph sz="quarter" idx="10"/>
          </p:nvPr>
        </p:nvSpPr>
        <p:spPr>
          <a:xfrm>
            <a:off x="792000" y="1941197"/>
            <a:ext cx="3060000" cy="4605686"/>
          </a:xfrm>
        </p:spPr>
        <p:txBody>
          <a:bodyPr/>
          <a:lstStyle>
            <a:lvl1pPr>
              <a:lnSpc>
                <a:spcPct val="114000"/>
              </a:lnSpc>
              <a:buClr>
                <a:srgbClr val="507AC2"/>
              </a:buClr>
              <a:defRPr/>
            </a:lvl1pPr>
            <a:lvl2pPr>
              <a:lnSpc>
                <a:spcPct val="114000"/>
              </a:lnSpc>
              <a:buClr>
                <a:srgbClr val="507AC2"/>
              </a:buClr>
              <a:defRPr/>
            </a:lvl2pPr>
            <a:lvl3pPr>
              <a:lnSpc>
                <a:spcPct val="114000"/>
              </a:lnSpc>
              <a:buClr>
                <a:srgbClr val="507AC2"/>
              </a:buClr>
              <a:defRPr/>
            </a:lvl3pPr>
            <a:lvl4pPr>
              <a:lnSpc>
                <a:spcPct val="114000"/>
              </a:lnSpc>
              <a:buClr>
                <a:srgbClr val="507AC2"/>
              </a:buClr>
              <a:defRPr/>
            </a:lvl4pPr>
            <a:lvl5pPr>
              <a:lnSpc>
                <a:spcPct val="114000"/>
              </a:lnSpc>
              <a:buClr>
                <a:srgbClr val="507AC2"/>
              </a:buCl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64402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s with subtitle">
    <p:spTree>
      <p:nvGrpSpPr>
        <p:cNvPr id="1" name=""/>
        <p:cNvGrpSpPr/>
        <p:nvPr/>
      </p:nvGrpSpPr>
      <p:grpSpPr>
        <a:xfrm>
          <a:off x="0" y="0"/>
          <a:ext cx="0" cy="0"/>
          <a:chOff x="0" y="0"/>
          <a:chExt cx="0" cy="0"/>
        </a:xfrm>
      </p:grpSpPr>
      <p:sp>
        <p:nvSpPr>
          <p:cNvPr id="11" name="Tijdelijke aanduiding voor tekst 2">
            <a:extLst>
              <a:ext uri="{FF2B5EF4-FFF2-40B4-BE49-F238E27FC236}">
                <a16:creationId xmlns:a16="http://schemas.microsoft.com/office/drawing/2014/main" id="{22B77CE3-A4E3-B4AD-046D-A483AA6B73D5}"/>
              </a:ext>
            </a:extLst>
          </p:cNvPr>
          <p:cNvSpPr>
            <a:spLocks noGrp="1"/>
          </p:cNvSpPr>
          <p:nvPr>
            <p:ph type="body" idx="12" hasCustomPrompt="1"/>
          </p:nvPr>
        </p:nvSpPr>
        <p:spPr>
          <a:xfrm>
            <a:off x="8340000" y="1367611"/>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5" name="Tijdelijke aanduiding voor inhoud 2">
            <a:extLst>
              <a:ext uri="{FF2B5EF4-FFF2-40B4-BE49-F238E27FC236}">
                <a16:creationId xmlns:a16="http://schemas.microsoft.com/office/drawing/2014/main" id="{7CDCF746-2943-E637-5E77-2C4617C7AC5C}"/>
              </a:ext>
            </a:extLst>
          </p:cNvPr>
          <p:cNvSpPr>
            <a:spLocks noGrp="1"/>
          </p:cNvSpPr>
          <p:nvPr>
            <p:ph sz="half" idx="14"/>
          </p:nvPr>
        </p:nvSpPr>
        <p:spPr>
          <a:xfrm>
            <a:off x="8340000" y="2296065"/>
            <a:ext cx="3060000" cy="4264671"/>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6" name="Tijdelijke aanduiding voor inhoud 2">
            <a:extLst>
              <a:ext uri="{FF2B5EF4-FFF2-40B4-BE49-F238E27FC236}">
                <a16:creationId xmlns:a16="http://schemas.microsoft.com/office/drawing/2014/main" id="{C8BEBC18-33D0-B4CD-D712-FEED06A6CE26}"/>
              </a:ext>
            </a:extLst>
          </p:cNvPr>
          <p:cNvSpPr>
            <a:spLocks noGrp="1"/>
          </p:cNvSpPr>
          <p:nvPr>
            <p:ph sz="half" idx="15"/>
          </p:nvPr>
        </p:nvSpPr>
        <p:spPr>
          <a:xfrm>
            <a:off x="4565999" y="2296065"/>
            <a:ext cx="3060000" cy="4264672"/>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9B305156-A30B-593D-1F31-8BBB645BA4DF}"/>
              </a:ext>
            </a:extLst>
          </p:cNvPr>
          <p:cNvSpPr>
            <a:spLocks noGrp="1"/>
          </p:cNvSpPr>
          <p:nvPr>
            <p:ph type="body" idx="16" hasCustomPrompt="1"/>
          </p:nvPr>
        </p:nvSpPr>
        <p:spPr>
          <a:xfrm>
            <a:off x="4551947" y="1367611"/>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 name="Footer Placeholder 2">
            <a:extLst>
              <a:ext uri="{FF2B5EF4-FFF2-40B4-BE49-F238E27FC236}">
                <a16:creationId xmlns:a16="http://schemas.microsoft.com/office/drawing/2014/main" id="{46EC7A56-BF58-9680-C477-7330DC3B053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noAutofit/>
          </a:bodyPr>
          <a:lstStyle>
            <a:lvl1pPr algn="r">
              <a:defRPr sz="800">
                <a:solidFill>
                  <a:schemeClr val="tx2"/>
                </a:solidFill>
              </a:defRPr>
            </a:lvl1pPr>
          </a:lstStyle>
          <a:p>
            <a:endParaRPr lang="en-BE"/>
          </a:p>
        </p:txBody>
      </p:sp>
      <p:sp>
        <p:nvSpPr>
          <p:cNvPr id="15" name="Tijdelijke aanduiding voor titel 1">
            <a:extLst>
              <a:ext uri="{FF2B5EF4-FFF2-40B4-BE49-F238E27FC236}">
                <a16:creationId xmlns:a16="http://schemas.microsoft.com/office/drawing/2014/main" id="{1842910E-0410-2671-3E93-FA52B1D03D82}"/>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16" name="Tijdelijke aanduiding voor inhoud 2">
            <a:extLst>
              <a:ext uri="{FF2B5EF4-FFF2-40B4-BE49-F238E27FC236}">
                <a16:creationId xmlns:a16="http://schemas.microsoft.com/office/drawing/2014/main" id="{1FE3268C-5820-384C-3954-6AD5B05CD5C1}"/>
              </a:ext>
            </a:extLst>
          </p:cNvPr>
          <p:cNvSpPr>
            <a:spLocks noGrp="1"/>
          </p:cNvSpPr>
          <p:nvPr>
            <p:ph sz="half" idx="1"/>
          </p:nvPr>
        </p:nvSpPr>
        <p:spPr>
          <a:xfrm>
            <a:off x="792000" y="2296065"/>
            <a:ext cx="3059998" cy="4304463"/>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p:txBody>
      </p:sp>
      <p:sp>
        <p:nvSpPr>
          <p:cNvPr id="17" name="Tijdelijke aanduiding voor tekst 2">
            <a:extLst>
              <a:ext uri="{FF2B5EF4-FFF2-40B4-BE49-F238E27FC236}">
                <a16:creationId xmlns:a16="http://schemas.microsoft.com/office/drawing/2014/main" id="{0F9DD1B5-A367-2C79-133D-FD00390CF1F4}"/>
              </a:ext>
            </a:extLst>
          </p:cNvPr>
          <p:cNvSpPr>
            <a:spLocks noGrp="1"/>
          </p:cNvSpPr>
          <p:nvPr>
            <p:ph type="body" idx="11" hasCustomPrompt="1"/>
          </p:nvPr>
        </p:nvSpPr>
        <p:spPr>
          <a:xfrm>
            <a:off x="792000" y="1373085"/>
            <a:ext cx="3059998" cy="649380"/>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9506172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lumns with subtitle and icons">
    <p:spTree>
      <p:nvGrpSpPr>
        <p:cNvPr id="1" name=""/>
        <p:cNvGrpSpPr/>
        <p:nvPr/>
      </p:nvGrpSpPr>
      <p:grpSpPr>
        <a:xfrm>
          <a:off x="0" y="0"/>
          <a:ext cx="0" cy="0"/>
          <a:chOff x="0" y="0"/>
          <a:chExt cx="0" cy="0"/>
        </a:xfrm>
      </p:grpSpPr>
      <p:sp>
        <p:nvSpPr>
          <p:cNvPr id="10" name="Tijdelijke aanduiding voor afbeelding 11">
            <a:extLst>
              <a:ext uri="{FF2B5EF4-FFF2-40B4-BE49-F238E27FC236}">
                <a16:creationId xmlns:a16="http://schemas.microsoft.com/office/drawing/2014/main" id="{E35C547B-B4BF-4085-F2F7-F49423D37359}"/>
              </a:ext>
            </a:extLst>
          </p:cNvPr>
          <p:cNvSpPr>
            <a:spLocks noGrp="1" noChangeAspect="1"/>
          </p:cNvSpPr>
          <p:nvPr>
            <p:ph type="pic" sz="quarter" idx="17" hasCustomPrompt="1"/>
          </p:nvPr>
        </p:nvSpPr>
        <p:spPr>
          <a:xfrm>
            <a:off x="791999"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6" name="Tijdelijke aanduiding voor inhoud 2">
            <a:extLst>
              <a:ext uri="{FF2B5EF4-FFF2-40B4-BE49-F238E27FC236}">
                <a16:creationId xmlns:a16="http://schemas.microsoft.com/office/drawing/2014/main" id="{9C06964A-D75D-F437-9459-608E0179C5A2}"/>
              </a:ext>
            </a:extLst>
          </p:cNvPr>
          <p:cNvSpPr>
            <a:spLocks noGrp="1"/>
          </p:cNvSpPr>
          <p:nvPr>
            <p:ph sz="half" idx="19"/>
          </p:nvPr>
        </p:nvSpPr>
        <p:spPr>
          <a:xfrm>
            <a:off x="4566000" y="2907156"/>
            <a:ext cx="3060000" cy="368644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7" name="Tijdelijke aanduiding voor afbeelding 11">
            <a:extLst>
              <a:ext uri="{FF2B5EF4-FFF2-40B4-BE49-F238E27FC236}">
                <a16:creationId xmlns:a16="http://schemas.microsoft.com/office/drawing/2014/main" id="{201E4377-2235-84C2-FC02-72F2B706A401}"/>
              </a:ext>
            </a:extLst>
          </p:cNvPr>
          <p:cNvSpPr>
            <a:spLocks noGrp="1" noChangeAspect="1"/>
          </p:cNvSpPr>
          <p:nvPr>
            <p:ph type="pic" sz="quarter" idx="20" hasCustomPrompt="1"/>
          </p:nvPr>
        </p:nvSpPr>
        <p:spPr>
          <a:xfrm>
            <a:off x="4559999"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8" name="Tijdelijke aanduiding voor tekst 2">
            <a:extLst>
              <a:ext uri="{FF2B5EF4-FFF2-40B4-BE49-F238E27FC236}">
                <a16:creationId xmlns:a16="http://schemas.microsoft.com/office/drawing/2014/main" id="{2038A719-4684-1AF6-E808-A697C1826D7E}"/>
              </a:ext>
            </a:extLst>
          </p:cNvPr>
          <p:cNvSpPr>
            <a:spLocks noGrp="1"/>
          </p:cNvSpPr>
          <p:nvPr>
            <p:ph type="body" idx="21" hasCustomPrompt="1"/>
          </p:nvPr>
        </p:nvSpPr>
        <p:spPr>
          <a:xfrm>
            <a:off x="4557978" y="2162263"/>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9" name="Tijdelijke aanduiding voor inhoud 2">
            <a:extLst>
              <a:ext uri="{FF2B5EF4-FFF2-40B4-BE49-F238E27FC236}">
                <a16:creationId xmlns:a16="http://schemas.microsoft.com/office/drawing/2014/main" id="{E56C67B9-C50C-7996-650A-2A8A49A13E68}"/>
              </a:ext>
            </a:extLst>
          </p:cNvPr>
          <p:cNvSpPr>
            <a:spLocks noGrp="1"/>
          </p:cNvSpPr>
          <p:nvPr>
            <p:ph sz="half" idx="22"/>
          </p:nvPr>
        </p:nvSpPr>
        <p:spPr>
          <a:xfrm>
            <a:off x="8339999" y="2900231"/>
            <a:ext cx="3060000" cy="3693371"/>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0" name="Tijdelijke aanduiding voor afbeelding 11">
            <a:extLst>
              <a:ext uri="{FF2B5EF4-FFF2-40B4-BE49-F238E27FC236}">
                <a16:creationId xmlns:a16="http://schemas.microsoft.com/office/drawing/2014/main" id="{1027939B-B513-C8EC-176F-51066ACB1FDA}"/>
              </a:ext>
            </a:extLst>
          </p:cNvPr>
          <p:cNvSpPr>
            <a:spLocks noGrp="1" noChangeAspect="1"/>
          </p:cNvSpPr>
          <p:nvPr>
            <p:ph type="pic" sz="quarter" idx="23" hasCustomPrompt="1"/>
          </p:nvPr>
        </p:nvSpPr>
        <p:spPr>
          <a:xfrm>
            <a:off x="8327999"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21E6B8D1-AC29-336A-2790-76BAD33C7974}"/>
              </a:ext>
            </a:extLst>
          </p:cNvPr>
          <p:cNvSpPr>
            <a:spLocks noGrp="1"/>
          </p:cNvSpPr>
          <p:nvPr>
            <p:ph type="body" idx="24" hasCustomPrompt="1"/>
          </p:nvPr>
        </p:nvSpPr>
        <p:spPr>
          <a:xfrm>
            <a:off x="8331977" y="2162263"/>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 name="Footer Placeholder 2">
            <a:extLst>
              <a:ext uri="{FF2B5EF4-FFF2-40B4-BE49-F238E27FC236}">
                <a16:creationId xmlns:a16="http://schemas.microsoft.com/office/drawing/2014/main" id="{334DBB6F-DE0F-A98E-04DA-8A51658D7BD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8A095902-A0E3-AC89-ED44-3FFF0DA2DCEC}"/>
              </a:ext>
            </a:extLst>
          </p:cNvPr>
          <p:cNvSpPr>
            <a:spLocks noGrp="1"/>
          </p:cNvSpPr>
          <p:nvPr>
            <p:ph sz="half" idx="1"/>
          </p:nvPr>
        </p:nvSpPr>
        <p:spPr>
          <a:xfrm>
            <a:off x="792000" y="2907156"/>
            <a:ext cx="3060000" cy="3693371"/>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p:txBody>
      </p:sp>
      <p:sp>
        <p:nvSpPr>
          <p:cNvPr id="5" name="Tijdelijke aanduiding voor tekst 2">
            <a:extLst>
              <a:ext uri="{FF2B5EF4-FFF2-40B4-BE49-F238E27FC236}">
                <a16:creationId xmlns:a16="http://schemas.microsoft.com/office/drawing/2014/main" id="{329E23EE-232E-DABC-27F4-7CDD43A72612}"/>
              </a:ext>
            </a:extLst>
          </p:cNvPr>
          <p:cNvSpPr>
            <a:spLocks noGrp="1"/>
          </p:cNvSpPr>
          <p:nvPr>
            <p:ph type="body" idx="11" hasCustomPrompt="1"/>
          </p:nvPr>
        </p:nvSpPr>
        <p:spPr>
          <a:xfrm>
            <a:off x="792000" y="2129961"/>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6" name="Tijdelijke aanduiding voor titel 1">
            <a:extLst>
              <a:ext uri="{FF2B5EF4-FFF2-40B4-BE49-F238E27FC236}">
                <a16:creationId xmlns:a16="http://schemas.microsoft.com/office/drawing/2014/main" id="{3DB5CAFE-BAEC-648E-A08F-E1C7D14B994F}"/>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6755994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79717"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5" name="Tijdelijke aanduiding voor tekst 2">
            <a:extLst>
              <a:ext uri="{FF2B5EF4-FFF2-40B4-BE49-F238E27FC236}">
                <a16:creationId xmlns:a16="http://schemas.microsoft.com/office/drawing/2014/main" id="{AF720514-2DA9-A3E3-533A-FDABFABB3391}"/>
              </a:ext>
            </a:extLst>
          </p:cNvPr>
          <p:cNvSpPr>
            <a:spLocks noGrp="1"/>
          </p:cNvSpPr>
          <p:nvPr>
            <p:ph type="body" idx="24" hasCustomPrompt="1"/>
          </p:nvPr>
        </p:nvSpPr>
        <p:spPr>
          <a:xfrm>
            <a:off x="779717" y="236108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0" name="Tijdelijke aanduiding voor afbeelding 11">
            <a:extLst>
              <a:ext uri="{FF2B5EF4-FFF2-40B4-BE49-F238E27FC236}">
                <a16:creationId xmlns:a16="http://schemas.microsoft.com/office/drawing/2014/main" id="{FFCC68A0-53D2-1B44-E49C-2CE4C5F224CE}"/>
              </a:ext>
            </a:extLst>
          </p:cNvPr>
          <p:cNvSpPr>
            <a:spLocks noGrp="1" noChangeAspect="1"/>
          </p:cNvSpPr>
          <p:nvPr>
            <p:ph type="pic" sz="quarter" idx="27" hasCustomPrompt="1"/>
          </p:nvPr>
        </p:nvSpPr>
        <p:spPr>
          <a:xfrm>
            <a:off x="779717"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1355AA58-F9DC-987E-7213-E9E3D7CB0681}"/>
              </a:ext>
            </a:extLst>
          </p:cNvPr>
          <p:cNvSpPr>
            <a:spLocks noGrp="1"/>
          </p:cNvSpPr>
          <p:nvPr>
            <p:ph type="body" idx="28" hasCustomPrompt="1"/>
          </p:nvPr>
        </p:nvSpPr>
        <p:spPr>
          <a:xfrm>
            <a:off x="779717" y="493780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2" name="Tijdelijke aanduiding voor afbeelding 11">
            <a:extLst>
              <a:ext uri="{FF2B5EF4-FFF2-40B4-BE49-F238E27FC236}">
                <a16:creationId xmlns:a16="http://schemas.microsoft.com/office/drawing/2014/main" id="{712685E4-30F9-6D89-8E70-AE3193211938}"/>
              </a:ext>
            </a:extLst>
          </p:cNvPr>
          <p:cNvSpPr>
            <a:spLocks noGrp="1" noChangeAspect="1"/>
          </p:cNvSpPr>
          <p:nvPr>
            <p:ph type="pic" sz="quarter" idx="29" hasCustomPrompt="1"/>
          </p:nvPr>
        </p:nvSpPr>
        <p:spPr>
          <a:xfrm>
            <a:off x="9125860"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3" name="Tijdelijke aanduiding voor tekst 2">
            <a:extLst>
              <a:ext uri="{FF2B5EF4-FFF2-40B4-BE49-F238E27FC236}">
                <a16:creationId xmlns:a16="http://schemas.microsoft.com/office/drawing/2014/main" id="{5311EC53-2248-2A66-F1C1-5B94F2ECEDF0}"/>
              </a:ext>
            </a:extLst>
          </p:cNvPr>
          <p:cNvSpPr>
            <a:spLocks noGrp="1"/>
          </p:cNvSpPr>
          <p:nvPr>
            <p:ph type="body" idx="30" hasCustomPrompt="1"/>
          </p:nvPr>
        </p:nvSpPr>
        <p:spPr>
          <a:xfrm>
            <a:off x="9125860" y="236108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4" name="Tijdelijke aanduiding voor afbeelding 11">
            <a:extLst>
              <a:ext uri="{FF2B5EF4-FFF2-40B4-BE49-F238E27FC236}">
                <a16:creationId xmlns:a16="http://schemas.microsoft.com/office/drawing/2014/main" id="{83CC1ECD-EF86-1349-73E5-A725AB1DE3B7}"/>
              </a:ext>
            </a:extLst>
          </p:cNvPr>
          <p:cNvSpPr>
            <a:spLocks noGrp="1" noChangeAspect="1"/>
          </p:cNvSpPr>
          <p:nvPr>
            <p:ph type="pic" sz="quarter" idx="31" hasCustomPrompt="1"/>
          </p:nvPr>
        </p:nvSpPr>
        <p:spPr>
          <a:xfrm>
            <a:off x="9131999"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5" name="Tijdelijke aanduiding voor tekst 2">
            <a:extLst>
              <a:ext uri="{FF2B5EF4-FFF2-40B4-BE49-F238E27FC236}">
                <a16:creationId xmlns:a16="http://schemas.microsoft.com/office/drawing/2014/main" id="{3C79AACC-C249-315C-0CA7-B3FA0BEDD5CD}"/>
              </a:ext>
            </a:extLst>
          </p:cNvPr>
          <p:cNvSpPr>
            <a:spLocks noGrp="1"/>
          </p:cNvSpPr>
          <p:nvPr>
            <p:ph type="body" idx="32" hasCustomPrompt="1"/>
          </p:nvPr>
        </p:nvSpPr>
        <p:spPr>
          <a:xfrm>
            <a:off x="9131999" y="493780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6" name="Tijdelijke aanduiding voor tekst 2">
            <a:extLst>
              <a:ext uri="{FF2B5EF4-FFF2-40B4-BE49-F238E27FC236}">
                <a16:creationId xmlns:a16="http://schemas.microsoft.com/office/drawing/2014/main" id="{DC4F5955-7C55-1875-F542-E779D4814A54}"/>
              </a:ext>
            </a:extLst>
          </p:cNvPr>
          <p:cNvSpPr>
            <a:spLocks noGrp="1"/>
          </p:cNvSpPr>
          <p:nvPr>
            <p:ph type="body" idx="33" hasCustomPrompt="1"/>
          </p:nvPr>
        </p:nvSpPr>
        <p:spPr>
          <a:xfrm>
            <a:off x="3561765" y="236665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7" name="Tijdelijke aanduiding voor tekst 2">
            <a:extLst>
              <a:ext uri="{FF2B5EF4-FFF2-40B4-BE49-F238E27FC236}">
                <a16:creationId xmlns:a16="http://schemas.microsoft.com/office/drawing/2014/main" id="{1979BA03-58C3-AFA9-71D6-65EF0E58EA55}"/>
              </a:ext>
            </a:extLst>
          </p:cNvPr>
          <p:cNvSpPr>
            <a:spLocks noGrp="1"/>
          </p:cNvSpPr>
          <p:nvPr>
            <p:ph type="body" idx="34" hasCustomPrompt="1"/>
          </p:nvPr>
        </p:nvSpPr>
        <p:spPr>
          <a:xfrm>
            <a:off x="6343813" y="236108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8" name="Tijdelijke aanduiding voor afbeelding 11">
            <a:extLst>
              <a:ext uri="{FF2B5EF4-FFF2-40B4-BE49-F238E27FC236}">
                <a16:creationId xmlns:a16="http://schemas.microsoft.com/office/drawing/2014/main" id="{77188F4C-D701-5057-80E1-CA76354680D2}"/>
              </a:ext>
            </a:extLst>
          </p:cNvPr>
          <p:cNvSpPr>
            <a:spLocks noGrp="1" noChangeAspect="1"/>
          </p:cNvSpPr>
          <p:nvPr>
            <p:ph type="pic" sz="quarter" idx="35" hasCustomPrompt="1"/>
          </p:nvPr>
        </p:nvSpPr>
        <p:spPr>
          <a:xfrm>
            <a:off x="3561765"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9" name="Tijdelijke aanduiding voor afbeelding 11">
            <a:extLst>
              <a:ext uri="{FF2B5EF4-FFF2-40B4-BE49-F238E27FC236}">
                <a16:creationId xmlns:a16="http://schemas.microsoft.com/office/drawing/2014/main" id="{D03E763F-CF9B-6393-AA49-8D5EC865B570}"/>
              </a:ext>
            </a:extLst>
          </p:cNvPr>
          <p:cNvSpPr>
            <a:spLocks noGrp="1" noChangeAspect="1"/>
          </p:cNvSpPr>
          <p:nvPr>
            <p:ph type="pic" sz="quarter" idx="36" hasCustomPrompt="1"/>
          </p:nvPr>
        </p:nvSpPr>
        <p:spPr>
          <a:xfrm>
            <a:off x="6343812"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0" name="Tijdelijke aanduiding voor tekst 2">
            <a:extLst>
              <a:ext uri="{FF2B5EF4-FFF2-40B4-BE49-F238E27FC236}">
                <a16:creationId xmlns:a16="http://schemas.microsoft.com/office/drawing/2014/main" id="{CD8CFC07-6AD3-93CC-F135-6DFFBF3D4FE5}"/>
              </a:ext>
            </a:extLst>
          </p:cNvPr>
          <p:cNvSpPr>
            <a:spLocks noGrp="1"/>
          </p:cNvSpPr>
          <p:nvPr>
            <p:ph type="body" idx="37" hasCustomPrompt="1"/>
          </p:nvPr>
        </p:nvSpPr>
        <p:spPr>
          <a:xfrm>
            <a:off x="3567904" y="494337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1" name="Tijdelijke aanduiding voor tekst 2">
            <a:extLst>
              <a:ext uri="{FF2B5EF4-FFF2-40B4-BE49-F238E27FC236}">
                <a16:creationId xmlns:a16="http://schemas.microsoft.com/office/drawing/2014/main" id="{6118ECD9-CADD-7002-E8AA-7DC59744A9ED}"/>
              </a:ext>
            </a:extLst>
          </p:cNvPr>
          <p:cNvSpPr>
            <a:spLocks noGrp="1"/>
          </p:cNvSpPr>
          <p:nvPr>
            <p:ph type="body" idx="38" hasCustomPrompt="1"/>
          </p:nvPr>
        </p:nvSpPr>
        <p:spPr>
          <a:xfrm>
            <a:off x="6349952" y="493780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2" name="Tijdelijke aanduiding voor afbeelding 11">
            <a:extLst>
              <a:ext uri="{FF2B5EF4-FFF2-40B4-BE49-F238E27FC236}">
                <a16:creationId xmlns:a16="http://schemas.microsoft.com/office/drawing/2014/main" id="{DE06DA71-E943-B85A-95BD-F5C0872AB390}"/>
              </a:ext>
            </a:extLst>
          </p:cNvPr>
          <p:cNvSpPr>
            <a:spLocks noGrp="1" noChangeAspect="1"/>
          </p:cNvSpPr>
          <p:nvPr>
            <p:ph type="pic" sz="quarter" idx="39" hasCustomPrompt="1"/>
          </p:nvPr>
        </p:nvSpPr>
        <p:spPr>
          <a:xfrm>
            <a:off x="3567904"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3" name="Tijdelijke aanduiding voor afbeelding 11">
            <a:extLst>
              <a:ext uri="{FF2B5EF4-FFF2-40B4-BE49-F238E27FC236}">
                <a16:creationId xmlns:a16="http://schemas.microsoft.com/office/drawing/2014/main" id="{993FF0C5-3F6B-AF46-E2D4-CEC4D022DAA8}"/>
              </a:ext>
            </a:extLst>
          </p:cNvPr>
          <p:cNvSpPr>
            <a:spLocks noGrp="1" noChangeAspect="1"/>
          </p:cNvSpPr>
          <p:nvPr>
            <p:ph type="pic" sz="quarter" idx="40" hasCustomPrompt="1"/>
          </p:nvPr>
        </p:nvSpPr>
        <p:spPr>
          <a:xfrm>
            <a:off x="6349951"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Footer Placeholder 2">
            <a:extLst>
              <a:ext uri="{FF2B5EF4-FFF2-40B4-BE49-F238E27FC236}">
                <a16:creationId xmlns:a16="http://schemas.microsoft.com/office/drawing/2014/main" id="{D2F3BEC6-8378-4EF7-3696-84DB42DD462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0EF3785B-55A2-41B6-BE27-1EBA391FE196}"/>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441233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collaboration">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p:nvPr>
        </p:nvSpPr>
        <p:spPr>
          <a:xfrm>
            <a:off x="1728000" y="240605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1728001" y="191731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afbeelding 11">
            <a:extLst>
              <a:ext uri="{FF2B5EF4-FFF2-40B4-BE49-F238E27FC236}">
                <a16:creationId xmlns:a16="http://schemas.microsoft.com/office/drawing/2014/main" id="{19DFDCEC-23F1-BAA2-8558-0667B6353E57}"/>
              </a:ext>
            </a:extLst>
          </p:cNvPr>
          <p:cNvSpPr>
            <a:spLocks noGrp="1" noChangeAspect="1"/>
          </p:cNvSpPr>
          <p:nvPr>
            <p:ph type="pic" sz="quarter" idx="15" hasCustomPrompt="1"/>
          </p:nvPr>
        </p:nvSpPr>
        <p:spPr>
          <a:xfrm>
            <a:off x="792000" y="191731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inhoud 2">
            <a:extLst>
              <a:ext uri="{FF2B5EF4-FFF2-40B4-BE49-F238E27FC236}">
                <a16:creationId xmlns:a16="http://schemas.microsoft.com/office/drawing/2014/main" id="{349754CD-8EBC-DF8E-3858-56F080C2D214}"/>
              </a:ext>
            </a:extLst>
          </p:cNvPr>
          <p:cNvSpPr>
            <a:spLocks noGrp="1"/>
          </p:cNvSpPr>
          <p:nvPr>
            <p:ph sz="half" idx="16"/>
          </p:nvPr>
        </p:nvSpPr>
        <p:spPr>
          <a:xfrm>
            <a:off x="1728000" y="508509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CD8C3440-F8E0-0630-A20A-69914CC0135E}"/>
              </a:ext>
            </a:extLst>
          </p:cNvPr>
          <p:cNvSpPr>
            <a:spLocks noGrp="1"/>
          </p:cNvSpPr>
          <p:nvPr>
            <p:ph type="body" idx="17" hasCustomPrompt="1"/>
          </p:nvPr>
        </p:nvSpPr>
        <p:spPr>
          <a:xfrm>
            <a:off x="1728001" y="459635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afbeelding 11">
            <a:extLst>
              <a:ext uri="{FF2B5EF4-FFF2-40B4-BE49-F238E27FC236}">
                <a16:creationId xmlns:a16="http://schemas.microsoft.com/office/drawing/2014/main" id="{B226CB9E-D4E5-AE4E-73B6-2BBEC2A32CDA}"/>
              </a:ext>
            </a:extLst>
          </p:cNvPr>
          <p:cNvSpPr>
            <a:spLocks noGrp="1" noChangeAspect="1"/>
          </p:cNvSpPr>
          <p:nvPr>
            <p:ph type="pic" sz="quarter" idx="18" hasCustomPrompt="1"/>
          </p:nvPr>
        </p:nvSpPr>
        <p:spPr>
          <a:xfrm>
            <a:off x="792000" y="459635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0" name="Tijdelijke aanduiding voor inhoud 2">
            <a:extLst>
              <a:ext uri="{FF2B5EF4-FFF2-40B4-BE49-F238E27FC236}">
                <a16:creationId xmlns:a16="http://schemas.microsoft.com/office/drawing/2014/main" id="{0FEEFAE7-E168-8EA6-A661-DDACC6AE2EFA}"/>
              </a:ext>
            </a:extLst>
          </p:cNvPr>
          <p:cNvSpPr>
            <a:spLocks noGrp="1"/>
          </p:cNvSpPr>
          <p:nvPr>
            <p:ph sz="half" idx="19"/>
          </p:nvPr>
        </p:nvSpPr>
        <p:spPr>
          <a:xfrm>
            <a:off x="7285199" y="240605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3" name="Tijdelijke aanduiding voor tekst 2">
            <a:extLst>
              <a:ext uri="{FF2B5EF4-FFF2-40B4-BE49-F238E27FC236}">
                <a16:creationId xmlns:a16="http://schemas.microsoft.com/office/drawing/2014/main" id="{34C86145-1AA9-AE5B-AFBE-BAD3FE11D42E}"/>
              </a:ext>
            </a:extLst>
          </p:cNvPr>
          <p:cNvSpPr>
            <a:spLocks noGrp="1"/>
          </p:cNvSpPr>
          <p:nvPr>
            <p:ph type="body" idx="20" hasCustomPrompt="1"/>
          </p:nvPr>
        </p:nvSpPr>
        <p:spPr>
          <a:xfrm>
            <a:off x="7285200" y="191731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Tijdelijke aanduiding voor afbeelding 11">
            <a:extLst>
              <a:ext uri="{FF2B5EF4-FFF2-40B4-BE49-F238E27FC236}">
                <a16:creationId xmlns:a16="http://schemas.microsoft.com/office/drawing/2014/main" id="{34A393B7-10AF-FE63-2C17-6BBE08CA1C4F}"/>
              </a:ext>
            </a:extLst>
          </p:cNvPr>
          <p:cNvSpPr>
            <a:spLocks noGrp="1" noChangeAspect="1"/>
          </p:cNvSpPr>
          <p:nvPr>
            <p:ph type="pic" sz="quarter" idx="21" hasCustomPrompt="1"/>
          </p:nvPr>
        </p:nvSpPr>
        <p:spPr>
          <a:xfrm>
            <a:off x="6349199" y="191731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5" name="Tijdelijke aanduiding voor inhoud 2">
            <a:extLst>
              <a:ext uri="{FF2B5EF4-FFF2-40B4-BE49-F238E27FC236}">
                <a16:creationId xmlns:a16="http://schemas.microsoft.com/office/drawing/2014/main" id="{03832344-2804-093A-8959-22B21B9C221B}"/>
              </a:ext>
            </a:extLst>
          </p:cNvPr>
          <p:cNvSpPr>
            <a:spLocks noGrp="1"/>
          </p:cNvSpPr>
          <p:nvPr>
            <p:ph sz="half" idx="22"/>
          </p:nvPr>
        </p:nvSpPr>
        <p:spPr>
          <a:xfrm>
            <a:off x="7285199" y="508509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6" name="Tijdelijke aanduiding voor tekst 2">
            <a:extLst>
              <a:ext uri="{FF2B5EF4-FFF2-40B4-BE49-F238E27FC236}">
                <a16:creationId xmlns:a16="http://schemas.microsoft.com/office/drawing/2014/main" id="{29AA61CD-50DC-B9BA-B540-B4500647824F}"/>
              </a:ext>
            </a:extLst>
          </p:cNvPr>
          <p:cNvSpPr>
            <a:spLocks noGrp="1"/>
          </p:cNvSpPr>
          <p:nvPr>
            <p:ph type="body" idx="23" hasCustomPrompt="1"/>
          </p:nvPr>
        </p:nvSpPr>
        <p:spPr>
          <a:xfrm>
            <a:off x="7285200" y="459635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7" name="Tijdelijke aanduiding voor afbeelding 11">
            <a:extLst>
              <a:ext uri="{FF2B5EF4-FFF2-40B4-BE49-F238E27FC236}">
                <a16:creationId xmlns:a16="http://schemas.microsoft.com/office/drawing/2014/main" id="{AD2568B5-CEDD-F520-762C-92CA4B3E9AB9}"/>
              </a:ext>
            </a:extLst>
          </p:cNvPr>
          <p:cNvSpPr>
            <a:spLocks noGrp="1" noChangeAspect="1"/>
          </p:cNvSpPr>
          <p:nvPr>
            <p:ph type="pic" sz="quarter" idx="24" hasCustomPrompt="1"/>
          </p:nvPr>
        </p:nvSpPr>
        <p:spPr>
          <a:xfrm>
            <a:off x="6349199" y="459635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1" name="Footer Placeholder 2">
            <a:extLst>
              <a:ext uri="{FF2B5EF4-FFF2-40B4-BE49-F238E27FC236}">
                <a16:creationId xmlns:a16="http://schemas.microsoft.com/office/drawing/2014/main" id="{84C7B233-BF52-AE82-7728-54FB974F973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itel 1">
            <a:extLst>
              <a:ext uri="{FF2B5EF4-FFF2-40B4-BE49-F238E27FC236}">
                <a16:creationId xmlns:a16="http://schemas.microsoft.com/office/drawing/2014/main" id="{8E73B912-66C1-D8D1-715D-DFCF211E47D2}"/>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6670151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outlook">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1999" y="3940876"/>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1999" y="4696876"/>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 name="Group 1">
            <a:extLst>
              <a:ext uri="{FF2B5EF4-FFF2-40B4-BE49-F238E27FC236}">
                <a16:creationId xmlns:a16="http://schemas.microsoft.com/office/drawing/2014/main" id="{109ABA90-4D41-0166-C754-DB63FD17E451}"/>
              </a:ext>
            </a:extLst>
          </p:cNvPr>
          <p:cNvGrpSpPr/>
          <p:nvPr userDrawn="1"/>
        </p:nvGrpSpPr>
        <p:grpSpPr>
          <a:xfrm>
            <a:off x="1637999" y="3760876"/>
            <a:ext cx="360000" cy="676893"/>
            <a:chOff x="1638000" y="4200658"/>
            <a:chExt cx="360000" cy="676893"/>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638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7999" y="24513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4" name="Group 23">
            <a:extLst>
              <a:ext uri="{FF2B5EF4-FFF2-40B4-BE49-F238E27FC236}">
                <a16:creationId xmlns:a16="http://schemas.microsoft.com/office/drawing/2014/main" id="{DDD5D59E-FEAB-1D52-68ED-0524DBB98F20}"/>
              </a:ext>
            </a:extLst>
          </p:cNvPr>
          <p:cNvGrpSpPr/>
          <p:nvPr userDrawn="1"/>
        </p:nvGrpSpPr>
        <p:grpSpPr>
          <a:xfrm>
            <a:off x="10193999" y="3431556"/>
            <a:ext cx="360000" cy="689320"/>
            <a:chOff x="10194000" y="3871338"/>
            <a:chExt cx="360000" cy="689320"/>
          </a:xfrm>
        </p:grpSpPr>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sp>
          <p:nvSpPr>
            <p:cNvPr id="4" name="Ovaal 3">
              <a:extLst>
                <a:ext uri="{FF2B5EF4-FFF2-40B4-BE49-F238E27FC236}">
                  <a16:creationId xmlns:a16="http://schemas.microsoft.com/office/drawing/2014/main" id="{75D82B48-485F-7C9A-C23F-3D3DB4B26A17}"/>
                </a:ext>
              </a:extLst>
            </p:cNvPr>
            <p:cNvSpPr>
              <a:spLocks noChangeAspect="1"/>
            </p:cNvSpPr>
            <p:nvPr/>
          </p:nvSpPr>
          <p:spPr>
            <a:xfrm>
              <a:off x="10194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2" name="Group 21">
            <a:extLst>
              <a:ext uri="{FF2B5EF4-FFF2-40B4-BE49-F238E27FC236}">
                <a16:creationId xmlns:a16="http://schemas.microsoft.com/office/drawing/2014/main" id="{7D4EB7EB-6FCC-34AE-EC9B-CD54089CA779}"/>
              </a:ext>
            </a:extLst>
          </p:cNvPr>
          <p:cNvGrpSpPr/>
          <p:nvPr userDrawn="1"/>
        </p:nvGrpSpPr>
        <p:grpSpPr>
          <a:xfrm>
            <a:off x="6771599" y="3431556"/>
            <a:ext cx="360000" cy="689320"/>
            <a:chOff x="6771600" y="3871338"/>
            <a:chExt cx="360000" cy="689320"/>
          </a:xfrm>
        </p:grpSpPr>
        <p:sp>
          <p:nvSpPr>
            <p:cNvPr id="7" name="Ovaal 6">
              <a:extLst>
                <a:ext uri="{FF2B5EF4-FFF2-40B4-BE49-F238E27FC236}">
                  <a16:creationId xmlns:a16="http://schemas.microsoft.com/office/drawing/2014/main" id="{673BEDDF-9CE7-8FAC-8DDC-92E9C20FDB6A}"/>
                </a:ext>
              </a:extLst>
            </p:cNvPr>
            <p:cNvSpPr>
              <a:spLocks noChangeAspect="1"/>
            </p:cNvSpPr>
            <p:nvPr/>
          </p:nvSpPr>
          <p:spPr>
            <a:xfrm>
              <a:off x="67716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Vrije vorm: vorm 10">
              <a:extLst>
                <a:ext uri="{FF2B5EF4-FFF2-40B4-BE49-F238E27FC236}">
                  <a16:creationId xmlns:a16="http://schemas.microsoft.com/office/drawing/2014/main" id="{11386AD5-E509-BE10-938D-01B03CC450C1}"/>
                </a:ext>
              </a:extLst>
            </p:cNvPr>
            <p:cNvSpPr>
              <a:spLocks noChangeAspect="1"/>
            </p:cNvSpPr>
            <p:nvPr/>
          </p:nvSpPr>
          <p:spPr>
            <a:xfrm rot="13500000">
              <a:off x="6840313"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3" name="Tijdelijke aanduiding voor inhoud 2">
            <a:extLst>
              <a:ext uri="{FF2B5EF4-FFF2-40B4-BE49-F238E27FC236}">
                <a16:creationId xmlns:a16="http://schemas.microsoft.com/office/drawing/2014/main" id="{925F631E-495F-1D02-14FA-1B44DD3E38D3}"/>
              </a:ext>
            </a:extLst>
          </p:cNvPr>
          <p:cNvSpPr>
            <a:spLocks noGrp="1"/>
          </p:cNvSpPr>
          <p:nvPr>
            <p:ph sz="half" idx="15"/>
          </p:nvPr>
        </p:nvSpPr>
        <p:spPr>
          <a:xfrm>
            <a:off x="5922312" y="24513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FDDD13A5-31B7-55E2-4C49-1F87608C4044}"/>
              </a:ext>
            </a:extLst>
          </p:cNvPr>
          <p:cNvGrpSpPr/>
          <p:nvPr userDrawn="1"/>
        </p:nvGrpSpPr>
        <p:grpSpPr>
          <a:xfrm>
            <a:off x="3349199" y="3431556"/>
            <a:ext cx="360000" cy="689320"/>
            <a:chOff x="3349200" y="3871338"/>
            <a:chExt cx="360000" cy="689320"/>
          </a:xfrm>
        </p:grpSpPr>
        <p:sp>
          <p:nvSpPr>
            <p:cNvPr id="5" name="Ovaal 4">
              <a:extLst>
                <a:ext uri="{FF2B5EF4-FFF2-40B4-BE49-F238E27FC236}">
                  <a16:creationId xmlns:a16="http://schemas.microsoft.com/office/drawing/2014/main" id="{B117B797-85C3-3501-6174-FAF758DA09A3}"/>
                </a:ext>
              </a:extLst>
            </p:cNvPr>
            <p:cNvSpPr>
              <a:spLocks noChangeAspect="1"/>
            </p:cNvSpPr>
            <p:nvPr/>
          </p:nvSpPr>
          <p:spPr>
            <a:xfrm>
              <a:off x="33492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Vrije vorm: vorm 13">
              <a:extLst>
                <a:ext uri="{FF2B5EF4-FFF2-40B4-BE49-F238E27FC236}">
                  <a16:creationId xmlns:a16="http://schemas.microsoft.com/office/drawing/2014/main" id="{93C08ED7-2AC5-7AD5-28ED-A91A2FC075BD}"/>
                </a:ext>
              </a:extLst>
            </p:cNvPr>
            <p:cNvSpPr>
              <a:spLocks noChangeAspect="1"/>
            </p:cNvSpPr>
            <p:nvPr/>
          </p:nvSpPr>
          <p:spPr>
            <a:xfrm rot="13500000">
              <a:off x="3414626"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5" name="Tijdelijke aanduiding voor inhoud 2">
            <a:extLst>
              <a:ext uri="{FF2B5EF4-FFF2-40B4-BE49-F238E27FC236}">
                <a16:creationId xmlns:a16="http://schemas.microsoft.com/office/drawing/2014/main" id="{FAC42D74-5726-5BAD-C772-84DE58C4D5DA}"/>
              </a:ext>
            </a:extLst>
          </p:cNvPr>
          <p:cNvSpPr>
            <a:spLocks noGrp="1"/>
          </p:cNvSpPr>
          <p:nvPr>
            <p:ph sz="half" idx="16"/>
          </p:nvPr>
        </p:nvSpPr>
        <p:spPr>
          <a:xfrm>
            <a:off x="2496625" y="24513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ijdelijke aanduiding voor inhoud 2">
            <a:extLst>
              <a:ext uri="{FF2B5EF4-FFF2-40B4-BE49-F238E27FC236}">
                <a16:creationId xmlns:a16="http://schemas.microsoft.com/office/drawing/2014/main" id="{4F2289ED-FD1F-353D-0967-EEF2A65901E7}"/>
              </a:ext>
            </a:extLst>
          </p:cNvPr>
          <p:cNvSpPr>
            <a:spLocks noGrp="1"/>
          </p:cNvSpPr>
          <p:nvPr>
            <p:ph sz="half" idx="17"/>
          </p:nvPr>
        </p:nvSpPr>
        <p:spPr>
          <a:xfrm>
            <a:off x="4213489" y="4696876"/>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10" name="Group 9">
            <a:extLst>
              <a:ext uri="{FF2B5EF4-FFF2-40B4-BE49-F238E27FC236}">
                <a16:creationId xmlns:a16="http://schemas.microsoft.com/office/drawing/2014/main" id="{15C8E060-978A-BE0E-2996-4293B25FEE05}"/>
              </a:ext>
            </a:extLst>
          </p:cNvPr>
          <p:cNvGrpSpPr/>
          <p:nvPr userDrawn="1"/>
        </p:nvGrpSpPr>
        <p:grpSpPr>
          <a:xfrm>
            <a:off x="5060399" y="3760876"/>
            <a:ext cx="360000" cy="676893"/>
            <a:chOff x="5060400" y="4200658"/>
            <a:chExt cx="360000" cy="676893"/>
          </a:xfrm>
        </p:grpSpPr>
        <p:sp>
          <p:nvSpPr>
            <p:cNvPr id="6" name="Ovaal 5">
              <a:extLst>
                <a:ext uri="{FF2B5EF4-FFF2-40B4-BE49-F238E27FC236}">
                  <a16:creationId xmlns:a16="http://schemas.microsoft.com/office/drawing/2014/main" id="{24EE4E28-B65B-8072-A6E7-30D0997407A6}"/>
                </a:ext>
              </a:extLst>
            </p:cNvPr>
            <p:cNvSpPr>
              <a:spLocks noChangeAspect="1"/>
            </p:cNvSpPr>
            <p:nvPr/>
          </p:nvSpPr>
          <p:spPr>
            <a:xfrm>
              <a:off x="50604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Vrije vorm: vorm 16">
              <a:extLst>
                <a:ext uri="{FF2B5EF4-FFF2-40B4-BE49-F238E27FC236}">
                  <a16:creationId xmlns:a16="http://schemas.microsoft.com/office/drawing/2014/main" id="{1E9E52D7-03BB-B58A-D59A-370837D679F4}"/>
                </a:ext>
              </a:extLst>
            </p:cNvPr>
            <p:cNvSpPr>
              <a:spLocks noChangeAspect="1"/>
            </p:cNvSpPr>
            <p:nvPr/>
          </p:nvSpPr>
          <p:spPr>
            <a:xfrm rot="2700000">
              <a:off x="513149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0" name="Tijdelijke aanduiding voor inhoud 2">
            <a:extLst>
              <a:ext uri="{FF2B5EF4-FFF2-40B4-BE49-F238E27FC236}">
                <a16:creationId xmlns:a16="http://schemas.microsoft.com/office/drawing/2014/main" id="{661E78CF-706A-9D3A-80AB-21B6128EE8C8}"/>
              </a:ext>
            </a:extLst>
          </p:cNvPr>
          <p:cNvSpPr>
            <a:spLocks noGrp="1"/>
          </p:cNvSpPr>
          <p:nvPr>
            <p:ph sz="half" idx="18"/>
          </p:nvPr>
        </p:nvSpPr>
        <p:spPr>
          <a:xfrm>
            <a:off x="7634979" y="4696876"/>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3" name="Group 22">
            <a:extLst>
              <a:ext uri="{FF2B5EF4-FFF2-40B4-BE49-F238E27FC236}">
                <a16:creationId xmlns:a16="http://schemas.microsoft.com/office/drawing/2014/main" id="{D3630844-7D2B-045E-375D-7EB7C19014B2}"/>
              </a:ext>
            </a:extLst>
          </p:cNvPr>
          <p:cNvGrpSpPr/>
          <p:nvPr userDrawn="1"/>
        </p:nvGrpSpPr>
        <p:grpSpPr>
          <a:xfrm>
            <a:off x="8482799" y="3760876"/>
            <a:ext cx="360000" cy="676893"/>
            <a:chOff x="8482800" y="4200658"/>
            <a:chExt cx="360000" cy="676893"/>
          </a:xfrm>
        </p:grpSpPr>
        <p:sp>
          <p:nvSpPr>
            <p:cNvPr id="9" name="Ovaal 8">
              <a:extLst>
                <a:ext uri="{FF2B5EF4-FFF2-40B4-BE49-F238E27FC236}">
                  <a16:creationId xmlns:a16="http://schemas.microsoft.com/office/drawing/2014/main" id="{00FA3CBD-E88A-71C0-8555-D24BD776C901}"/>
                </a:ext>
              </a:extLst>
            </p:cNvPr>
            <p:cNvSpPr>
              <a:spLocks noChangeAspect="1"/>
            </p:cNvSpPr>
            <p:nvPr/>
          </p:nvSpPr>
          <p:spPr>
            <a:xfrm>
              <a:off x="84828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Vrije vorm: vorm 29">
              <a:extLst>
                <a:ext uri="{FF2B5EF4-FFF2-40B4-BE49-F238E27FC236}">
                  <a16:creationId xmlns:a16="http://schemas.microsoft.com/office/drawing/2014/main" id="{2C1B84D8-AFAD-6DEC-1829-4E5E01D46951}"/>
                </a:ext>
              </a:extLst>
            </p:cNvPr>
            <p:cNvSpPr>
              <a:spLocks noChangeAspect="1"/>
            </p:cNvSpPr>
            <p:nvPr/>
          </p:nvSpPr>
          <p:spPr>
            <a:xfrm rot="2700000">
              <a:off x="855298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7" name="Footer Placeholder 2">
            <a:extLst>
              <a:ext uri="{FF2B5EF4-FFF2-40B4-BE49-F238E27FC236}">
                <a16:creationId xmlns:a16="http://schemas.microsoft.com/office/drawing/2014/main" id="{4B1619E7-F2E5-228D-32A2-F881646D69F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2A2196B7-3672-3704-4A51-57C994A8AD0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8" name="Tijdelijke aanduiding voor titel 1">
            <a:extLst>
              <a:ext uri="{FF2B5EF4-FFF2-40B4-BE49-F238E27FC236}">
                <a16:creationId xmlns:a16="http://schemas.microsoft.com/office/drawing/2014/main" id="{5143EE90-5A69-1CF3-6FA4-4A251264B88F}"/>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2121840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outlook with icons">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1999" y="4186786"/>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1999" y="5282629"/>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4" name="Group 3">
            <a:extLst>
              <a:ext uri="{FF2B5EF4-FFF2-40B4-BE49-F238E27FC236}">
                <a16:creationId xmlns:a16="http://schemas.microsoft.com/office/drawing/2014/main" id="{043B2FE1-D3B3-3FAF-EBB9-8C08262ACAE1}"/>
              </a:ext>
            </a:extLst>
          </p:cNvPr>
          <p:cNvGrpSpPr/>
          <p:nvPr userDrawn="1"/>
        </p:nvGrpSpPr>
        <p:grpSpPr>
          <a:xfrm>
            <a:off x="1241999" y="3610786"/>
            <a:ext cx="1152000" cy="1412736"/>
            <a:chOff x="1242000" y="3804658"/>
            <a:chExt cx="1152000" cy="1412736"/>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242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5" name="Group 4">
            <a:extLst>
              <a:ext uri="{FF2B5EF4-FFF2-40B4-BE49-F238E27FC236}">
                <a16:creationId xmlns:a16="http://schemas.microsoft.com/office/drawing/2014/main" id="{B523D2C2-9BC4-4445-9517-130BDB629E13}"/>
              </a:ext>
            </a:extLst>
          </p:cNvPr>
          <p:cNvGrpSpPr/>
          <p:nvPr userDrawn="1"/>
        </p:nvGrpSpPr>
        <p:grpSpPr>
          <a:xfrm>
            <a:off x="4093999" y="3357357"/>
            <a:ext cx="1152000" cy="1405429"/>
            <a:chOff x="4094000" y="3551229"/>
            <a:chExt cx="1152000" cy="1405429"/>
          </a:xfrm>
        </p:grpSpPr>
        <p:sp>
          <p:nvSpPr>
            <p:cNvPr id="24" name="Ovaal 23">
              <a:extLst>
                <a:ext uri="{FF2B5EF4-FFF2-40B4-BE49-F238E27FC236}">
                  <a16:creationId xmlns:a16="http://schemas.microsoft.com/office/drawing/2014/main" id="{8E95C17D-A4BC-D6B7-4189-F6BC524521F2}"/>
                </a:ext>
              </a:extLst>
            </p:cNvPr>
            <p:cNvSpPr>
              <a:spLocks noChangeAspect="1"/>
            </p:cNvSpPr>
            <p:nvPr/>
          </p:nvSpPr>
          <p:spPr>
            <a:xfrm>
              <a:off x="4094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Vrije vorm: vorm 24">
              <a:extLst>
                <a:ext uri="{FF2B5EF4-FFF2-40B4-BE49-F238E27FC236}">
                  <a16:creationId xmlns:a16="http://schemas.microsoft.com/office/drawing/2014/main" id="{051C1596-1BCD-2AC7-E0B0-9B0D446283D0}"/>
                </a:ext>
              </a:extLst>
            </p:cNvPr>
            <p:cNvSpPr>
              <a:spLocks noChangeAspect="1"/>
            </p:cNvSpPr>
            <p:nvPr/>
          </p:nvSpPr>
          <p:spPr>
            <a:xfrm rot="13500000">
              <a:off x="4562000" y="3551229"/>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7" name="Group 6">
            <a:extLst>
              <a:ext uri="{FF2B5EF4-FFF2-40B4-BE49-F238E27FC236}">
                <a16:creationId xmlns:a16="http://schemas.microsoft.com/office/drawing/2014/main" id="{7AEE76FD-EC1D-5C2C-A853-8E2B8943B704}"/>
              </a:ext>
            </a:extLst>
          </p:cNvPr>
          <p:cNvGrpSpPr/>
          <p:nvPr userDrawn="1"/>
        </p:nvGrpSpPr>
        <p:grpSpPr>
          <a:xfrm>
            <a:off x="9797999" y="3350050"/>
            <a:ext cx="1152000" cy="1412736"/>
            <a:chOff x="9798000" y="3543922"/>
            <a:chExt cx="1152000" cy="1412736"/>
          </a:xfrm>
        </p:grpSpPr>
        <p:sp>
          <p:nvSpPr>
            <p:cNvPr id="23" name="Ovaal 22">
              <a:extLst>
                <a:ext uri="{FF2B5EF4-FFF2-40B4-BE49-F238E27FC236}">
                  <a16:creationId xmlns:a16="http://schemas.microsoft.com/office/drawing/2014/main" id="{36F1C3C4-AFC0-9931-5AA9-3DA4715EC1D6}"/>
                </a:ext>
              </a:extLst>
            </p:cNvPr>
            <p:cNvSpPr>
              <a:spLocks noChangeAspect="1"/>
            </p:cNvSpPr>
            <p:nvPr/>
          </p:nvSpPr>
          <p:spPr>
            <a:xfrm>
              <a:off x="9798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543922"/>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6" name="Group 5">
            <a:extLst>
              <a:ext uri="{FF2B5EF4-FFF2-40B4-BE49-F238E27FC236}">
                <a16:creationId xmlns:a16="http://schemas.microsoft.com/office/drawing/2014/main" id="{777B6836-EF16-F9D7-ED25-D8A3D83AF617}"/>
              </a:ext>
            </a:extLst>
          </p:cNvPr>
          <p:cNvGrpSpPr/>
          <p:nvPr userDrawn="1"/>
        </p:nvGrpSpPr>
        <p:grpSpPr>
          <a:xfrm>
            <a:off x="6945999" y="3610786"/>
            <a:ext cx="1152000" cy="1412736"/>
            <a:chOff x="6946000" y="3804658"/>
            <a:chExt cx="1152000" cy="1412736"/>
          </a:xfrm>
        </p:grpSpPr>
        <p:sp>
          <p:nvSpPr>
            <p:cNvPr id="22" name="Ovaal 21">
              <a:extLst>
                <a:ext uri="{FF2B5EF4-FFF2-40B4-BE49-F238E27FC236}">
                  <a16:creationId xmlns:a16="http://schemas.microsoft.com/office/drawing/2014/main" id="{3FDA66EC-C187-BD38-95C5-E822B2C7A1BC}"/>
                </a:ext>
              </a:extLst>
            </p:cNvPr>
            <p:cNvSpPr>
              <a:spLocks noChangeAspect="1"/>
            </p:cNvSpPr>
            <p:nvPr/>
          </p:nvSpPr>
          <p:spPr>
            <a:xfrm>
              <a:off x="6946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Vrije vorm: vorm 26">
              <a:extLst>
                <a:ext uri="{FF2B5EF4-FFF2-40B4-BE49-F238E27FC236}">
                  <a16:creationId xmlns:a16="http://schemas.microsoft.com/office/drawing/2014/main" id="{EB417611-24B4-04B9-054A-ACAC914B8EC4}"/>
                </a:ext>
              </a:extLst>
            </p:cNvPr>
            <p:cNvSpPr>
              <a:spLocks noChangeAspect="1"/>
            </p:cNvSpPr>
            <p:nvPr/>
          </p:nvSpPr>
          <p:spPr>
            <a:xfrm rot="2700000">
              <a:off x="7413999"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8" name="Tijdelijke aanduiding voor inhoud 2">
            <a:extLst>
              <a:ext uri="{FF2B5EF4-FFF2-40B4-BE49-F238E27FC236}">
                <a16:creationId xmlns:a16="http://schemas.microsoft.com/office/drawing/2014/main" id="{3F614B74-3D6E-A426-1F20-F15A22B436BF}"/>
              </a:ext>
            </a:extLst>
          </p:cNvPr>
          <p:cNvSpPr>
            <a:spLocks noGrp="1"/>
          </p:cNvSpPr>
          <p:nvPr>
            <p:ph sz="half" idx="12"/>
          </p:nvPr>
        </p:nvSpPr>
        <p:spPr>
          <a:xfrm>
            <a:off x="6495998" y="5282629"/>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9" name="Tijdelijke aanduiding voor inhoud 2">
            <a:extLst>
              <a:ext uri="{FF2B5EF4-FFF2-40B4-BE49-F238E27FC236}">
                <a16:creationId xmlns:a16="http://schemas.microsoft.com/office/drawing/2014/main" id="{784FACF8-2444-E7F6-0612-E217B8A7399F}"/>
              </a:ext>
            </a:extLst>
          </p:cNvPr>
          <p:cNvSpPr>
            <a:spLocks noGrp="1"/>
          </p:cNvSpPr>
          <p:nvPr>
            <p:ph sz="half" idx="13"/>
          </p:nvPr>
        </p:nvSpPr>
        <p:spPr>
          <a:xfrm>
            <a:off x="3643999" y="23771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7999" y="2369873"/>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ijdelijke aanduiding voor afbeelding 11">
            <a:extLst>
              <a:ext uri="{FF2B5EF4-FFF2-40B4-BE49-F238E27FC236}">
                <a16:creationId xmlns:a16="http://schemas.microsoft.com/office/drawing/2014/main" id="{9F8C217F-A0D9-24B2-DB17-B1A5D1C206AE}"/>
              </a:ext>
            </a:extLst>
          </p:cNvPr>
          <p:cNvSpPr>
            <a:spLocks noGrp="1" noChangeAspect="1"/>
          </p:cNvSpPr>
          <p:nvPr>
            <p:ph type="pic" sz="quarter" idx="15" hasCustomPrompt="1"/>
          </p:nvPr>
        </p:nvSpPr>
        <p:spPr>
          <a:xfrm>
            <a:off x="1547999" y="3916786"/>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3" name="Tijdelijke aanduiding voor afbeelding 11">
            <a:extLst>
              <a:ext uri="{FF2B5EF4-FFF2-40B4-BE49-F238E27FC236}">
                <a16:creationId xmlns:a16="http://schemas.microsoft.com/office/drawing/2014/main" id="{43214054-B3D8-CAA5-5FCC-1D1BE982753B}"/>
              </a:ext>
            </a:extLst>
          </p:cNvPr>
          <p:cNvSpPr>
            <a:spLocks noGrp="1" noChangeAspect="1"/>
          </p:cNvSpPr>
          <p:nvPr>
            <p:ph type="pic" sz="quarter" idx="16" hasCustomPrompt="1"/>
          </p:nvPr>
        </p:nvSpPr>
        <p:spPr>
          <a:xfrm>
            <a:off x="4399999" y="3916258"/>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4" name="Tijdelijke aanduiding voor afbeelding 11">
            <a:extLst>
              <a:ext uri="{FF2B5EF4-FFF2-40B4-BE49-F238E27FC236}">
                <a16:creationId xmlns:a16="http://schemas.microsoft.com/office/drawing/2014/main" id="{FBF549D7-72EB-30A9-7D1E-963A85694C93}"/>
              </a:ext>
            </a:extLst>
          </p:cNvPr>
          <p:cNvSpPr>
            <a:spLocks noGrp="1" noChangeAspect="1"/>
          </p:cNvSpPr>
          <p:nvPr>
            <p:ph type="pic" sz="quarter" idx="17" hasCustomPrompt="1"/>
          </p:nvPr>
        </p:nvSpPr>
        <p:spPr>
          <a:xfrm>
            <a:off x="7251998" y="3916258"/>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5" name="Tijdelijke aanduiding voor afbeelding 11">
            <a:extLst>
              <a:ext uri="{FF2B5EF4-FFF2-40B4-BE49-F238E27FC236}">
                <a16:creationId xmlns:a16="http://schemas.microsoft.com/office/drawing/2014/main" id="{02C3DAA6-DDC6-34DE-FCAF-3B03A8B5BC1B}"/>
              </a:ext>
            </a:extLst>
          </p:cNvPr>
          <p:cNvSpPr>
            <a:spLocks noGrp="1" noChangeAspect="1"/>
          </p:cNvSpPr>
          <p:nvPr>
            <p:ph type="pic" sz="quarter" idx="18" hasCustomPrompt="1"/>
          </p:nvPr>
        </p:nvSpPr>
        <p:spPr>
          <a:xfrm>
            <a:off x="10103999" y="3916258"/>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10" name="Footer Placeholder 2">
            <a:extLst>
              <a:ext uri="{FF2B5EF4-FFF2-40B4-BE49-F238E27FC236}">
                <a16:creationId xmlns:a16="http://schemas.microsoft.com/office/drawing/2014/main" id="{ED76B70B-6414-A226-D03F-D41099FF076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9AC239BB-626F-AE33-D8A2-EFB463732F31}"/>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2FCAFAB5-5899-06D3-7B70-AFEBBBF55CDA}"/>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7319925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low/pipeline">
    <p:spTree>
      <p:nvGrpSpPr>
        <p:cNvPr id="1" name=""/>
        <p:cNvGrpSpPr/>
        <p:nvPr/>
      </p:nvGrpSpPr>
      <p:grpSpPr>
        <a:xfrm>
          <a:off x="0" y="0"/>
          <a:ext cx="0" cy="0"/>
          <a:chOff x="0" y="0"/>
          <a:chExt cx="0" cy="0"/>
        </a:xfrm>
      </p:grpSpPr>
      <p:sp>
        <p:nvSpPr>
          <p:cNvPr id="2" name="Vrije vorm: vorm 39">
            <a:extLst>
              <a:ext uri="{FF2B5EF4-FFF2-40B4-BE49-F238E27FC236}">
                <a16:creationId xmlns:a16="http://schemas.microsoft.com/office/drawing/2014/main" id="{5D8A4730-6B7E-6106-2DFB-E9D1804153D0}"/>
              </a:ext>
            </a:extLst>
          </p:cNvPr>
          <p:cNvSpPr/>
          <p:nvPr userDrawn="1"/>
        </p:nvSpPr>
        <p:spPr>
          <a:xfrm>
            <a:off x="791999"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1" name="Vrije vorm: vorm 40">
            <a:extLst>
              <a:ext uri="{FF2B5EF4-FFF2-40B4-BE49-F238E27FC236}">
                <a16:creationId xmlns:a16="http://schemas.microsoft.com/office/drawing/2014/main" id="{1242CF8C-FE64-F67B-8E13-603B740EC680}"/>
              </a:ext>
            </a:extLst>
          </p:cNvPr>
          <p:cNvSpPr/>
          <p:nvPr/>
        </p:nvSpPr>
        <p:spPr>
          <a:xfrm>
            <a:off x="3428591"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2" name="Vrije vorm: vorm 41">
            <a:extLst>
              <a:ext uri="{FF2B5EF4-FFF2-40B4-BE49-F238E27FC236}">
                <a16:creationId xmlns:a16="http://schemas.microsoft.com/office/drawing/2014/main" id="{092F404F-46A1-B061-7586-E469230C5C3A}"/>
              </a:ext>
            </a:extLst>
          </p:cNvPr>
          <p:cNvSpPr/>
          <p:nvPr/>
        </p:nvSpPr>
        <p:spPr>
          <a:xfrm>
            <a:off x="6085727"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3" name="Vrije vorm: vorm 42">
            <a:extLst>
              <a:ext uri="{FF2B5EF4-FFF2-40B4-BE49-F238E27FC236}">
                <a16:creationId xmlns:a16="http://schemas.microsoft.com/office/drawing/2014/main" id="{7840A372-D611-17A9-9EF8-AC666BA2B350}"/>
              </a:ext>
            </a:extLst>
          </p:cNvPr>
          <p:cNvSpPr/>
          <p:nvPr/>
        </p:nvSpPr>
        <p:spPr>
          <a:xfrm>
            <a:off x="8742863"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5" name="Tijdelijke aanduiding voor afbeelding 11">
            <a:extLst>
              <a:ext uri="{FF2B5EF4-FFF2-40B4-BE49-F238E27FC236}">
                <a16:creationId xmlns:a16="http://schemas.microsoft.com/office/drawing/2014/main" id="{789114B8-2EE2-19A9-C6EA-0FDAFDD48404}"/>
              </a:ext>
            </a:extLst>
          </p:cNvPr>
          <p:cNvSpPr>
            <a:spLocks noGrp="1" noChangeAspect="1"/>
          </p:cNvSpPr>
          <p:nvPr>
            <p:ph type="pic" sz="quarter" idx="15" hasCustomPrompt="1"/>
          </p:nvPr>
        </p:nvSpPr>
        <p:spPr>
          <a:xfrm>
            <a:off x="771455"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6" name="Tijdelijke aanduiding voor afbeelding 11">
            <a:extLst>
              <a:ext uri="{FF2B5EF4-FFF2-40B4-BE49-F238E27FC236}">
                <a16:creationId xmlns:a16="http://schemas.microsoft.com/office/drawing/2014/main" id="{699DF17B-CFA2-AE03-4127-C14EFF930FB6}"/>
              </a:ext>
            </a:extLst>
          </p:cNvPr>
          <p:cNvSpPr>
            <a:spLocks noGrp="1" noChangeAspect="1"/>
          </p:cNvSpPr>
          <p:nvPr>
            <p:ph type="pic" sz="quarter" idx="16" hasCustomPrompt="1"/>
          </p:nvPr>
        </p:nvSpPr>
        <p:spPr>
          <a:xfrm>
            <a:off x="3428591"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7" name="Tijdelijke aanduiding voor afbeelding 11">
            <a:extLst>
              <a:ext uri="{FF2B5EF4-FFF2-40B4-BE49-F238E27FC236}">
                <a16:creationId xmlns:a16="http://schemas.microsoft.com/office/drawing/2014/main" id="{9ADCABCD-048D-74B4-18F0-5D9920DC8B2B}"/>
              </a:ext>
            </a:extLst>
          </p:cNvPr>
          <p:cNvSpPr>
            <a:spLocks noGrp="1" noChangeAspect="1"/>
          </p:cNvSpPr>
          <p:nvPr>
            <p:ph type="pic" sz="quarter" idx="17" hasCustomPrompt="1"/>
          </p:nvPr>
        </p:nvSpPr>
        <p:spPr>
          <a:xfrm>
            <a:off x="6085727"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8" name="Tijdelijke aanduiding voor afbeelding 11">
            <a:extLst>
              <a:ext uri="{FF2B5EF4-FFF2-40B4-BE49-F238E27FC236}">
                <a16:creationId xmlns:a16="http://schemas.microsoft.com/office/drawing/2014/main" id="{C67166B8-6BF0-7B3E-6863-01013C8D1068}"/>
              </a:ext>
            </a:extLst>
          </p:cNvPr>
          <p:cNvSpPr>
            <a:spLocks noGrp="1" noChangeAspect="1"/>
          </p:cNvSpPr>
          <p:nvPr>
            <p:ph type="pic" sz="quarter" idx="18" hasCustomPrompt="1"/>
          </p:nvPr>
        </p:nvSpPr>
        <p:spPr>
          <a:xfrm>
            <a:off x="8742863"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9" name="Tijdelijke aanduiding voor inhoud 2">
            <a:extLst>
              <a:ext uri="{FF2B5EF4-FFF2-40B4-BE49-F238E27FC236}">
                <a16:creationId xmlns:a16="http://schemas.microsoft.com/office/drawing/2014/main" id="{90D3F3DD-F47F-E476-9517-5A39B1D3DBAD}"/>
              </a:ext>
            </a:extLst>
          </p:cNvPr>
          <p:cNvSpPr>
            <a:spLocks noGrp="1"/>
          </p:cNvSpPr>
          <p:nvPr>
            <p:ph sz="half" idx="1"/>
          </p:nvPr>
        </p:nvSpPr>
        <p:spPr>
          <a:xfrm>
            <a:off x="771457"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ijdelijke aanduiding voor inhoud 2">
            <a:extLst>
              <a:ext uri="{FF2B5EF4-FFF2-40B4-BE49-F238E27FC236}">
                <a16:creationId xmlns:a16="http://schemas.microsoft.com/office/drawing/2014/main" id="{16977658-13FB-8EC7-4EA1-25FD80943881}"/>
              </a:ext>
            </a:extLst>
          </p:cNvPr>
          <p:cNvSpPr>
            <a:spLocks noGrp="1"/>
          </p:cNvSpPr>
          <p:nvPr>
            <p:ph sz="half" idx="19"/>
          </p:nvPr>
        </p:nvSpPr>
        <p:spPr>
          <a:xfrm>
            <a:off x="3428591"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1" name="Tijdelijke aanduiding voor inhoud 2">
            <a:extLst>
              <a:ext uri="{FF2B5EF4-FFF2-40B4-BE49-F238E27FC236}">
                <a16:creationId xmlns:a16="http://schemas.microsoft.com/office/drawing/2014/main" id="{EA4E512D-B9E8-F03A-59AA-FF7649F9422F}"/>
              </a:ext>
            </a:extLst>
          </p:cNvPr>
          <p:cNvSpPr>
            <a:spLocks noGrp="1"/>
          </p:cNvSpPr>
          <p:nvPr>
            <p:ph sz="half" idx="20"/>
          </p:nvPr>
        </p:nvSpPr>
        <p:spPr>
          <a:xfrm>
            <a:off x="6075456"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ijdelijke aanduiding voor inhoud 2">
            <a:extLst>
              <a:ext uri="{FF2B5EF4-FFF2-40B4-BE49-F238E27FC236}">
                <a16:creationId xmlns:a16="http://schemas.microsoft.com/office/drawing/2014/main" id="{D384CD8F-5DE6-8863-678B-6D0486A84107}"/>
              </a:ext>
            </a:extLst>
          </p:cNvPr>
          <p:cNvSpPr>
            <a:spLocks noGrp="1"/>
          </p:cNvSpPr>
          <p:nvPr>
            <p:ph sz="half" idx="21"/>
          </p:nvPr>
        </p:nvSpPr>
        <p:spPr>
          <a:xfrm>
            <a:off x="8742863"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3" name="Tijdelijke aanduiding voor inhoud 2">
            <a:extLst>
              <a:ext uri="{FF2B5EF4-FFF2-40B4-BE49-F238E27FC236}">
                <a16:creationId xmlns:a16="http://schemas.microsoft.com/office/drawing/2014/main" id="{E642989E-DE44-4894-7750-1DD449AC9221}"/>
              </a:ext>
            </a:extLst>
          </p:cNvPr>
          <p:cNvSpPr>
            <a:spLocks noGrp="1"/>
          </p:cNvSpPr>
          <p:nvPr>
            <p:ph sz="half" idx="22"/>
          </p:nvPr>
        </p:nvSpPr>
        <p:spPr>
          <a:xfrm>
            <a:off x="1041457"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5" name="Tijdelijke aanduiding voor tekst 2">
            <a:extLst>
              <a:ext uri="{FF2B5EF4-FFF2-40B4-BE49-F238E27FC236}">
                <a16:creationId xmlns:a16="http://schemas.microsoft.com/office/drawing/2014/main" id="{20FEA36A-A464-7C06-6FEE-DB9493D6B303}"/>
              </a:ext>
            </a:extLst>
          </p:cNvPr>
          <p:cNvSpPr>
            <a:spLocks noGrp="1"/>
          </p:cNvSpPr>
          <p:nvPr>
            <p:ph type="body" idx="24"/>
          </p:nvPr>
        </p:nvSpPr>
        <p:spPr>
          <a:xfrm>
            <a:off x="1041455"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6" name="Tijdelijke aanduiding voor inhoud 2">
            <a:extLst>
              <a:ext uri="{FF2B5EF4-FFF2-40B4-BE49-F238E27FC236}">
                <a16:creationId xmlns:a16="http://schemas.microsoft.com/office/drawing/2014/main" id="{E04D0D86-EBE9-8FFB-D1A4-26B6271E142D}"/>
              </a:ext>
            </a:extLst>
          </p:cNvPr>
          <p:cNvSpPr>
            <a:spLocks noGrp="1"/>
          </p:cNvSpPr>
          <p:nvPr>
            <p:ph sz="half" idx="25"/>
          </p:nvPr>
        </p:nvSpPr>
        <p:spPr>
          <a:xfrm>
            <a:off x="3698593"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7" name="Tijdelijke aanduiding voor tekst 2">
            <a:extLst>
              <a:ext uri="{FF2B5EF4-FFF2-40B4-BE49-F238E27FC236}">
                <a16:creationId xmlns:a16="http://schemas.microsoft.com/office/drawing/2014/main" id="{34E6405E-8F80-A270-0712-FB808A3A111E}"/>
              </a:ext>
            </a:extLst>
          </p:cNvPr>
          <p:cNvSpPr>
            <a:spLocks noGrp="1"/>
          </p:cNvSpPr>
          <p:nvPr>
            <p:ph type="body" idx="26"/>
          </p:nvPr>
        </p:nvSpPr>
        <p:spPr>
          <a:xfrm>
            <a:off x="3698591"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8" name="Tijdelijke aanduiding voor inhoud 2">
            <a:extLst>
              <a:ext uri="{FF2B5EF4-FFF2-40B4-BE49-F238E27FC236}">
                <a16:creationId xmlns:a16="http://schemas.microsoft.com/office/drawing/2014/main" id="{10A28B7B-58CD-6033-22B2-8324277371A9}"/>
              </a:ext>
            </a:extLst>
          </p:cNvPr>
          <p:cNvSpPr>
            <a:spLocks noGrp="1"/>
          </p:cNvSpPr>
          <p:nvPr>
            <p:ph sz="half" idx="27"/>
          </p:nvPr>
        </p:nvSpPr>
        <p:spPr>
          <a:xfrm>
            <a:off x="6355729"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9" name="Tijdelijke aanduiding voor tekst 2">
            <a:extLst>
              <a:ext uri="{FF2B5EF4-FFF2-40B4-BE49-F238E27FC236}">
                <a16:creationId xmlns:a16="http://schemas.microsoft.com/office/drawing/2014/main" id="{B3C78F7C-312A-653C-120E-8FDE0C8A2C9F}"/>
              </a:ext>
            </a:extLst>
          </p:cNvPr>
          <p:cNvSpPr>
            <a:spLocks noGrp="1"/>
          </p:cNvSpPr>
          <p:nvPr>
            <p:ph type="body" idx="28"/>
          </p:nvPr>
        </p:nvSpPr>
        <p:spPr>
          <a:xfrm>
            <a:off x="6355727"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60" name="Tijdelijke aanduiding voor inhoud 2">
            <a:extLst>
              <a:ext uri="{FF2B5EF4-FFF2-40B4-BE49-F238E27FC236}">
                <a16:creationId xmlns:a16="http://schemas.microsoft.com/office/drawing/2014/main" id="{4A8F8FE8-95BD-F9E8-5446-5C7CDBC03AC9}"/>
              </a:ext>
            </a:extLst>
          </p:cNvPr>
          <p:cNvSpPr>
            <a:spLocks noGrp="1"/>
          </p:cNvSpPr>
          <p:nvPr>
            <p:ph sz="half" idx="29"/>
          </p:nvPr>
        </p:nvSpPr>
        <p:spPr>
          <a:xfrm>
            <a:off x="9012865"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1" name="Tijdelijke aanduiding voor tekst 2">
            <a:extLst>
              <a:ext uri="{FF2B5EF4-FFF2-40B4-BE49-F238E27FC236}">
                <a16:creationId xmlns:a16="http://schemas.microsoft.com/office/drawing/2014/main" id="{787109C5-A656-6FE8-5E16-A84CC347657E}"/>
              </a:ext>
            </a:extLst>
          </p:cNvPr>
          <p:cNvSpPr>
            <a:spLocks noGrp="1"/>
          </p:cNvSpPr>
          <p:nvPr>
            <p:ph type="body" idx="30"/>
          </p:nvPr>
        </p:nvSpPr>
        <p:spPr>
          <a:xfrm>
            <a:off x="9012863"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10" name="Footer Placeholder 2">
            <a:extLst>
              <a:ext uri="{FF2B5EF4-FFF2-40B4-BE49-F238E27FC236}">
                <a16:creationId xmlns:a16="http://schemas.microsoft.com/office/drawing/2014/main" id="{4FBE26A0-46C5-3F55-0743-AD05D2B9ABD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tekst 2">
            <a:extLst>
              <a:ext uri="{FF2B5EF4-FFF2-40B4-BE49-F238E27FC236}">
                <a16:creationId xmlns:a16="http://schemas.microsoft.com/office/drawing/2014/main" id="{AEB876D7-5CE5-BEE8-DC79-8C92DA69ADB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titel 1">
            <a:extLst>
              <a:ext uri="{FF2B5EF4-FFF2-40B4-BE49-F238E27FC236}">
                <a16:creationId xmlns:a16="http://schemas.microsoft.com/office/drawing/2014/main" id="{86A55488-06A5-3F57-2519-A6B56E446DDA}"/>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91575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meline/outlook/pipeline (custom)">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6E3FDF5C-4505-7A01-12B4-F76BA9CFBB0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tekst 2">
            <a:extLst>
              <a:ext uri="{FF2B5EF4-FFF2-40B4-BE49-F238E27FC236}">
                <a16:creationId xmlns:a16="http://schemas.microsoft.com/office/drawing/2014/main" id="{687D09AE-149D-3FE9-9197-DEA084CFB6A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5" name="Tijdelijke aanduiding voor titel 1">
            <a:extLst>
              <a:ext uri="{FF2B5EF4-FFF2-40B4-BE49-F238E27FC236}">
                <a16:creationId xmlns:a16="http://schemas.microsoft.com/office/drawing/2014/main" id="{91E6ACAD-F622-69C1-E3AA-0B85F14E1A1E}"/>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9753199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ighlight text">
    <p:bg>
      <p:bgPr>
        <a:solidFill>
          <a:srgbClr val="D1E3F7"/>
        </a:solidFill>
        <a:effectLst/>
      </p:bgPr>
    </p:bg>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57D19F31-F478-66B2-8D50-64352DC642D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titel 1">
            <a:extLst>
              <a:ext uri="{FF2B5EF4-FFF2-40B4-BE49-F238E27FC236}">
                <a16:creationId xmlns:a16="http://schemas.microsoft.com/office/drawing/2014/main" id="{CC003F0F-3F0C-0022-D81C-18FC0EE0E0F2}"/>
              </a:ext>
            </a:extLst>
          </p:cNvPr>
          <p:cNvSpPr>
            <a:spLocks noGrp="1"/>
          </p:cNvSpPr>
          <p:nvPr>
            <p:ph type="title"/>
          </p:nvPr>
        </p:nvSpPr>
        <p:spPr>
          <a:xfrm>
            <a:off x="792000" y="602673"/>
            <a:ext cx="10608000"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4" name="Tijdelijke aanduiding voor inhoud 15">
            <a:extLst>
              <a:ext uri="{FF2B5EF4-FFF2-40B4-BE49-F238E27FC236}">
                <a16:creationId xmlns:a16="http://schemas.microsoft.com/office/drawing/2014/main" id="{0C6D1AAC-1AEA-BA50-C740-249C46FBAE9A}"/>
              </a:ext>
            </a:extLst>
          </p:cNvPr>
          <p:cNvSpPr>
            <a:spLocks noGrp="1"/>
          </p:cNvSpPr>
          <p:nvPr>
            <p:ph sz="quarter" idx="10" hasCustomPrompt="1"/>
          </p:nvPr>
        </p:nvSpPr>
        <p:spPr>
          <a:xfrm>
            <a:off x="792000" y="1941197"/>
            <a:ext cx="10608000" cy="4605686"/>
          </a:xfrm>
        </p:spPr>
        <p:txBody>
          <a:bodyPr/>
          <a:lstStyle>
            <a:lvl1pPr>
              <a:lnSpc>
                <a:spcPct val="114000"/>
              </a:lnSpc>
              <a:buClr>
                <a:srgbClr val="507AC2"/>
              </a:buClr>
              <a:defRPr/>
            </a:lvl1pPr>
            <a:lvl2pPr>
              <a:lnSpc>
                <a:spcPct val="114000"/>
              </a:lnSpc>
              <a:buClr>
                <a:srgbClr val="507AC2"/>
              </a:buClr>
              <a:defRPr/>
            </a:lvl2pPr>
            <a:lvl3pPr>
              <a:lnSpc>
                <a:spcPct val="114000"/>
              </a:lnSpc>
              <a:buClr>
                <a:srgbClr val="507AC2"/>
              </a:buClr>
              <a:defRPr/>
            </a:lvl3pPr>
            <a:lvl4pPr>
              <a:lnSpc>
                <a:spcPct val="114000"/>
              </a:lnSpc>
              <a:buClr>
                <a:srgbClr val="507AC2"/>
              </a:buClr>
              <a:defRPr/>
            </a:lvl4pPr>
            <a:lvl5pPr>
              <a:lnSpc>
                <a:spcPct val="114000"/>
              </a:lnSpc>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31095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ighlight with shapes/images">
    <p:bg>
      <p:bgPr>
        <a:solidFill>
          <a:srgbClr val="D1E3F7"/>
        </a:solidFill>
        <a:effectLst/>
      </p:bgPr>
    </p:bg>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chemeClr val="bg1"/>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chemeClr val="bg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4"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80000"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60001"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80001"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 name="Footer Placeholder 2">
            <a:extLst>
              <a:ext uri="{FF2B5EF4-FFF2-40B4-BE49-F238E27FC236}">
                <a16:creationId xmlns:a16="http://schemas.microsoft.com/office/drawing/2014/main" id="{561A2334-6839-AE2A-C48D-EE8977FB4DC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33D4AE3B-588D-0373-D098-1C8578A18FAF}"/>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titel 1">
            <a:extLst>
              <a:ext uri="{FF2B5EF4-FFF2-40B4-BE49-F238E27FC236}">
                <a16:creationId xmlns:a16="http://schemas.microsoft.com/office/drawing/2014/main" id="{3CAFDB6F-B44F-9247-086E-556425D37B59}"/>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5" name="Tijdelijke aanduiding voor tekst 2">
            <a:extLst>
              <a:ext uri="{FF2B5EF4-FFF2-40B4-BE49-F238E27FC236}">
                <a16:creationId xmlns:a16="http://schemas.microsoft.com/office/drawing/2014/main" id="{E5C46247-B509-9DA0-39B1-A7E9B1E4FA93}"/>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905943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Highlight quote with(out) image">
    <p:bg>
      <p:bgPr>
        <a:solidFill>
          <a:srgbClr val="D1E3F7"/>
        </a:solidFill>
        <a:effectLst/>
      </p:bgPr>
    </p:bg>
    <p:spTree>
      <p:nvGrpSpPr>
        <p:cNvPr id="1" name=""/>
        <p:cNvGrpSpPr/>
        <p:nvPr/>
      </p:nvGrpSpPr>
      <p:grpSpPr>
        <a:xfrm>
          <a:off x="0" y="0"/>
          <a:ext cx="0" cy="0"/>
          <a:chOff x="0" y="0"/>
          <a:chExt cx="0" cy="0"/>
        </a:xfrm>
      </p:grpSpPr>
      <p:sp>
        <p:nvSpPr>
          <p:cNvPr id="3" name="Graphic 4">
            <a:extLst>
              <a:ext uri="{FF2B5EF4-FFF2-40B4-BE49-F238E27FC236}">
                <a16:creationId xmlns:a16="http://schemas.microsoft.com/office/drawing/2014/main" id="{9568D642-E0AF-1256-7D80-D64CC573F4D1}"/>
              </a:ext>
            </a:extLst>
          </p:cNvPr>
          <p:cNvSpPr>
            <a:spLocks noChangeAspect="1"/>
          </p:cNvSpPr>
          <p:nvPr/>
        </p:nvSpPr>
        <p:spPr>
          <a:xfrm>
            <a:off x="791988" y="647999"/>
            <a:ext cx="1719415" cy="3420000"/>
          </a:xfrm>
          <a:custGeom>
            <a:avLst/>
            <a:gdLst>
              <a:gd name="connsiteX0" fmla="*/ 1302942 w 1302941"/>
              <a:gd name="connsiteY0" fmla="*/ 0 h 2591609"/>
              <a:gd name="connsiteX1" fmla="*/ 1302942 w 1302941"/>
              <a:gd name="connsiteY1" fmla="*/ 1288668 h 2591609"/>
              <a:gd name="connsiteX2" fmla="*/ 1302815 w 1302941"/>
              <a:gd name="connsiteY2" fmla="*/ 1302983 h 2591609"/>
              <a:gd name="connsiteX3" fmla="*/ 0 w 1302941"/>
              <a:gd name="connsiteY3" fmla="*/ 2591610 h 2591609"/>
              <a:gd name="connsiteX4" fmla="*/ 0 w 1302941"/>
              <a:gd name="connsiteY4" fmla="*/ 0 h 2591609"/>
              <a:gd name="connsiteX5" fmla="*/ 1302942 w 1302941"/>
              <a:gd name="connsiteY5" fmla="*/ 0 h 25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941" h="2591609">
                <a:moveTo>
                  <a:pt x="1302942" y="0"/>
                </a:moveTo>
                <a:lnTo>
                  <a:pt x="1302942" y="1288668"/>
                </a:lnTo>
                <a:cubicBezTo>
                  <a:pt x="1302942" y="1293468"/>
                  <a:pt x="1302900" y="1298227"/>
                  <a:pt x="1302815" y="1302983"/>
                </a:cubicBezTo>
                <a:cubicBezTo>
                  <a:pt x="1295167" y="2015951"/>
                  <a:pt x="714751" y="2591610"/>
                  <a:pt x="0" y="2591610"/>
                </a:cubicBezTo>
                <a:lnTo>
                  <a:pt x="0" y="0"/>
                </a:lnTo>
                <a:lnTo>
                  <a:pt x="1302942" y="0"/>
                </a:lnTo>
                <a:close/>
              </a:path>
            </a:pathLst>
          </a:custGeom>
          <a:solidFill>
            <a:srgbClr val="FFFFFF"/>
          </a:solidFill>
          <a:ln w="0" cap="flat">
            <a:noFill/>
            <a:prstDash val="solid"/>
            <a:miter/>
          </a:ln>
        </p:spPr>
        <p:txBody>
          <a:bodyPr rtlCol="0" anchor="ctr"/>
          <a:lstStyle/>
          <a:p>
            <a:endParaRPr lang="nl-NL"/>
          </a:p>
        </p:txBody>
      </p:sp>
      <p:sp>
        <p:nvSpPr>
          <p:cNvPr id="2" name="Vrije vorm: vorm 1">
            <a:extLst>
              <a:ext uri="{FF2B5EF4-FFF2-40B4-BE49-F238E27FC236}">
                <a16:creationId xmlns:a16="http://schemas.microsoft.com/office/drawing/2014/main" id="{99F02519-812C-D1A8-DED2-EE86DB240349}"/>
              </a:ext>
            </a:extLst>
          </p:cNvPr>
          <p:cNvSpPr>
            <a:spLocks noGrp="1"/>
          </p:cNvSpPr>
          <p:nvPr>
            <p:ph type="pic" sz="quarter" idx="27" hasCustomPrompt="1"/>
          </p:nvPr>
        </p:nvSpPr>
        <p:spPr>
          <a:xfrm>
            <a:off x="791988" y="648000"/>
            <a:ext cx="1719417" cy="3420001"/>
          </a:xfrm>
          <a:custGeom>
            <a:avLst/>
            <a:gdLst>
              <a:gd name="connsiteX0" fmla="*/ 0 w 1719417"/>
              <a:gd name="connsiteY0" fmla="*/ 0 h 3420001"/>
              <a:gd name="connsiteX1" fmla="*/ 1719417 w 1719417"/>
              <a:gd name="connsiteY1" fmla="*/ 0 h 3420001"/>
              <a:gd name="connsiteX2" fmla="*/ 1719417 w 1719417"/>
              <a:gd name="connsiteY2" fmla="*/ 1700583 h 3420001"/>
              <a:gd name="connsiteX3" fmla="*/ 1719249 w 1719417"/>
              <a:gd name="connsiteY3" fmla="*/ 1719473 h 3420001"/>
              <a:gd name="connsiteX4" fmla="*/ 0 w 1719417"/>
              <a:gd name="connsiteY4" fmla="*/ 3420001 h 342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17" h="3420001">
                <a:moveTo>
                  <a:pt x="0" y="0"/>
                </a:moveTo>
                <a:lnTo>
                  <a:pt x="1719417" y="0"/>
                </a:lnTo>
                <a:lnTo>
                  <a:pt x="1719417" y="1700583"/>
                </a:lnTo>
                <a:cubicBezTo>
                  <a:pt x="1719417" y="1706917"/>
                  <a:pt x="1719361" y="1713197"/>
                  <a:pt x="1719249" y="1719473"/>
                </a:cubicBezTo>
                <a:cubicBezTo>
                  <a:pt x="1709156" y="2660337"/>
                  <a:pt x="943215" y="3420001"/>
                  <a:pt x="0" y="3420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3" name="Tijdelijke aanduiding voor titel 1">
            <a:extLst>
              <a:ext uri="{FF2B5EF4-FFF2-40B4-BE49-F238E27FC236}">
                <a16:creationId xmlns:a16="http://schemas.microsoft.com/office/drawing/2014/main" id="{752C6DDF-7D23-2B36-06F0-BF7E049D5935}"/>
              </a:ext>
            </a:extLst>
          </p:cNvPr>
          <p:cNvSpPr>
            <a:spLocks noGrp="1"/>
          </p:cNvSpPr>
          <p:nvPr>
            <p:ph type="title"/>
          </p:nvPr>
        </p:nvSpPr>
        <p:spPr>
          <a:xfrm>
            <a:off x="2867999" y="1629000"/>
            <a:ext cx="8532000" cy="3600000"/>
          </a:xfrm>
          <a:prstGeom prst="rect">
            <a:avLst/>
          </a:prstGeom>
        </p:spPr>
        <p:txBody>
          <a:bodyPr vert="horz" lIns="91440" tIns="45720" rIns="91440" bIns="45720" rtlCol="0" anchor="b">
            <a:noAutofit/>
          </a:bodyPr>
          <a:lstStyle>
            <a:lvl1pPr>
              <a:defRPr>
                <a:solidFill>
                  <a:srgbClr val="2D4C95"/>
                </a:solidFill>
              </a:defRPr>
            </a:lvl1pPr>
          </a:lstStyle>
          <a:p>
            <a:r>
              <a:rPr lang="en-US"/>
              <a:t>Click to edit Master title style</a:t>
            </a:r>
            <a:endParaRPr lang="nl-NL"/>
          </a:p>
        </p:txBody>
      </p:sp>
      <p:sp>
        <p:nvSpPr>
          <p:cNvPr id="7" name="Tijdelijke aanduiding voor tekst 2">
            <a:extLst>
              <a:ext uri="{FF2B5EF4-FFF2-40B4-BE49-F238E27FC236}">
                <a16:creationId xmlns:a16="http://schemas.microsoft.com/office/drawing/2014/main" id="{BB519B53-9B81-64FE-7762-38714A792863}"/>
              </a:ext>
            </a:extLst>
          </p:cNvPr>
          <p:cNvSpPr>
            <a:spLocks noGrp="1"/>
          </p:cNvSpPr>
          <p:nvPr>
            <p:ph type="body" idx="26" hasCustomPrompt="1"/>
          </p:nvPr>
        </p:nvSpPr>
        <p:spPr>
          <a:xfrm>
            <a:off x="3191999" y="5687368"/>
            <a:ext cx="8208000" cy="522632"/>
          </a:xfrm>
          <a:prstGeom prst="rect">
            <a:avLst/>
          </a:prstGeom>
        </p:spPr>
        <p:txBody>
          <a:bodyPr anchor="t">
            <a:noAutofit/>
          </a:bodyPr>
          <a:lstStyle>
            <a:lvl1pPr marL="0" indent="0">
              <a:buNone/>
              <a:defRPr sz="1600" b="0">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and function</a:t>
            </a:r>
            <a:endParaRPr lang="nl-NL"/>
          </a:p>
        </p:txBody>
      </p:sp>
      <p:sp>
        <p:nvSpPr>
          <p:cNvPr id="8" name="Vrije vorm: vorm 7">
            <a:extLst>
              <a:ext uri="{FF2B5EF4-FFF2-40B4-BE49-F238E27FC236}">
                <a16:creationId xmlns:a16="http://schemas.microsoft.com/office/drawing/2014/main" id="{BE592584-23BE-BE07-65B6-40EEFBF0940C}"/>
              </a:ext>
            </a:extLst>
          </p:cNvPr>
          <p:cNvSpPr>
            <a:spLocks noChangeAspect="1"/>
          </p:cNvSpPr>
          <p:nvPr/>
        </p:nvSpPr>
        <p:spPr>
          <a:xfrm rot="5400000">
            <a:off x="2759999" y="5840684"/>
            <a:ext cx="432000" cy="21600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rgbClr val="507AC2"/>
          </a:solidFill>
          <a:ln w="0" cap="flat">
            <a:noFill/>
            <a:prstDash val="solid"/>
            <a:miter/>
          </a:ln>
        </p:spPr>
        <p:txBody>
          <a:bodyPr rtlCol="0" anchor="ctr"/>
          <a:lstStyle/>
          <a:p>
            <a:endParaRPr lang="nl-NL">
              <a:solidFill>
                <a:srgbClr val="507AC2"/>
              </a:solidFill>
            </a:endParaRPr>
          </a:p>
        </p:txBody>
      </p:sp>
    </p:spTree>
    <p:extLst>
      <p:ext uri="{BB962C8B-B14F-4D97-AF65-F5344CB8AC3E}">
        <p14:creationId xmlns:p14="http://schemas.microsoft.com/office/powerpoint/2010/main" val="2674434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hoto/shapes with text">
    <p:bg>
      <p:bgRef idx="1001">
        <a:schemeClr val="bg1"/>
      </p:bgRef>
    </p:bg>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6AE6DAC3-7D13-5877-FC87-5046D58CECDF}"/>
              </a:ext>
            </a:extLst>
          </p:cNvPr>
          <p:cNvSpPr/>
          <p:nvPr/>
        </p:nvSpPr>
        <p:spPr>
          <a:xfrm>
            <a:off x="7048500" y="0"/>
            <a:ext cx="3429000" cy="3429000"/>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CA06132A-FAF1-6E85-EB1C-74FA8FD08A5D}"/>
              </a:ext>
            </a:extLst>
          </p:cNvPr>
          <p:cNvSpPr/>
          <p:nvPr/>
        </p:nvSpPr>
        <p:spPr>
          <a:xfrm rot="10800000">
            <a:off x="7048500" y="3429000"/>
            <a:ext cx="3429000" cy="342900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CF0267B9-CCD0-6867-0B0C-C0F2EEE330EA}"/>
              </a:ext>
            </a:extLst>
          </p:cNvPr>
          <p:cNvSpPr/>
          <p:nvPr/>
        </p:nvSpPr>
        <p:spPr>
          <a:xfrm rot="16200000">
            <a:off x="9620249" y="857255"/>
            <a:ext cx="3429000" cy="1714500"/>
          </a:xfrm>
          <a:custGeom>
            <a:avLst/>
            <a:gdLst>
              <a:gd name="connsiteX0" fmla="*/ 0 w 2286025"/>
              <a:gd name="connsiteY0" fmla="*/ 2 h 1143013"/>
              <a:gd name="connsiteX1" fmla="*/ 2286026 w 2286025"/>
              <a:gd name="connsiteY1" fmla="*/ 0 h 1143013"/>
              <a:gd name="connsiteX2" fmla="*/ 1143013 w 2286025"/>
              <a:gd name="connsiteY2" fmla="*/ 1143014 h 1143013"/>
              <a:gd name="connsiteX3" fmla="*/ 0 w 2286025"/>
              <a:gd name="connsiteY3" fmla="*/ 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0" y="2"/>
                </a:moveTo>
                <a:lnTo>
                  <a:pt x="2286026" y="0"/>
                </a:lnTo>
                <a:cubicBezTo>
                  <a:pt x="2286026" y="631229"/>
                  <a:pt x="1774242" y="1143014"/>
                  <a:pt x="1143013" y="1143014"/>
                </a:cubicBezTo>
                <a:cubicBezTo>
                  <a:pt x="511784" y="1143014"/>
                  <a:pt x="0" y="631231"/>
                  <a:pt x="0" y="2"/>
                </a:cubicBez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E9B228B-07DF-83BE-DAB9-801A335B56B7}"/>
              </a:ext>
            </a:extLst>
          </p:cNvPr>
          <p:cNvSpPr/>
          <p:nvPr/>
        </p:nvSpPr>
        <p:spPr>
          <a:xfrm rot="5400000">
            <a:off x="2767212" y="-852280"/>
            <a:ext cx="3429006" cy="5133567"/>
          </a:xfrm>
          <a:custGeom>
            <a:avLst/>
            <a:gdLst>
              <a:gd name="connsiteX0" fmla="*/ 0 w 2286029"/>
              <a:gd name="connsiteY0" fmla="*/ 2279403 h 3422415"/>
              <a:gd name="connsiteX1" fmla="*/ 3 w 2286029"/>
              <a:gd name="connsiteY1" fmla="*/ 2279403 h 3422415"/>
              <a:gd name="connsiteX2" fmla="*/ 3 w 2286029"/>
              <a:gd name="connsiteY2" fmla="*/ 0 h 3422415"/>
              <a:gd name="connsiteX3" fmla="*/ 2286029 w 2286029"/>
              <a:gd name="connsiteY3" fmla="*/ 0 h 3422415"/>
              <a:gd name="connsiteX4" fmla="*/ 2286029 w 2286029"/>
              <a:gd name="connsiteY4" fmla="*/ 2286026 h 3422415"/>
              <a:gd name="connsiteX5" fmla="*/ 2285692 w 2286029"/>
              <a:gd name="connsiteY5" fmla="*/ 2286026 h 3422415"/>
              <a:gd name="connsiteX6" fmla="*/ 2280125 w 2286029"/>
              <a:gd name="connsiteY6" fmla="*/ 2396261 h 3422415"/>
              <a:gd name="connsiteX7" fmla="*/ 1143013 w 2286029"/>
              <a:gd name="connsiteY7" fmla="*/ 3422415 h 3422415"/>
              <a:gd name="connsiteX8" fmla="*/ 5902 w 2286029"/>
              <a:gd name="connsiteY8" fmla="*/ 2396263 h 3422415"/>
              <a:gd name="connsiteX9" fmla="*/ 335 w 2286029"/>
              <a:gd name="connsiteY9" fmla="*/ 2286026 h 3422415"/>
              <a:gd name="connsiteX10" fmla="*/ 3 w 2286029"/>
              <a:gd name="connsiteY10" fmla="*/ 2286026 h 3422415"/>
              <a:gd name="connsiteX11" fmla="*/ 3 w 2286029"/>
              <a:gd name="connsiteY11" fmla="*/ 2279462 h 342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6029" h="3422415">
                <a:moveTo>
                  <a:pt x="0" y="2279403"/>
                </a:moveTo>
                <a:lnTo>
                  <a:pt x="3" y="2279403"/>
                </a:lnTo>
                <a:lnTo>
                  <a:pt x="3" y="0"/>
                </a:lnTo>
                <a:lnTo>
                  <a:pt x="2286029" y="0"/>
                </a:lnTo>
                <a:lnTo>
                  <a:pt x="2286029" y="2286026"/>
                </a:lnTo>
                <a:lnTo>
                  <a:pt x="2285692" y="2286026"/>
                </a:lnTo>
                <a:lnTo>
                  <a:pt x="2280125" y="2396261"/>
                </a:lnTo>
                <a:cubicBezTo>
                  <a:pt x="2221587" y="2972604"/>
                  <a:pt x="1734790" y="3422415"/>
                  <a:pt x="1143013" y="3422415"/>
                </a:cubicBezTo>
                <a:cubicBezTo>
                  <a:pt x="551236" y="3422415"/>
                  <a:pt x="64440" y="2972606"/>
                  <a:pt x="5902" y="2396263"/>
                </a:cubicBezTo>
                <a:lnTo>
                  <a:pt x="335" y="2286026"/>
                </a:lnTo>
                <a:lnTo>
                  <a:pt x="3" y="2286026"/>
                </a:lnTo>
                <a:lnTo>
                  <a:pt x="3" y="2279462"/>
                </a:lnTo>
                <a:close/>
              </a:path>
            </a:pathLst>
          </a:custGeom>
          <a:solidFill>
            <a:srgbClr val="D1E3F7"/>
          </a:solidFill>
          <a:ln w="0" cap="flat">
            <a:noFill/>
            <a:prstDash val="solid"/>
            <a:miter/>
          </a:ln>
        </p:spPr>
        <p:txBody>
          <a:bodyPr wrap="square" rtlCol="0" anchor="ctr">
            <a:noAutofit/>
          </a:bodyPr>
          <a:lstStyle/>
          <a:p>
            <a:endParaRPr lang="nl-NL"/>
          </a:p>
        </p:txBody>
      </p:sp>
      <p:sp>
        <p:nvSpPr>
          <p:cNvPr id="19" name="Vrije vorm: vorm 18">
            <a:extLst>
              <a:ext uri="{FF2B5EF4-FFF2-40B4-BE49-F238E27FC236}">
                <a16:creationId xmlns:a16="http://schemas.microsoft.com/office/drawing/2014/main" id="{A211D5EF-9E81-EE58-5B11-3DCC4F372BE1}"/>
              </a:ext>
            </a:extLst>
          </p:cNvPr>
          <p:cNvSpPr>
            <a:spLocks noGrp="1"/>
          </p:cNvSpPr>
          <p:nvPr>
            <p:ph type="pic" sz="quarter" idx="15" hasCustomPrompt="1"/>
          </p:nvPr>
        </p:nvSpPr>
        <p:spPr>
          <a:xfrm>
            <a:off x="10477498" y="4725"/>
            <a:ext cx="1704976" cy="3429001"/>
          </a:xfrm>
          <a:custGeom>
            <a:avLst/>
            <a:gdLst>
              <a:gd name="connsiteX0" fmla="*/ 0 w 1704976"/>
              <a:gd name="connsiteY0" fmla="*/ 0 h 3429001"/>
              <a:gd name="connsiteX1" fmla="*/ 1679666 w 1704976"/>
              <a:gd name="connsiteY1" fmla="*/ 1368986 h 3429001"/>
              <a:gd name="connsiteX2" fmla="*/ 1704976 w 1704976"/>
              <a:gd name="connsiteY2" fmla="*/ 1534806 h 3429001"/>
              <a:gd name="connsiteX3" fmla="*/ 1704976 w 1704976"/>
              <a:gd name="connsiteY3" fmla="*/ 1894195 h 3429001"/>
              <a:gd name="connsiteX4" fmla="*/ 1679666 w 1704976"/>
              <a:gd name="connsiteY4" fmla="*/ 2060015 h 3429001"/>
              <a:gd name="connsiteX5" fmla="*/ 3 w 1704976"/>
              <a:gd name="connsiteY5" fmla="*/ 3429001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4976" h="3429001">
                <a:moveTo>
                  <a:pt x="0" y="0"/>
                </a:moveTo>
                <a:cubicBezTo>
                  <a:pt x="828479" y="0"/>
                  <a:pt x="1519785" y="587745"/>
                  <a:pt x="1679666" y="1368986"/>
                </a:cubicBezTo>
                <a:lnTo>
                  <a:pt x="1704976" y="1534806"/>
                </a:lnTo>
                <a:lnTo>
                  <a:pt x="1704976" y="1894195"/>
                </a:lnTo>
                <a:lnTo>
                  <a:pt x="1679666" y="2060015"/>
                </a:lnTo>
                <a:cubicBezTo>
                  <a:pt x="1519785" y="2841256"/>
                  <a:pt x="828482" y="3429001"/>
                  <a:pt x="3" y="3429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4" name="Vrije vorm: vorm 13">
            <a:extLst>
              <a:ext uri="{FF2B5EF4-FFF2-40B4-BE49-F238E27FC236}">
                <a16:creationId xmlns:a16="http://schemas.microsoft.com/office/drawing/2014/main" id="{9B6C4C7F-AF8F-2BA9-3C21-C8A93BBD1FD8}"/>
              </a:ext>
            </a:extLst>
          </p:cNvPr>
          <p:cNvSpPr>
            <a:spLocks noGrp="1"/>
          </p:cNvSpPr>
          <p:nvPr>
            <p:ph type="pic" sz="quarter" idx="14" hasCustomPrompt="1"/>
          </p:nvPr>
        </p:nvSpPr>
        <p:spPr>
          <a:xfrm>
            <a:off x="7058024" y="4731"/>
            <a:ext cx="3429002" cy="3429002"/>
          </a:xfrm>
          <a:custGeom>
            <a:avLst/>
            <a:gdLst>
              <a:gd name="connsiteX0" fmla="*/ 1714501 w 3429002"/>
              <a:gd name="connsiteY0" fmla="*/ 0 h 3429002"/>
              <a:gd name="connsiteX1" fmla="*/ 3429002 w 3429002"/>
              <a:gd name="connsiteY1" fmla="*/ 1714501 h 3429002"/>
              <a:gd name="connsiteX2" fmla="*/ 1714501 w 3429002"/>
              <a:gd name="connsiteY2" fmla="*/ 3429002 h 3429002"/>
              <a:gd name="connsiteX3" fmla="*/ 0 w 3429002"/>
              <a:gd name="connsiteY3" fmla="*/ 1714501 h 3429002"/>
              <a:gd name="connsiteX4" fmla="*/ 1714501 w 3429002"/>
              <a:gd name="connsiteY4" fmla="*/ 0 h 342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2" h="3429002">
                <a:moveTo>
                  <a:pt x="1714501" y="0"/>
                </a:moveTo>
                <a:cubicBezTo>
                  <a:pt x="2661392" y="0"/>
                  <a:pt x="3429002" y="767608"/>
                  <a:pt x="3429002" y="1714501"/>
                </a:cubicBezTo>
                <a:cubicBezTo>
                  <a:pt x="3429002" y="2661394"/>
                  <a:pt x="2661394" y="3429002"/>
                  <a:pt x="1714501" y="3429002"/>
                </a:cubicBezTo>
                <a:cubicBezTo>
                  <a:pt x="767608" y="3429002"/>
                  <a:pt x="0" y="2661394"/>
                  <a:pt x="0" y="1714501"/>
                </a:cubicBezTo>
                <a:cubicBezTo>
                  <a:pt x="0" y="767608"/>
                  <a:pt x="767608" y="0"/>
                  <a:pt x="1714501"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1" name="Vrije vorm: vorm 10">
            <a:extLst>
              <a:ext uri="{FF2B5EF4-FFF2-40B4-BE49-F238E27FC236}">
                <a16:creationId xmlns:a16="http://schemas.microsoft.com/office/drawing/2014/main" id="{0F2DE8FB-2BF0-F165-BCDC-10AA98EC3DB6}"/>
              </a:ext>
            </a:extLst>
          </p:cNvPr>
          <p:cNvSpPr>
            <a:spLocks noGrp="1"/>
          </p:cNvSpPr>
          <p:nvPr>
            <p:ph type="pic" sz="quarter" idx="13" hasCustomPrompt="1"/>
          </p:nvPr>
        </p:nvSpPr>
        <p:spPr>
          <a:xfrm>
            <a:off x="7043302" y="3433732"/>
            <a:ext cx="3429001" cy="3429001"/>
          </a:xfrm>
          <a:custGeom>
            <a:avLst/>
            <a:gdLst>
              <a:gd name="connsiteX0" fmla="*/ 0 w 3429001"/>
              <a:gd name="connsiteY0" fmla="*/ 0 h 3429001"/>
              <a:gd name="connsiteX1" fmla="*/ 3429001 w 3429001"/>
              <a:gd name="connsiteY1" fmla="*/ 0 h 3429001"/>
              <a:gd name="connsiteX2" fmla="*/ 3429001 w 3429001"/>
              <a:gd name="connsiteY2" fmla="*/ 3429001 h 3429001"/>
              <a:gd name="connsiteX3" fmla="*/ 0 w 3429001"/>
              <a:gd name="connsiteY3" fmla="*/ 3429001 h 3429001"/>
            </a:gdLst>
            <a:ahLst/>
            <a:cxnLst>
              <a:cxn ang="0">
                <a:pos x="connsiteX0" y="connsiteY0"/>
              </a:cxn>
              <a:cxn ang="0">
                <a:pos x="connsiteX1" y="connsiteY1"/>
              </a:cxn>
              <a:cxn ang="0">
                <a:pos x="connsiteX2" y="connsiteY2"/>
              </a:cxn>
              <a:cxn ang="0">
                <a:pos x="connsiteX3" y="connsiteY3"/>
              </a:cxn>
            </a:cxnLst>
            <a:rect l="l" t="t" r="r" b="b"/>
            <a:pathLst>
              <a:path w="3429001" h="3429001">
                <a:moveTo>
                  <a:pt x="0" y="0"/>
                </a:moveTo>
                <a:lnTo>
                  <a:pt x="3429001" y="0"/>
                </a:lnTo>
                <a:lnTo>
                  <a:pt x="3429001" y="3429001"/>
                </a:lnTo>
                <a:lnTo>
                  <a:pt x="0" y="3429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7" name="Vrije vorm: vorm 6">
            <a:extLst>
              <a:ext uri="{FF2B5EF4-FFF2-40B4-BE49-F238E27FC236}">
                <a16:creationId xmlns:a16="http://schemas.microsoft.com/office/drawing/2014/main" id="{385F6794-4F53-AEBC-72B4-6DB1EF2B9988}"/>
              </a:ext>
            </a:extLst>
          </p:cNvPr>
          <p:cNvSpPr>
            <a:spLocks noGrp="1"/>
          </p:cNvSpPr>
          <p:nvPr>
            <p:ph type="pic" sz="quarter" idx="12" hasCustomPrompt="1"/>
          </p:nvPr>
        </p:nvSpPr>
        <p:spPr>
          <a:xfrm>
            <a:off x="1905407" y="-6"/>
            <a:ext cx="5133567" cy="3429006"/>
          </a:xfrm>
          <a:custGeom>
            <a:avLst/>
            <a:gdLst>
              <a:gd name="connsiteX0" fmla="*/ 1714499 w 5133567"/>
              <a:gd name="connsiteY0" fmla="*/ 0 h 3429006"/>
              <a:gd name="connsiteX1" fmla="*/ 1714499 w 5133567"/>
              <a:gd name="connsiteY1" fmla="*/ 4 h 3429006"/>
              <a:gd name="connsiteX2" fmla="*/ 5133567 w 5133567"/>
              <a:gd name="connsiteY2" fmla="*/ 4 h 3429006"/>
              <a:gd name="connsiteX3" fmla="*/ 5133567 w 5133567"/>
              <a:gd name="connsiteY3" fmla="*/ 3429006 h 3429006"/>
              <a:gd name="connsiteX4" fmla="*/ 1704565 w 5133567"/>
              <a:gd name="connsiteY4" fmla="*/ 3429006 h 3429006"/>
              <a:gd name="connsiteX5" fmla="*/ 1704565 w 5133567"/>
              <a:gd name="connsiteY5" fmla="*/ 3428500 h 3429006"/>
              <a:gd name="connsiteX6" fmla="*/ 1539214 w 5133567"/>
              <a:gd name="connsiteY6" fmla="*/ 3420150 h 3429006"/>
              <a:gd name="connsiteX7" fmla="*/ 0 w 5133567"/>
              <a:gd name="connsiteY7" fmla="*/ 1714500 h 3429006"/>
              <a:gd name="connsiteX8" fmla="*/ 1539211 w 5133567"/>
              <a:gd name="connsiteY8" fmla="*/ 8853 h 3429006"/>
              <a:gd name="connsiteX9" fmla="*/ 1704565 w 5133567"/>
              <a:gd name="connsiteY9" fmla="*/ 502 h 3429006"/>
              <a:gd name="connsiteX10" fmla="*/ 1704565 w 5133567"/>
              <a:gd name="connsiteY10" fmla="*/ 4 h 3429006"/>
              <a:gd name="connsiteX11" fmla="*/ 1714411 w 5133567"/>
              <a:gd name="connsiteY11" fmla="*/ 4 h 34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33567" h="3429006">
                <a:moveTo>
                  <a:pt x="1714499" y="0"/>
                </a:moveTo>
                <a:lnTo>
                  <a:pt x="1714499" y="4"/>
                </a:lnTo>
                <a:lnTo>
                  <a:pt x="5133567" y="4"/>
                </a:lnTo>
                <a:lnTo>
                  <a:pt x="5133567" y="3429006"/>
                </a:lnTo>
                <a:lnTo>
                  <a:pt x="1704565" y="3429006"/>
                </a:lnTo>
                <a:lnTo>
                  <a:pt x="1704565" y="3428500"/>
                </a:lnTo>
                <a:lnTo>
                  <a:pt x="1539214" y="3420150"/>
                </a:lnTo>
                <a:cubicBezTo>
                  <a:pt x="674709" y="3332344"/>
                  <a:pt x="0" y="2602156"/>
                  <a:pt x="0" y="1714500"/>
                </a:cubicBezTo>
                <a:cubicBezTo>
                  <a:pt x="0" y="826845"/>
                  <a:pt x="674706" y="96659"/>
                  <a:pt x="1539211" y="8853"/>
                </a:cubicBezTo>
                <a:lnTo>
                  <a:pt x="1704565" y="502"/>
                </a:lnTo>
                <a:lnTo>
                  <a:pt x="1704565" y="4"/>
                </a:lnTo>
                <a:lnTo>
                  <a:pt x="1714411" y="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inhoud 2">
            <a:extLst>
              <a:ext uri="{FF2B5EF4-FFF2-40B4-BE49-F238E27FC236}">
                <a16:creationId xmlns:a16="http://schemas.microsoft.com/office/drawing/2014/main" id="{3D25DD5D-6F24-0B57-A0F6-B5CEB7A28B12}"/>
              </a:ext>
            </a:extLst>
          </p:cNvPr>
          <p:cNvSpPr>
            <a:spLocks noGrp="1"/>
          </p:cNvSpPr>
          <p:nvPr>
            <p:ph sz="half" idx="1" hasCustomPrompt="1"/>
          </p:nvPr>
        </p:nvSpPr>
        <p:spPr>
          <a:xfrm>
            <a:off x="791999" y="4914000"/>
            <a:ext cx="4104000" cy="1296000"/>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51837462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hoto with text">
    <p:bg>
      <p:bgRef idx="1001">
        <a:schemeClr val="bg1"/>
      </p:bgRef>
    </p:bg>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13156614-4367-8B7F-E075-63D8F02804C8}"/>
              </a:ext>
            </a:extLst>
          </p:cNvPr>
          <p:cNvSpPr>
            <a:spLocks noGrp="1"/>
          </p:cNvSpPr>
          <p:nvPr>
            <p:ph type="pic" sz="quarter" idx="12" hasCustomPrompt="1"/>
          </p:nvPr>
        </p:nvSpPr>
        <p:spPr>
          <a:xfrm>
            <a:off x="5334000" y="1"/>
            <a:ext cx="6858000" cy="6857993"/>
          </a:xfrm>
          <a:custGeom>
            <a:avLst/>
            <a:gdLst>
              <a:gd name="connsiteX0" fmla="*/ 3429108 w 6858000"/>
              <a:gd name="connsiteY0" fmla="*/ 1783951 h 6857993"/>
              <a:gd name="connsiteX1" fmla="*/ 3424523 w 6858000"/>
              <a:gd name="connsiteY1" fmla="*/ 1880797 h 6857993"/>
              <a:gd name="connsiteX2" fmla="*/ 1891629 w 6858000"/>
              <a:gd name="connsiteY2" fmla="*/ 3423454 h 6857993"/>
              <a:gd name="connsiteX3" fmla="*/ 1784003 w 6858000"/>
              <a:gd name="connsiteY3" fmla="*/ 3428888 h 6857993"/>
              <a:gd name="connsiteX4" fmla="*/ 1880789 w 6858000"/>
              <a:gd name="connsiteY4" fmla="*/ 3433471 h 6857993"/>
              <a:gd name="connsiteX5" fmla="*/ 3423455 w 6858000"/>
              <a:gd name="connsiteY5" fmla="*/ 4966373 h 6857993"/>
              <a:gd name="connsiteX6" fmla="*/ 3428998 w 6858000"/>
              <a:gd name="connsiteY6" fmla="*/ 5076136 h 6857993"/>
              <a:gd name="connsiteX7" fmla="*/ 3434541 w 6858000"/>
              <a:gd name="connsiteY7" fmla="*/ 4966368 h 6857993"/>
              <a:gd name="connsiteX8" fmla="*/ 4977198 w 6858000"/>
              <a:gd name="connsiteY8" fmla="*/ 3433473 h 6857993"/>
              <a:gd name="connsiteX9" fmla="*/ 5074020 w 6858000"/>
              <a:gd name="connsiteY9" fmla="*/ 3428889 h 6857993"/>
              <a:gd name="connsiteX10" fmla="*/ 4966376 w 6858000"/>
              <a:gd name="connsiteY10" fmla="*/ 3423454 h 6857993"/>
              <a:gd name="connsiteX11" fmla="*/ 3434546 w 6858000"/>
              <a:gd name="connsiteY11" fmla="*/ 1891624 h 6857993"/>
              <a:gd name="connsiteX12" fmla="*/ 1716142 w 6858000"/>
              <a:gd name="connsiteY12" fmla="*/ 0 h 6857993"/>
              <a:gd name="connsiteX13" fmla="*/ 1716184 w 6858000"/>
              <a:gd name="connsiteY13" fmla="*/ 0 h 6857993"/>
              <a:gd name="connsiteX14" fmla="*/ 1880802 w 6858000"/>
              <a:gd name="connsiteY14" fmla="*/ 7794 h 6857993"/>
              <a:gd name="connsiteX15" fmla="*/ 3423458 w 6858000"/>
              <a:gd name="connsiteY15" fmla="*/ 1540689 h 6857993"/>
              <a:gd name="connsiteX16" fmla="*/ 3429002 w 6858000"/>
              <a:gd name="connsiteY16" fmla="*/ 1650475 h 6857993"/>
              <a:gd name="connsiteX17" fmla="*/ 3434546 w 6858000"/>
              <a:gd name="connsiteY17" fmla="*/ 1540689 h 6857993"/>
              <a:gd name="connsiteX18" fmla="*/ 4977203 w 6858000"/>
              <a:gd name="connsiteY18" fmla="*/ 7794 h 6857993"/>
              <a:gd name="connsiteX19" fmla="*/ 5141821 w 6858000"/>
              <a:gd name="connsiteY19" fmla="*/ 0 h 6857993"/>
              <a:gd name="connsiteX20" fmla="*/ 5141863 w 6858000"/>
              <a:gd name="connsiteY20" fmla="*/ 0 h 6857993"/>
              <a:gd name="connsiteX21" fmla="*/ 5317310 w 6858000"/>
              <a:gd name="connsiteY21" fmla="*/ 8859 h 6857993"/>
              <a:gd name="connsiteX22" fmla="*/ 6858000 w 6858000"/>
              <a:gd name="connsiteY22" fmla="*/ 1716157 h 6857993"/>
              <a:gd name="connsiteX23" fmla="*/ 5317310 w 6858000"/>
              <a:gd name="connsiteY23" fmla="*/ 3423454 h 6857993"/>
              <a:gd name="connsiteX24" fmla="*/ 5207548 w 6858000"/>
              <a:gd name="connsiteY24" fmla="*/ 3428996 h 6857993"/>
              <a:gd name="connsiteX25" fmla="*/ 5317306 w 6858000"/>
              <a:gd name="connsiteY25" fmla="*/ 3434538 h 6857993"/>
              <a:gd name="connsiteX26" fmla="*/ 6857996 w 6858000"/>
              <a:gd name="connsiteY26" fmla="*/ 5141836 h 6857993"/>
              <a:gd name="connsiteX27" fmla="*/ 5141838 w 6858000"/>
              <a:gd name="connsiteY27" fmla="*/ 6857993 h 6857993"/>
              <a:gd name="connsiteX28" fmla="*/ 3425680 w 6858000"/>
              <a:gd name="connsiteY28" fmla="*/ 5141836 h 6857993"/>
              <a:gd name="connsiteX29" fmla="*/ 3425680 w 6858000"/>
              <a:gd name="connsiteY29" fmla="*/ 5141831 h 6857993"/>
              <a:gd name="connsiteX30" fmla="*/ 0 w 6858000"/>
              <a:gd name="connsiteY30" fmla="*/ 5141834 h 6857993"/>
              <a:gd name="connsiteX31" fmla="*/ 1540701 w 6858000"/>
              <a:gd name="connsiteY31" fmla="*/ 3434536 h 6857993"/>
              <a:gd name="connsiteX32" fmla="*/ 1650433 w 6858000"/>
              <a:gd name="connsiteY32" fmla="*/ 3428995 h 6857993"/>
              <a:gd name="connsiteX33" fmla="*/ 1540695 w 6858000"/>
              <a:gd name="connsiteY33" fmla="*/ 3423454 h 6857993"/>
              <a:gd name="connsiteX34" fmla="*/ 4 w 6858000"/>
              <a:gd name="connsiteY34" fmla="*/ 1716157 h 6857993"/>
              <a:gd name="connsiteX35" fmla="*/ 1540695 w 6858000"/>
              <a:gd name="connsiteY35" fmla="*/ 8859 h 6857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58000" h="6857993">
                <a:moveTo>
                  <a:pt x="3429108" y="1783951"/>
                </a:moveTo>
                <a:lnTo>
                  <a:pt x="3424523" y="1880797"/>
                </a:lnTo>
                <a:cubicBezTo>
                  <a:pt x="3347162" y="2693570"/>
                  <a:pt x="2702926" y="3341062"/>
                  <a:pt x="1891629" y="3423454"/>
                </a:cubicBezTo>
                <a:lnTo>
                  <a:pt x="1784003" y="3428888"/>
                </a:lnTo>
                <a:lnTo>
                  <a:pt x="1880789" y="3433471"/>
                </a:lnTo>
                <a:cubicBezTo>
                  <a:pt x="2693522" y="3510837"/>
                  <a:pt x="3341058" y="4155117"/>
                  <a:pt x="3423455" y="4966373"/>
                </a:cubicBezTo>
                <a:lnTo>
                  <a:pt x="3428998" y="5076136"/>
                </a:lnTo>
                <a:lnTo>
                  <a:pt x="3434541" y="4966368"/>
                </a:lnTo>
                <a:cubicBezTo>
                  <a:pt x="3516932" y="4155071"/>
                  <a:pt x="4164424" y="3510834"/>
                  <a:pt x="4977198" y="3433473"/>
                </a:cubicBezTo>
                <a:lnTo>
                  <a:pt x="5074020" y="3428889"/>
                </a:lnTo>
                <a:lnTo>
                  <a:pt x="4966376" y="3423454"/>
                </a:lnTo>
                <a:cubicBezTo>
                  <a:pt x="4158685" y="3341428"/>
                  <a:pt x="3516571" y="2699315"/>
                  <a:pt x="3434546" y="1891624"/>
                </a:cubicBezTo>
                <a:close/>
                <a:moveTo>
                  <a:pt x="1716142" y="0"/>
                </a:moveTo>
                <a:lnTo>
                  <a:pt x="1716184" y="0"/>
                </a:lnTo>
                <a:lnTo>
                  <a:pt x="1880802" y="7794"/>
                </a:lnTo>
                <a:cubicBezTo>
                  <a:pt x="2693575" y="85155"/>
                  <a:pt x="3341067" y="729392"/>
                  <a:pt x="3423458" y="1540689"/>
                </a:cubicBezTo>
                <a:lnTo>
                  <a:pt x="3429002" y="1650475"/>
                </a:lnTo>
                <a:lnTo>
                  <a:pt x="3434546" y="1540689"/>
                </a:lnTo>
                <a:cubicBezTo>
                  <a:pt x="3516937" y="729392"/>
                  <a:pt x="4164430" y="85155"/>
                  <a:pt x="4977203" y="7794"/>
                </a:cubicBezTo>
                <a:lnTo>
                  <a:pt x="5141821" y="0"/>
                </a:lnTo>
                <a:lnTo>
                  <a:pt x="5141863" y="0"/>
                </a:lnTo>
                <a:lnTo>
                  <a:pt x="5317310" y="8859"/>
                </a:lnTo>
                <a:cubicBezTo>
                  <a:pt x="6182692" y="96744"/>
                  <a:pt x="6858000" y="827587"/>
                  <a:pt x="6858000" y="1716157"/>
                </a:cubicBezTo>
                <a:cubicBezTo>
                  <a:pt x="6858000" y="2604726"/>
                  <a:pt x="6182693" y="3335569"/>
                  <a:pt x="5317310" y="3423454"/>
                </a:cubicBezTo>
                <a:lnTo>
                  <a:pt x="5207548" y="3428996"/>
                </a:lnTo>
                <a:lnTo>
                  <a:pt x="5317306" y="3434538"/>
                </a:lnTo>
                <a:cubicBezTo>
                  <a:pt x="6182687" y="3522422"/>
                  <a:pt x="6857996" y="4253266"/>
                  <a:pt x="6857996" y="5141836"/>
                </a:cubicBezTo>
                <a:cubicBezTo>
                  <a:pt x="6857996" y="6089644"/>
                  <a:pt x="6089646" y="6857993"/>
                  <a:pt x="5141838" y="6857993"/>
                </a:cubicBezTo>
                <a:cubicBezTo>
                  <a:pt x="4194030" y="6857993"/>
                  <a:pt x="3425680" y="6089644"/>
                  <a:pt x="3425680" y="5141836"/>
                </a:cubicBezTo>
                <a:lnTo>
                  <a:pt x="3425680" y="5141831"/>
                </a:lnTo>
                <a:lnTo>
                  <a:pt x="0" y="5141834"/>
                </a:lnTo>
                <a:cubicBezTo>
                  <a:pt x="0" y="4253321"/>
                  <a:pt x="675360" y="3522427"/>
                  <a:pt x="1540701" y="3434536"/>
                </a:cubicBezTo>
                <a:lnTo>
                  <a:pt x="1650433" y="3428995"/>
                </a:lnTo>
                <a:lnTo>
                  <a:pt x="1540695" y="3423454"/>
                </a:lnTo>
                <a:cubicBezTo>
                  <a:pt x="675311" y="3335569"/>
                  <a:pt x="4" y="2604726"/>
                  <a:pt x="4" y="1716157"/>
                </a:cubicBezTo>
                <a:cubicBezTo>
                  <a:pt x="4" y="827587"/>
                  <a:pt x="675311" y="96744"/>
                  <a:pt x="1540695" y="8859"/>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inhoud 2">
            <a:extLst>
              <a:ext uri="{FF2B5EF4-FFF2-40B4-BE49-F238E27FC236}">
                <a16:creationId xmlns:a16="http://schemas.microsoft.com/office/drawing/2014/main" id="{D8F73920-52E1-44A2-0B34-A09F90900A47}"/>
              </a:ext>
            </a:extLst>
          </p:cNvPr>
          <p:cNvSpPr>
            <a:spLocks noGrp="1"/>
          </p:cNvSpPr>
          <p:nvPr>
            <p:ph sz="half" idx="1" hasCustomPrompt="1"/>
          </p:nvPr>
        </p:nvSpPr>
        <p:spPr>
          <a:xfrm>
            <a:off x="791999" y="4914000"/>
            <a:ext cx="4104000" cy="1296000"/>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59820783"/>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hoto collage">
    <p:bg>
      <p:bgRef idx="1001">
        <a:schemeClr val="bg1"/>
      </p:bgRef>
    </p:bg>
    <p:spTree>
      <p:nvGrpSpPr>
        <p:cNvPr id="1" name=""/>
        <p:cNvGrpSpPr/>
        <p:nvPr/>
      </p:nvGrpSpPr>
      <p:grpSpPr>
        <a:xfrm>
          <a:off x="0" y="0"/>
          <a:ext cx="0" cy="0"/>
          <a:chOff x="0" y="0"/>
          <a:chExt cx="0" cy="0"/>
        </a:xfrm>
      </p:grpSpPr>
      <p:sp>
        <p:nvSpPr>
          <p:cNvPr id="36" name="Vrije vorm: vorm 35">
            <a:extLst>
              <a:ext uri="{FF2B5EF4-FFF2-40B4-BE49-F238E27FC236}">
                <a16:creationId xmlns:a16="http://schemas.microsoft.com/office/drawing/2014/main" id="{3D9350E0-8696-DA32-A180-6328BF239AC3}"/>
              </a:ext>
            </a:extLst>
          </p:cNvPr>
          <p:cNvSpPr/>
          <p:nvPr/>
        </p:nvSpPr>
        <p:spPr>
          <a:xfrm>
            <a:off x="3426483" y="3428964"/>
            <a:ext cx="3429036" cy="3429036"/>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37" name="Vrije vorm: vorm 36">
            <a:extLst>
              <a:ext uri="{FF2B5EF4-FFF2-40B4-BE49-F238E27FC236}">
                <a16:creationId xmlns:a16="http://schemas.microsoft.com/office/drawing/2014/main" id="{52168AE4-7D38-1528-A083-C10A4C1CD604}"/>
              </a:ext>
            </a:extLst>
          </p:cNvPr>
          <p:cNvSpPr/>
          <p:nvPr/>
        </p:nvSpPr>
        <p:spPr>
          <a:xfrm rot="10800000">
            <a:off x="0" y="220"/>
            <a:ext cx="3429036" cy="3429036"/>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38" name="Vrije vorm: vorm 37">
            <a:extLst>
              <a:ext uri="{FF2B5EF4-FFF2-40B4-BE49-F238E27FC236}">
                <a16:creationId xmlns:a16="http://schemas.microsoft.com/office/drawing/2014/main" id="{F9F01986-A209-C5DD-EEC6-B234BE727B33}"/>
              </a:ext>
            </a:extLst>
          </p:cNvPr>
          <p:cNvSpPr/>
          <p:nvPr/>
        </p:nvSpPr>
        <p:spPr>
          <a:xfrm rot="5400000">
            <a:off x="5998252" y="4285872"/>
            <a:ext cx="3429037" cy="1714517"/>
          </a:xfrm>
          <a:custGeom>
            <a:avLst/>
            <a:gdLst>
              <a:gd name="connsiteX0" fmla="*/ 0 w 2286026"/>
              <a:gd name="connsiteY0" fmla="*/ 1143013 h 1143012"/>
              <a:gd name="connsiteX1" fmla="*/ 2286026 w 2286026"/>
              <a:gd name="connsiteY1" fmla="*/ 1143013 h 1143012"/>
              <a:gd name="connsiteX2" fmla="*/ 1143013 w 2286026"/>
              <a:gd name="connsiteY2" fmla="*/ 0 h 1143012"/>
              <a:gd name="connsiteX3" fmla="*/ 0 w 2286026"/>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6" h="1143012">
                <a:moveTo>
                  <a:pt x="0" y="1143013"/>
                </a:moveTo>
                <a:lnTo>
                  <a:pt x="2286026" y="1143013"/>
                </a:lnTo>
                <a:lnTo>
                  <a:pt x="1143013" y="0"/>
                </a:lnTo>
                <a:lnTo>
                  <a:pt x="0" y="1143013"/>
                </a:lnTo>
                <a:close/>
              </a:path>
            </a:pathLst>
          </a:custGeom>
          <a:solidFill>
            <a:srgbClr val="D1E3F7"/>
          </a:solidFill>
          <a:ln w="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EFDD5FEC-BF2E-84D8-04D4-81BD5074F91E}"/>
              </a:ext>
            </a:extLst>
          </p:cNvPr>
          <p:cNvSpPr/>
          <p:nvPr/>
        </p:nvSpPr>
        <p:spPr>
          <a:xfrm>
            <a:off x="3426477" y="-440"/>
            <a:ext cx="3429051" cy="3429052"/>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55E0E4CE-B506-9217-9B9E-E2343788D48A}"/>
              </a:ext>
            </a:extLst>
          </p:cNvPr>
          <p:cNvSpPr/>
          <p:nvPr/>
        </p:nvSpPr>
        <p:spPr>
          <a:xfrm rot="10800000">
            <a:off x="6855512" y="-441"/>
            <a:ext cx="5336487" cy="3429698"/>
          </a:xfrm>
          <a:custGeom>
            <a:avLst/>
            <a:gdLst>
              <a:gd name="connsiteX0" fmla="*/ 3631909 w 5336487"/>
              <a:gd name="connsiteY0" fmla="*/ 3429698 h 3429698"/>
              <a:gd name="connsiteX1" fmla="*/ 0 w 5336487"/>
              <a:gd name="connsiteY1" fmla="*/ 3429698 h 3429698"/>
              <a:gd name="connsiteX2" fmla="*/ 0 w 5336487"/>
              <a:gd name="connsiteY2" fmla="*/ 661 h 3429698"/>
              <a:gd name="connsiteX3" fmla="*/ 3621967 w 5336487"/>
              <a:gd name="connsiteY3" fmla="*/ 661 h 3429698"/>
              <a:gd name="connsiteX4" fmla="*/ 3621967 w 5336487"/>
              <a:gd name="connsiteY4" fmla="*/ 0 h 3429698"/>
              <a:gd name="connsiteX5" fmla="*/ 5336487 w 5336487"/>
              <a:gd name="connsiteY5" fmla="*/ 1714519 h 3429698"/>
              <a:gd name="connsiteX6" fmla="*/ 3797259 w 5336487"/>
              <a:gd name="connsiteY6" fmla="*/ 3420185 h 3429698"/>
              <a:gd name="connsiteX7" fmla="*/ 3631909 w 5336487"/>
              <a:gd name="connsiteY7" fmla="*/ 3428535 h 342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698">
                <a:moveTo>
                  <a:pt x="3631909" y="3429698"/>
                </a:moveTo>
                <a:lnTo>
                  <a:pt x="0" y="3429698"/>
                </a:lnTo>
                <a:lnTo>
                  <a:pt x="0" y="661"/>
                </a:lnTo>
                <a:lnTo>
                  <a:pt x="3621967" y="661"/>
                </a:lnTo>
                <a:lnTo>
                  <a:pt x="3621967" y="0"/>
                </a:lnTo>
                <a:cubicBezTo>
                  <a:pt x="4568810" y="0"/>
                  <a:pt x="5336487" y="767676"/>
                  <a:pt x="5336487" y="1714519"/>
                </a:cubicBezTo>
                <a:cubicBezTo>
                  <a:pt x="5336487" y="2602184"/>
                  <a:pt x="4661774" y="3332378"/>
                  <a:pt x="3797259" y="3420185"/>
                </a:cubicBezTo>
                <a:lnTo>
                  <a:pt x="3631909" y="3428535"/>
                </a:lnTo>
                <a:close/>
              </a:path>
            </a:pathLst>
          </a:custGeom>
          <a:solidFill>
            <a:srgbClr val="D1E3F7"/>
          </a:solidFill>
          <a:ln w="0" cap="flat">
            <a:noFill/>
            <a:prstDash val="solid"/>
            <a:miter/>
          </a:ln>
        </p:spPr>
        <p:txBody>
          <a:bodyPr wrap="square" rtlCol="0" anchor="ctr">
            <a:noAutofit/>
          </a:bodyPr>
          <a:lstStyle/>
          <a:p>
            <a:endParaRPr lang="nl-NL"/>
          </a:p>
        </p:txBody>
      </p:sp>
      <p:sp>
        <p:nvSpPr>
          <p:cNvPr id="35" name="Vrije vorm: vorm 34">
            <a:extLst>
              <a:ext uri="{FF2B5EF4-FFF2-40B4-BE49-F238E27FC236}">
                <a16:creationId xmlns:a16="http://schemas.microsoft.com/office/drawing/2014/main" id="{93CB61FE-BA5E-9C16-E27A-507DA5651256}"/>
              </a:ext>
            </a:extLst>
          </p:cNvPr>
          <p:cNvSpPr>
            <a:spLocks noGrp="1"/>
          </p:cNvSpPr>
          <p:nvPr>
            <p:ph type="pic" sz="quarter" idx="14" hasCustomPrompt="1"/>
          </p:nvPr>
        </p:nvSpPr>
        <p:spPr>
          <a:xfrm>
            <a:off x="6855511" y="3428963"/>
            <a:ext cx="1714518" cy="3429037"/>
          </a:xfrm>
          <a:custGeom>
            <a:avLst/>
            <a:gdLst>
              <a:gd name="connsiteX0" fmla="*/ 0 w 1714518"/>
              <a:gd name="connsiteY0" fmla="*/ 0 h 3429037"/>
              <a:gd name="connsiteX1" fmla="*/ 1714518 w 1714518"/>
              <a:gd name="connsiteY1" fmla="*/ 1714519 h 3429037"/>
              <a:gd name="connsiteX2" fmla="*/ 0 w 1714518"/>
              <a:gd name="connsiteY2" fmla="*/ 3429037 h 3429037"/>
            </a:gdLst>
            <a:ahLst/>
            <a:cxnLst>
              <a:cxn ang="0">
                <a:pos x="connsiteX0" y="connsiteY0"/>
              </a:cxn>
              <a:cxn ang="0">
                <a:pos x="connsiteX1" y="connsiteY1"/>
              </a:cxn>
              <a:cxn ang="0">
                <a:pos x="connsiteX2" y="connsiteY2"/>
              </a:cxn>
            </a:cxnLst>
            <a:rect l="l" t="t" r="r" b="b"/>
            <a:pathLst>
              <a:path w="1714518" h="3429037">
                <a:moveTo>
                  <a:pt x="0" y="0"/>
                </a:moveTo>
                <a:lnTo>
                  <a:pt x="1714518" y="1714519"/>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32" name="Vrije vorm: vorm 31">
            <a:extLst>
              <a:ext uri="{FF2B5EF4-FFF2-40B4-BE49-F238E27FC236}">
                <a16:creationId xmlns:a16="http://schemas.microsoft.com/office/drawing/2014/main" id="{944F2E0D-CA5A-40AB-4146-4F789DB77E49}"/>
              </a:ext>
            </a:extLst>
          </p:cNvPr>
          <p:cNvSpPr>
            <a:spLocks noGrp="1"/>
          </p:cNvSpPr>
          <p:nvPr>
            <p:ph type="pic" sz="quarter" idx="13" hasCustomPrompt="1"/>
          </p:nvPr>
        </p:nvSpPr>
        <p:spPr>
          <a:xfrm>
            <a:off x="3426441" y="3428964"/>
            <a:ext cx="3429038" cy="3429036"/>
          </a:xfrm>
          <a:custGeom>
            <a:avLst/>
            <a:gdLst>
              <a:gd name="connsiteX0" fmla="*/ 1714519 w 3429038"/>
              <a:gd name="connsiteY0" fmla="*/ 0 h 3429036"/>
              <a:gd name="connsiteX1" fmla="*/ 3429038 w 3429038"/>
              <a:gd name="connsiteY1" fmla="*/ 1714519 h 3429036"/>
              <a:gd name="connsiteX2" fmla="*/ 1889819 w 3429038"/>
              <a:gd name="connsiteY2" fmla="*/ 3420186 h 3429036"/>
              <a:gd name="connsiteX3" fmla="*/ 1714550 w 3429038"/>
              <a:gd name="connsiteY3" fmla="*/ 3429036 h 3429036"/>
              <a:gd name="connsiteX4" fmla="*/ 1714489 w 3429038"/>
              <a:gd name="connsiteY4" fmla="*/ 3429036 h 3429036"/>
              <a:gd name="connsiteX5" fmla="*/ 1539219 w 3429038"/>
              <a:gd name="connsiteY5" fmla="*/ 3420186 h 3429036"/>
              <a:gd name="connsiteX6" fmla="*/ 0 w 3429038"/>
              <a:gd name="connsiteY6" fmla="*/ 1714519 h 3429036"/>
              <a:gd name="connsiteX7" fmla="*/ 1714519 w 3429038"/>
              <a:gd name="connsiteY7" fmla="*/ 0 h 342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38" h="3429036">
                <a:moveTo>
                  <a:pt x="1714519" y="0"/>
                </a:moveTo>
                <a:cubicBezTo>
                  <a:pt x="2661420" y="0"/>
                  <a:pt x="3429038" y="767616"/>
                  <a:pt x="3429038" y="1714519"/>
                </a:cubicBezTo>
                <a:cubicBezTo>
                  <a:pt x="3429038" y="2602241"/>
                  <a:pt x="2754376" y="3332385"/>
                  <a:pt x="1889819" y="3420186"/>
                </a:cubicBezTo>
                <a:lnTo>
                  <a:pt x="1714550" y="3429036"/>
                </a:lnTo>
                <a:lnTo>
                  <a:pt x="1714489" y="3429036"/>
                </a:lnTo>
                <a:lnTo>
                  <a:pt x="1539219" y="3420186"/>
                </a:lnTo>
                <a:cubicBezTo>
                  <a:pt x="674662" y="3332385"/>
                  <a:pt x="0" y="2602241"/>
                  <a:pt x="0" y="1714519"/>
                </a:cubicBezTo>
                <a:cubicBezTo>
                  <a:pt x="0" y="767616"/>
                  <a:pt x="767616" y="0"/>
                  <a:pt x="1714519"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9" name="Vrije vorm: vorm 28">
            <a:extLst>
              <a:ext uri="{FF2B5EF4-FFF2-40B4-BE49-F238E27FC236}">
                <a16:creationId xmlns:a16="http://schemas.microsoft.com/office/drawing/2014/main" id="{FC900A57-7926-24B7-9215-D2CE877694B9}"/>
              </a:ext>
            </a:extLst>
          </p:cNvPr>
          <p:cNvSpPr>
            <a:spLocks noGrp="1"/>
          </p:cNvSpPr>
          <p:nvPr>
            <p:ph type="pic" sz="quarter" idx="12" hasCustomPrompt="1"/>
          </p:nvPr>
        </p:nvSpPr>
        <p:spPr>
          <a:xfrm>
            <a:off x="6855513" y="0"/>
            <a:ext cx="5336487" cy="3429257"/>
          </a:xfrm>
          <a:custGeom>
            <a:avLst/>
            <a:gdLst>
              <a:gd name="connsiteX0" fmla="*/ 1704578 w 5336487"/>
              <a:gd name="connsiteY0" fmla="*/ 0 h 3429257"/>
              <a:gd name="connsiteX1" fmla="*/ 5336487 w 5336487"/>
              <a:gd name="connsiteY1" fmla="*/ 0 h 3429257"/>
              <a:gd name="connsiteX2" fmla="*/ 5336487 w 5336487"/>
              <a:gd name="connsiteY2" fmla="*/ 3428596 h 3429257"/>
              <a:gd name="connsiteX3" fmla="*/ 1714520 w 5336487"/>
              <a:gd name="connsiteY3" fmla="*/ 3428596 h 3429257"/>
              <a:gd name="connsiteX4" fmla="*/ 1714520 w 5336487"/>
              <a:gd name="connsiteY4" fmla="*/ 3429257 h 3429257"/>
              <a:gd name="connsiteX5" fmla="*/ 0 w 5336487"/>
              <a:gd name="connsiteY5" fmla="*/ 1714738 h 3429257"/>
              <a:gd name="connsiteX6" fmla="*/ 1539228 w 5336487"/>
              <a:gd name="connsiteY6" fmla="*/ 9072 h 3429257"/>
              <a:gd name="connsiteX7" fmla="*/ 1704578 w 5336487"/>
              <a:gd name="connsiteY7" fmla="*/ 722 h 342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257">
                <a:moveTo>
                  <a:pt x="1704578" y="0"/>
                </a:moveTo>
                <a:lnTo>
                  <a:pt x="5336487" y="0"/>
                </a:lnTo>
                <a:lnTo>
                  <a:pt x="5336487" y="3428596"/>
                </a:lnTo>
                <a:lnTo>
                  <a:pt x="1714520" y="3428596"/>
                </a:lnTo>
                <a:lnTo>
                  <a:pt x="1714520" y="3429257"/>
                </a:lnTo>
                <a:cubicBezTo>
                  <a:pt x="767677" y="3429257"/>
                  <a:pt x="0" y="2661581"/>
                  <a:pt x="0" y="1714738"/>
                </a:cubicBezTo>
                <a:cubicBezTo>
                  <a:pt x="0" y="827073"/>
                  <a:pt x="674713" y="96879"/>
                  <a:pt x="1539228" y="9072"/>
                </a:cubicBezTo>
                <a:lnTo>
                  <a:pt x="1704578" y="722"/>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6" name="Vrije vorm: vorm 25">
            <a:extLst>
              <a:ext uri="{FF2B5EF4-FFF2-40B4-BE49-F238E27FC236}">
                <a16:creationId xmlns:a16="http://schemas.microsoft.com/office/drawing/2014/main" id="{A7F62A91-6B15-C9EE-382F-86A659D57279}"/>
              </a:ext>
            </a:extLst>
          </p:cNvPr>
          <p:cNvSpPr>
            <a:spLocks noGrp="1"/>
          </p:cNvSpPr>
          <p:nvPr>
            <p:ph type="pic" sz="quarter" idx="11" hasCustomPrompt="1"/>
          </p:nvPr>
        </p:nvSpPr>
        <p:spPr>
          <a:xfrm>
            <a:off x="3426450" y="0"/>
            <a:ext cx="3429053" cy="3428614"/>
          </a:xfrm>
          <a:custGeom>
            <a:avLst/>
            <a:gdLst>
              <a:gd name="connsiteX0" fmla="*/ 3428611 w 3429053"/>
              <a:gd name="connsiteY0" fmla="*/ 0 h 3428614"/>
              <a:gd name="connsiteX1" fmla="*/ 3429051 w 3429053"/>
              <a:gd name="connsiteY1" fmla="*/ 0 h 3428614"/>
              <a:gd name="connsiteX2" fmla="*/ 3429053 w 3429053"/>
              <a:gd name="connsiteY2" fmla="*/ 3428612 h 3428614"/>
              <a:gd name="connsiteX3" fmla="*/ 0 w 3429053"/>
              <a:gd name="connsiteY3" fmla="*/ 3428614 h 3428614"/>
            </a:gdLst>
            <a:ahLst/>
            <a:cxnLst>
              <a:cxn ang="0">
                <a:pos x="connsiteX0" y="connsiteY0"/>
              </a:cxn>
              <a:cxn ang="0">
                <a:pos x="connsiteX1" y="connsiteY1"/>
              </a:cxn>
              <a:cxn ang="0">
                <a:pos x="connsiteX2" y="connsiteY2"/>
              </a:cxn>
              <a:cxn ang="0">
                <a:pos x="connsiteX3" y="connsiteY3"/>
              </a:cxn>
            </a:cxnLst>
            <a:rect l="l" t="t" r="r" b="b"/>
            <a:pathLst>
              <a:path w="3429053" h="3428614">
                <a:moveTo>
                  <a:pt x="3428611" y="0"/>
                </a:moveTo>
                <a:lnTo>
                  <a:pt x="3429051" y="0"/>
                </a:lnTo>
                <a:lnTo>
                  <a:pt x="3429053" y="3428612"/>
                </a:lnTo>
                <a:lnTo>
                  <a:pt x="0" y="342861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3" name="Vrije vorm: vorm 22">
            <a:extLst>
              <a:ext uri="{FF2B5EF4-FFF2-40B4-BE49-F238E27FC236}">
                <a16:creationId xmlns:a16="http://schemas.microsoft.com/office/drawing/2014/main" id="{58899A0D-0B1B-CA05-4E14-E7890944FE0A}"/>
              </a:ext>
            </a:extLst>
          </p:cNvPr>
          <p:cNvSpPr>
            <a:spLocks noGrp="1"/>
          </p:cNvSpPr>
          <p:nvPr>
            <p:ph type="pic" sz="quarter" idx="10" hasCustomPrompt="1"/>
          </p:nvPr>
        </p:nvSpPr>
        <p:spPr>
          <a:xfrm>
            <a:off x="0" y="0"/>
            <a:ext cx="3429036" cy="3429037"/>
          </a:xfrm>
          <a:custGeom>
            <a:avLst/>
            <a:gdLst>
              <a:gd name="connsiteX0" fmla="*/ 0 w 3429036"/>
              <a:gd name="connsiteY0" fmla="*/ 0 h 3429037"/>
              <a:gd name="connsiteX1" fmla="*/ 3429036 w 3429036"/>
              <a:gd name="connsiteY1" fmla="*/ 0 h 3429037"/>
              <a:gd name="connsiteX2" fmla="*/ 3429036 w 3429036"/>
              <a:gd name="connsiteY2" fmla="*/ 3429037 h 3429037"/>
              <a:gd name="connsiteX3" fmla="*/ 0 w 3429036"/>
              <a:gd name="connsiteY3" fmla="*/ 3429037 h 3429037"/>
            </a:gdLst>
            <a:ahLst/>
            <a:cxnLst>
              <a:cxn ang="0">
                <a:pos x="connsiteX0" y="connsiteY0"/>
              </a:cxn>
              <a:cxn ang="0">
                <a:pos x="connsiteX1" y="connsiteY1"/>
              </a:cxn>
              <a:cxn ang="0">
                <a:pos x="connsiteX2" y="connsiteY2"/>
              </a:cxn>
              <a:cxn ang="0">
                <a:pos x="connsiteX3" y="connsiteY3"/>
              </a:cxn>
            </a:cxnLst>
            <a:rect l="l" t="t" r="r" b="b"/>
            <a:pathLst>
              <a:path w="3429036" h="3429037">
                <a:moveTo>
                  <a:pt x="0" y="0"/>
                </a:moveTo>
                <a:lnTo>
                  <a:pt x="3429036" y="0"/>
                </a:lnTo>
                <a:lnTo>
                  <a:pt x="3429036" y="3429037"/>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Tree>
    <p:extLst>
      <p:ext uri="{BB962C8B-B14F-4D97-AF65-F5344CB8AC3E}">
        <p14:creationId xmlns:p14="http://schemas.microsoft.com/office/powerpoint/2010/main" val="1976206643"/>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10393017"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0572405" y="509318"/>
            <a:ext cx="1460500"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20" name="Tijdelijke aanduiding voor inhoud 15">
            <a:extLst>
              <a:ext uri="{FF2B5EF4-FFF2-40B4-BE49-F238E27FC236}">
                <a16:creationId xmlns:a16="http://schemas.microsoft.com/office/drawing/2014/main" id="{A06B284A-3001-B204-C263-77F64B5BC782}"/>
              </a:ext>
            </a:extLst>
          </p:cNvPr>
          <p:cNvSpPr>
            <a:spLocks noGrp="1"/>
          </p:cNvSpPr>
          <p:nvPr>
            <p:ph sz="quarter" idx="12" hasCustomPrompt="1"/>
          </p:nvPr>
        </p:nvSpPr>
        <p:spPr>
          <a:xfrm>
            <a:off x="772103" y="1941197"/>
            <a:ext cx="9334423"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2">
            <a:extLst>
              <a:ext uri="{FF2B5EF4-FFF2-40B4-BE49-F238E27FC236}">
                <a16:creationId xmlns:a16="http://schemas.microsoft.com/office/drawing/2014/main" id="{63A7F70D-61FC-AAE9-23E1-95270FC61E15}"/>
              </a:ext>
            </a:extLst>
          </p:cNvPr>
          <p:cNvSpPr>
            <a:spLocks noGrp="1"/>
          </p:cNvSpPr>
          <p:nvPr>
            <p:ph type="ftr" sz="quarter" idx="3"/>
          </p:nvPr>
        </p:nvSpPr>
        <p:spPr>
          <a:xfrm>
            <a:off x="6011624" y="6572592"/>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135D7E9E-9702-4AA9-CFEC-B7AE43037A6D}"/>
              </a:ext>
            </a:extLst>
          </p:cNvPr>
          <p:cNvSpPr>
            <a:spLocks noGrp="1"/>
          </p:cNvSpPr>
          <p:nvPr>
            <p:ph type="title"/>
          </p:nvPr>
        </p:nvSpPr>
        <p:spPr>
          <a:xfrm>
            <a:off x="792000" y="602673"/>
            <a:ext cx="9314526"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981300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9488557"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9667944" y="483553"/>
            <a:ext cx="2325273" cy="6063329"/>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F18AADA3-75EA-E468-B9CE-4E86AFCF872C}"/>
              </a:ext>
            </a:extLst>
          </p:cNvPr>
          <p:cNvSpPr>
            <a:spLocks noGrp="1"/>
          </p:cNvSpPr>
          <p:nvPr>
            <p:ph type="ftr" sz="quarter" idx="3"/>
          </p:nvPr>
        </p:nvSpPr>
        <p:spPr>
          <a:xfrm>
            <a:off x="5053262" y="6572592"/>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inhoud 15">
            <a:extLst>
              <a:ext uri="{FF2B5EF4-FFF2-40B4-BE49-F238E27FC236}">
                <a16:creationId xmlns:a16="http://schemas.microsoft.com/office/drawing/2014/main" id="{D297879F-9AB9-D241-D872-8338BFDD1B1B}"/>
              </a:ext>
            </a:extLst>
          </p:cNvPr>
          <p:cNvSpPr>
            <a:spLocks noGrp="1"/>
          </p:cNvSpPr>
          <p:nvPr>
            <p:ph sz="quarter" idx="13" hasCustomPrompt="1"/>
          </p:nvPr>
        </p:nvSpPr>
        <p:spPr>
          <a:xfrm>
            <a:off x="772103" y="1941197"/>
            <a:ext cx="841585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itel 1">
            <a:extLst>
              <a:ext uri="{FF2B5EF4-FFF2-40B4-BE49-F238E27FC236}">
                <a16:creationId xmlns:a16="http://schemas.microsoft.com/office/drawing/2014/main" id="{AFA85D15-950D-5205-65AE-FD34F85B3D90}"/>
              </a:ext>
            </a:extLst>
          </p:cNvPr>
          <p:cNvSpPr>
            <a:spLocks noGrp="1"/>
          </p:cNvSpPr>
          <p:nvPr>
            <p:ph type="title"/>
          </p:nvPr>
        </p:nvSpPr>
        <p:spPr>
          <a:xfrm>
            <a:off x="792000" y="602673"/>
            <a:ext cx="8395960"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5461556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8951843"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9131230" y="509318"/>
            <a:ext cx="2871925"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E4E8063D-C076-3A42-8E85-5A3C0808F046}"/>
              </a:ext>
            </a:extLst>
          </p:cNvPr>
          <p:cNvSpPr>
            <a:spLocks noGrp="1"/>
          </p:cNvSpPr>
          <p:nvPr>
            <p:ph type="ftr" sz="quarter" idx="3"/>
          </p:nvPr>
        </p:nvSpPr>
        <p:spPr>
          <a:xfrm>
            <a:off x="4559968" y="6589466"/>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15">
            <a:extLst>
              <a:ext uri="{FF2B5EF4-FFF2-40B4-BE49-F238E27FC236}">
                <a16:creationId xmlns:a16="http://schemas.microsoft.com/office/drawing/2014/main" id="{7999EFFF-F513-9E12-5D7F-01FFCDB1BD69}"/>
              </a:ext>
            </a:extLst>
          </p:cNvPr>
          <p:cNvSpPr>
            <a:spLocks noGrp="1"/>
          </p:cNvSpPr>
          <p:nvPr>
            <p:ph sz="quarter" idx="13" hasCustomPrompt="1"/>
          </p:nvPr>
        </p:nvSpPr>
        <p:spPr>
          <a:xfrm>
            <a:off x="772104" y="1941197"/>
            <a:ext cx="7902664"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9F63AF8C-D274-D6FC-A1D3-65379BBEA8E7}"/>
              </a:ext>
            </a:extLst>
          </p:cNvPr>
          <p:cNvSpPr>
            <a:spLocks noGrp="1"/>
          </p:cNvSpPr>
          <p:nvPr>
            <p:ph type="title"/>
          </p:nvPr>
        </p:nvSpPr>
        <p:spPr>
          <a:xfrm>
            <a:off x="792000" y="602673"/>
            <a:ext cx="788276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4284772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4_One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E83433-073D-FAD0-8CBF-5DDC296A90B1}"/>
              </a:ext>
            </a:extLst>
          </p:cNvPr>
          <p:cNvSpPr/>
          <p:nvPr userDrawn="1"/>
        </p:nvSpPr>
        <p:spPr>
          <a:xfrm>
            <a:off x="8047383"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Text Placeholder 3">
            <a:extLst>
              <a:ext uri="{FF2B5EF4-FFF2-40B4-BE49-F238E27FC236}">
                <a16:creationId xmlns:a16="http://schemas.microsoft.com/office/drawing/2014/main" id="{2B02C5CF-7565-E7B3-8279-F453CE14D532}"/>
              </a:ext>
            </a:extLst>
          </p:cNvPr>
          <p:cNvSpPr>
            <a:spLocks noGrp="1"/>
          </p:cNvSpPr>
          <p:nvPr>
            <p:ph type="body" sz="quarter" idx="11"/>
          </p:nvPr>
        </p:nvSpPr>
        <p:spPr>
          <a:xfrm>
            <a:off x="8226771" y="509317"/>
            <a:ext cx="3726690" cy="603756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1187C346-FD3A-4AA4-6E7E-FA584782116C}"/>
              </a:ext>
            </a:extLst>
          </p:cNvPr>
          <p:cNvSpPr>
            <a:spLocks noGrp="1"/>
          </p:cNvSpPr>
          <p:nvPr>
            <p:ph type="ftr" sz="quarter" idx="3"/>
          </p:nvPr>
        </p:nvSpPr>
        <p:spPr>
          <a:xfrm>
            <a:off x="3629372" y="6572592"/>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15">
            <a:extLst>
              <a:ext uri="{FF2B5EF4-FFF2-40B4-BE49-F238E27FC236}">
                <a16:creationId xmlns:a16="http://schemas.microsoft.com/office/drawing/2014/main" id="{5E160767-A8CD-B735-6057-D46669022B31}"/>
              </a:ext>
            </a:extLst>
          </p:cNvPr>
          <p:cNvSpPr>
            <a:spLocks noGrp="1"/>
          </p:cNvSpPr>
          <p:nvPr>
            <p:ph sz="quarter" idx="13" hasCustomPrompt="1"/>
          </p:nvPr>
        </p:nvSpPr>
        <p:spPr>
          <a:xfrm>
            <a:off x="772104" y="1941197"/>
            <a:ext cx="6952170"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titel 1">
            <a:extLst>
              <a:ext uri="{FF2B5EF4-FFF2-40B4-BE49-F238E27FC236}">
                <a16:creationId xmlns:a16="http://schemas.microsoft.com/office/drawing/2014/main" id="{98A6CD7A-D7D8-36C8-FDF8-C06A11FC6A8F}"/>
              </a:ext>
            </a:extLst>
          </p:cNvPr>
          <p:cNvSpPr>
            <a:spLocks noGrp="1"/>
          </p:cNvSpPr>
          <p:nvPr>
            <p:ph type="title"/>
          </p:nvPr>
        </p:nvSpPr>
        <p:spPr>
          <a:xfrm>
            <a:off x="792000" y="602673"/>
            <a:ext cx="6932274"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591172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6_One colum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A12E129-21AC-539E-CB6C-BCFD39163ABD}"/>
              </a:ext>
            </a:extLst>
          </p:cNvPr>
          <p:cNvSpPr/>
          <p:nvPr userDrawn="1"/>
        </p:nvSpPr>
        <p:spPr>
          <a:xfrm>
            <a:off x="7527636"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Text Placeholder 3">
            <a:extLst>
              <a:ext uri="{FF2B5EF4-FFF2-40B4-BE49-F238E27FC236}">
                <a16:creationId xmlns:a16="http://schemas.microsoft.com/office/drawing/2014/main" id="{E14AF565-DE0F-14E6-AA66-2496B218E2C5}"/>
              </a:ext>
            </a:extLst>
          </p:cNvPr>
          <p:cNvSpPr>
            <a:spLocks noGrp="1"/>
          </p:cNvSpPr>
          <p:nvPr>
            <p:ph type="body" sz="quarter" idx="13"/>
          </p:nvPr>
        </p:nvSpPr>
        <p:spPr>
          <a:xfrm>
            <a:off x="7868962" y="509318"/>
            <a:ext cx="4054682"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954CFD31-F06E-68B9-8B2A-59662553DDDE}"/>
              </a:ext>
            </a:extLst>
          </p:cNvPr>
          <p:cNvSpPr>
            <a:spLocks noGrp="1"/>
          </p:cNvSpPr>
          <p:nvPr>
            <p:ph type="ftr" sz="quarter" idx="3"/>
          </p:nvPr>
        </p:nvSpPr>
        <p:spPr>
          <a:xfrm>
            <a:off x="3056021" y="6546883"/>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15">
            <a:extLst>
              <a:ext uri="{FF2B5EF4-FFF2-40B4-BE49-F238E27FC236}">
                <a16:creationId xmlns:a16="http://schemas.microsoft.com/office/drawing/2014/main" id="{F02AB14A-1194-744E-C1A6-1832C09E6418}"/>
              </a:ext>
            </a:extLst>
          </p:cNvPr>
          <p:cNvSpPr>
            <a:spLocks noGrp="1"/>
          </p:cNvSpPr>
          <p:nvPr>
            <p:ph sz="quarter" idx="14" hasCustomPrompt="1"/>
          </p:nvPr>
        </p:nvSpPr>
        <p:spPr>
          <a:xfrm>
            <a:off x="772104" y="1941197"/>
            <a:ext cx="639871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jdelijke aanduiding voor titel 1">
            <a:extLst>
              <a:ext uri="{FF2B5EF4-FFF2-40B4-BE49-F238E27FC236}">
                <a16:creationId xmlns:a16="http://schemas.microsoft.com/office/drawing/2014/main" id="{53BFDA23-40B8-F83F-EED5-FD7F0D1F07CB}"/>
              </a:ext>
            </a:extLst>
          </p:cNvPr>
          <p:cNvSpPr>
            <a:spLocks noGrp="1"/>
          </p:cNvSpPr>
          <p:nvPr>
            <p:ph type="title"/>
          </p:nvPr>
        </p:nvSpPr>
        <p:spPr>
          <a:xfrm>
            <a:off x="792000" y="602673"/>
            <a:ext cx="6398717"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0390827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5_One column">
    <p:spTree>
      <p:nvGrpSpPr>
        <p:cNvPr id="1" name=""/>
        <p:cNvGrpSpPr/>
        <p:nvPr/>
      </p:nvGrpSpPr>
      <p:grpSpPr>
        <a:xfrm>
          <a:off x="0" y="0"/>
          <a:ext cx="0" cy="0"/>
          <a:chOff x="0" y="0"/>
          <a:chExt cx="0" cy="0"/>
        </a:xfrm>
      </p:grpSpPr>
      <p:sp>
        <p:nvSpPr>
          <p:cNvPr id="13" name="Tijdelijke aanduiding voor titel 1">
            <a:extLst>
              <a:ext uri="{FF2B5EF4-FFF2-40B4-BE49-F238E27FC236}">
                <a16:creationId xmlns:a16="http://schemas.microsoft.com/office/drawing/2014/main" id="{ACF9D0A0-3AD3-55DE-36A2-5D620E21BF99}"/>
              </a:ext>
            </a:extLst>
          </p:cNvPr>
          <p:cNvSpPr>
            <a:spLocks noGrp="1"/>
          </p:cNvSpPr>
          <p:nvPr>
            <p:ph type="title"/>
          </p:nvPr>
        </p:nvSpPr>
        <p:spPr>
          <a:xfrm>
            <a:off x="792000" y="819605"/>
            <a:ext cx="5159464"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5" name="Rectangle 4">
            <a:extLst>
              <a:ext uri="{FF2B5EF4-FFF2-40B4-BE49-F238E27FC236}">
                <a16:creationId xmlns:a16="http://schemas.microsoft.com/office/drawing/2014/main" id="{D43348EE-B04D-6260-4764-31AFE3FAEF7D}"/>
              </a:ext>
            </a:extLst>
          </p:cNvPr>
          <p:cNvSpPr/>
          <p:nvPr userDrawn="1"/>
        </p:nvSpPr>
        <p:spPr>
          <a:xfrm>
            <a:off x="6407408"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Footer Placeholder 2">
            <a:extLst>
              <a:ext uri="{FF2B5EF4-FFF2-40B4-BE49-F238E27FC236}">
                <a16:creationId xmlns:a16="http://schemas.microsoft.com/office/drawing/2014/main" id="{3FC5E408-3D19-131D-BF8E-BDD29719961D}"/>
              </a:ext>
            </a:extLst>
          </p:cNvPr>
          <p:cNvSpPr>
            <a:spLocks noGrp="1"/>
          </p:cNvSpPr>
          <p:nvPr>
            <p:ph type="ftr" sz="quarter" idx="3"/>
          </p:nvPr>
        </p:nvSpPr>
        <p:spPr>
          <a:xfrm>
            <a:off x="1816768" y="6546883"/>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15">
            <a:extLst>
              <a:ext uri="{FF2B5EF4-FFF2-40B4-BE49-F238E27FC236}">
                <a16:creationId xmlns:a16="http://schemas.microsoft.com/office/drawing/2014/main" id="{9D587EF1-66AF-210B-59BA-DFF7A26B9592}"/>
              </a:ext>
            </a:extLst>
          </p:cNvPr>
          <p:cNvSpPr>
            <a:spLocks noGrp="1"/>
          </p:cNvSpPr>
          <p:nvPr>
            <p:ph sz="quarter" idx="14" hasCustomPrompt="1"/>
          </p:nvPr>
        </p:nvSpPr>
        <p:spPr>
          <a:xfrm>
            <a:off x="772104" y="1941197"/>
            <a:ext cx="5159464"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FB830B2B-8E62-1654-6CEF-F3ACA951F2CC}"/>
              </a:ext>
            </a:extLst>
          </p:cNvPr>
          <p:cNvSpPr>
            <a:spLocks noGrp="1"/>
          </p:cNvSpPr>
          <p:nvPr>
            <p:ph type="body" sz="quarter" idx="13"/>
          </p:nvPr>
        </p:nvSpPr>
        <p:spPr>
          <a:xfrm>
            <a:off x="6725653" y="509318"/>
            <a:ext cx="5197991"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34963942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79388" y="521350"/>
            <a:ext cx="1460500"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5" name="Footer Placeholder 2">
            <a:extLst>
              <a:ext uri="{FF2B5EF4-FFF2-40B4-BE49-F238E27FC236}">
                <a16:creationId xmlns:a16="http://schemas.microsoft.com/office/drawing/2014/main" id="{F03A845E-4D25-AD66-76EE-69FC1CDC9148}"/>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inhoud 15">
            <a:extLst>
              <a:ext uri="{FF2B5EF4-FFF2-40B4-BE49-F238E27FC236}">
                <a16:creationId xmlns:a16="http://schemas.microsoft.com/office/drawing/2014/main" id="{AE6D569B-E2AC-8B00-4DED-D9D80C03E86E}"/>
              </a:ext>
            </a:extLst>
          </p:cNvPr>
          <p:cNvSpPr>
            <a:spLocks noGrp="1"/>
          </p:cNvSpPr>
          <p:nvPr>
            <p:ph sz="quarter" idx="13" hasCustomPrompt="1"/>
          </p:nvPr>
        </p:nvSpPr>
        <p:spPr>
          <a:xfrm>
            <a:off x="2057904" y="1941197"/>
            <a:ext cx="9422296"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itel 1">
            <a:extLst>
              <a:ext uri="{FF2B5EF4-FFF2-40B4-BE49-F238E27FC236}">
                <a16:creationId xmlns:a16="http://schemas.microsoft.com/office/drawing/2014/main" id="{E6726E29-1A3E-A7AC-9AA0-D57355565293}"/>
              </a:ext>
            </a:extLst>
          </p:cNvPr>
          <p:cNvSpPr>
            <a:spLocks noGrp="1"/>
          </p:cNvSpPr>
          <p:nvPr>
            <p:ph type="title"/>
          </p:nvPr>
        </p:nvSpPr>
        <p:spPr>
          <a:xfrm>
            <a:off x="2057904" y="602673"/>
            <a:ext cx="9402212"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071951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179387" y="521349"/>
            <a:ext cx="2325273"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C6B3FBB0-696C-75E0-6521-31F13F025D5C}"/>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CB862EE8-2520-9DBB-39A4-BAF7CB65F6BD}"/>
              </a:ext>
            </a:extLst>
          </p:cNvPr>
          <p:cNvSpPr>
            <a:spLocks noGrp="1"/>
          </p:cNvSpPr>
          <p:nvPr>
            <p:ph sz="quarter" idx="13" hasCustomPrompt="1"/>
          </p:nvPr>
        </p:nvSpPr>
        <p:spPr>
          <a:xfrm>
            <a:off x="3031958" y="1941197"/>
            <a:ext cx="8448242"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78E54205-DCA7-6392-B04B-BDA9136B8928}"/>
              </a:ext>
            </a:extLst>
          </p:cNvPr>
          <p:cNvSpPr>
            <a:spLocks noGrp="1"/>
          </p:cNvSpPr>
          <p:nvPr>
            <p:ph type="title"/>
          </p:nvPr>
        </p:nvSpPr>
        <p:spPr>
          <a:xfrm>
            <a:off x="3031958" y="602673"/>
            <a:ext cx="842815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0973157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179387" y="521350"/>
            <a:ext cx="2871925"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6" name="Footer Placeholder 2">
            <a:extLst>
              <a:ext uri="{FF2B5EF4-FFF2-40B4-BE49-F238E27FC236}">
                <a16:creationId xmlns:a16="http://schemas.microsoft.com/office/drawing/2014/main" id="{B0302B45-49A6-B318-C333-AEC1A7BFA70A}"/>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84AA6612-4C44-881C-194A-EFA9C597C803}"/>
              </a:ext>
            </a:extLst>
          </p:cNvPr>
          <p:cNvSpPr>
            <a:spLocks noGrp="1"/>
          </p:cNvSpPr>
          <p:nvPr>
            <p:ph sz="quarter" idx="13" hasCustomPrompt="1"/>
          </p:nvPr>
        </p:nvSpPr>
        <p:spPr>
          <a:xfrm>
            <a:off x="3557182" y="1941197"/>
            <a:ext cx="7923018"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7F59D212-8C1B-0726-669E-F797E772D3FB}"/>
              </a:ext>
            </a:extLst>
          </p:cNvPr>
          <p:cNvSpPr>
            <a:spLocks noGrp="1"/>
          </p:cNvSpPr>
          <p:nvPr>
            <p:ph type="title"/>
          </p:nvPr>
        </p:nvSpPr>
        <p:spPr>
          <a:xfrm>
            <a:off x="3557182" y="602673"/>
            <a:ext cx="7902934"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3427918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 Placeholder 3">
            <a:extLst>
              <a:ext uri="{FF2B5EF4-FFF2-40B4-BE49-F238E27FC236}">
                <a16:creationId xmlns:a16="http://schemas.microsoft.com/office/drawing/2014/main" id="{8CA03C8C-655D-7451-C879-3DDEE48C5618}"/>
              </a:ext>
            </a:extLst>
          </p:cNvPr>
          <p:cNvSpPr>
            <a:spLocks noGrp="1"/>
          </p:cNvSpPr>
          <p:nvPr>
            <p:ph type="body" sz="quarter" idx="11"/>
          </p:nvPr>
        </p:nvSpPr>
        <p:spPr>
          <a:xfrm>
            <a:off x="179388" y="521350"/>
            <a:ext cx="3726690"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5" name="Footer Placeholder 2">
            <a:extLst>
              <a:ext uri="{FF2B5EF4-FFF2-40B4-BE49-F238E27FC236}">
                <a16:creationId xmlns:a16="http://schemas.microsoft.com/office/drawing/2014/main" id="{41CE4071-AAB5-A31C-8733-D61BBD3AB858}"/>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C14B3FD5-3D55-F4B4-E240-F4E6DB496358}"/>
              </a:ext>
            </a:extLst>
          </p:cNvPr>
          <p:cNvSpPr>
            <a:spLocks noGrp="1"/>
          </p:cNvSpPr>
          <p:nvPr>
            <p:ph sz="quarter" idx="13" hasCustomPrompt="1"/>
          </p:nvPr>
        </p:nvSpPr>
        <p:spPr>
          <a:xfrm>
            <a:off x="4519708" y="1941197"/>
            <a:ext cx="6960492"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7AD7934C-C2DB-888D-A814-BF91FBCE5016}"/>
              </a:ext>
            </a:extLst>
          </p:cNvPr>
          <p:cNvSpPr>
            <a:spLocks noGrp="1"/>
          </p:cNvSpPr>
          <p:nvPr>
            <p:ph type="title"/>
          </p:nvPr>
        </p:nvSpPr>
        <p:spPr>
          <a:xfrm>
            <a:off x="4519708" y="602673"/>
            <a:ext cx="694040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821755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872D72D0-B26A-ECF2-DE7D-7A23419DC00F}"/>
              </a:ext>
            </a:extLst>
          </p:cNvPr>
          <p:cNvSpPr>
            <a:spLocks noGrp="1"/>
          </p:cNvSpPr>
          <p:nvPr>
            <p:ph type="body" sz="quarter" idx="11"/>
          </p:nvPr>
        </p:nvSpPr>
        <p:spPr>
          <a:xfrm>
            <a:off x="179387" y="521350"/>
            <a:ext cx="4207885"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E678A739-AC33-D7D9-A740-B24EB57CC0CC}"/>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ABDBFA22-EF37-0218-7390-BEF56E84C03B}"/>
              </a:ext>
            </a:extLst>
          </p:cNvPr>
          <p:cNvSpPr>
            <a:spLocks noGrp="1"/>
          </p:cNvSpPr>
          <p:nvPr>
            <p:ph sz="quarter" idx="13" hasCustomPrompt="1"/>
          </p:nvPr>
        </p:nvSpPr>
        <p:spPr>
          <a:xfrm>
            <a:off x="5024582" y="1941197"/>
            <a:ext cx="645561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1499FE1D-B33B-D46B-6405-A22088717499}"/>
              </a:ext>
            </a:extLst>
          </p:cNvPr>
          <p:cNvSpPr>
            <a:spLocks noGrp="1"/>
          </p:cNvSpPr>
          <p:nvPr>
            <p:ph type="title"/>
          </p:nvPr>
        </p:nvSpPr>
        <p:spPr>
          <a:xfrm>
            <a:off x="5004498" y="602673"/>
            <a:ext cx="645561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9525446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One column">
    <p:spTree>
      <p:nvGrpSpPr>
        <p:cNvPr id="1" name=""/>
        <p:cNvGrpSpPr/>
        <p:nvPr/>
      </p:nvGrpSpPr>
      <p:grpSpPr>
        <a:xfrm>
          <a:off x="0" y="0"/>
          <a:ext cx="0" cy="0"/>
          <a:chOff x="0" y="0"/>
          <a:chExt cx="0" cy="0"/>
        </a:xfrm>
      </p:grpSpPr>
      <p:sp>
        <p:nvSpPr>
          <p:cNvPr id="8" name="Tijdelijke aanduiding voor titel 1">
            <a:extLst>
              <a:ext uri="{FF2B5EF4-FFF2-40B4-BE49-F238E27FC236}">
                <a16:creationId xmlns:a16="http://schemas.microsoft.com/office/drawing/2014/main" id="{12E35E04-2E04-C927-9253-162F2ED073EF}"/>
              </a:ext>
            </a:extLst>
          </p:cNvPr>
          <p:cNvSpPr>
            <a:spLocks noGrp="1"/>
          </p:cNvSpPr>
          <p:nvPr>
            <p:ph type="title"/>
          </p:nvPr>
        </p:nvSpPr>
        <p:spPr>
          <a:xfrm>
            <a:off x="6164147" y="602673"/>
            <a:ext cx="5295967" cy="722245"/>
          </a:xfrm>
          <a:prstGeom prst="rect">
            <a:avLst/>
          </a:prstGeom>
        </p:spPr>
        <p:txBody>
          <a:bodyPr vert="horz" lIns="91440" tIns="45720" rIns="91440" bIns="45720" rtlCol="0" anchor="ctr">
            <a:noAutofit/>
          </a:bodyPr>
          <a:lstStyle/>
          <a:p>
            <a:r>
              <a:rPr lang="en-US"/>
              <a:t>Click to edit Master title style</a:t>
            </a:r>
            <a:endParaRPr lang="nl-NL"/>
          </a:p>
        </p:txBody>
      </p:sp>
      <p:sp>
        <p:nvSpPr>
          <p:cNvPr id="2" name="Footer Placeholder 2">
            <a:extLst>
              <a:ext uri="{FF2B5EF4-FFF2-40B4-BE49-F238E27FC236}">
                <a16:creationId xmlns:a16="http://schemas.microsoft.com/office/drawing/2014/main" id="{B5323C97-FC53-4F1C-CE1B-13653756206C}"/>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15">
            <a:extLst>
              <a:ext uri="{FF2B5EF4-FFF2-40B4-BE49-F238E27FC236}">
                <a16:creationId xmlns:a16="http://schemas.microsoft.com/office/drawing/2014/main" id="{68257040-1AAB-CA29-FB1D-0C6A16115718}"/>
              </a:ext>
            </a:extLst>
          </p:cNvPr>
          <p:cNvSpPr>
            <a:spLocks noGrp="1"/>
          </p:cNvSpPr>
          <p:nvPr>
            <p:ph sz="quarter" idx="13" hasCustomPrompt="1"/>
          </p:nvPr>
        </p:nvSpPr>
        <p:spPr>
          <a:xfrm>
            <a:off x="6184232" y="1941197"/>
            <a:ext cx="529596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AE679CD2-25C4-67F6-7415-89D9F10F1A38}"/>
              </a:ext>
            </a:extLst>
          </p:cNvPr>
          <p:cNvSpPr/>
          <p:nvPr userDrawn="1"/>
        </p:nvSpPr>
        <p:spPr>
          <a:xfrm>
            <a:off x="-5422"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Text Placeholder 3">
            <a:extLst>
              <a:ext uri="{FF2B5EF4-FFF2-40B4-BE49-F238E27FC236}">
                <a16:creationId xmlns:a16="http://schemas.microsoft.com/office/drawing/2014/main" id="{CF171F31-BA02-81F7-A01F-0FF77481DC88}"/>
              </a:ext>
            </a:extLst>
          </p:cNvPr>
          <p:cNvSpPr>
            <a:spLocks noGrp="1"/>
          </p:cNvSpPr>
          <p:nvPr>
            <p:ph type="body" sz="quarter" idx="11"/>
          </p:nvPr>
        </p:nvSpPr>
        <p:spPr>
          <a:xfrm>
            <a:off x="179387" y="521350"/>
            <a:ext cx="5270918"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20776920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Full widt image">
    <p:bg>
      <p:bgRef idx="1001">
        <a:schemeClr val="bg1"/>
      </p:bgRef>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F7F5925E-98AA-0FE4-C000-F64D8B4F70E1}"/>
              </a:ext>
            </a:extLst>
          </p:cNvPr>
          <p:cNvSpPr>
            <a:spLocks noGrp="1"/>
          </p:cNvSpPr>
          <p:nvPr>
            <p:ph type="pic" sz="quarter" idx="11" hasCustomPrompt="1"/>
          </p:nvPr>
        </p:nvSpPr>
        <p:spPr>
          <a:xfrm>
            <a:off x="792162" y="647700"/>
            <a:ext cx="10607675" cy="5562600"/>
          </a:xfrm>
        </p:spPr>
        <p:txBody>
          <a:bodyPr>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94097E0A-A061-7857-CA05-21B95468FAF9}"/>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3337583335"/>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solidFill>
                  <a:srgbClr val="1B2944"/>
                </a:solidFill>
                <a:latin typeface="Corbel" panose="020B0503020204020204" pitchFamily="34" charset="0"/>
              </a:defRPr>
            </a:lvl1pPr>
          </a:lstStyle>
          <a:p>
            <a:r>
              <a:rPr lang="en-US"/>
              <a:t>Click to edit Master title style</a:t>
            </a:r>
            <a:endParaRPr lang="nl-BE"/>
          </a:p>
        </p:txBody>
      </p:sp>
      <p:sp>
        <p:nvSpPr>
          <p:cNvPr id="17" name="Content Placeholder 2"/>
          <p:cNvSpPr>
            <a:spLocks noGrp="1"/>
          </p:cNvSpPr>
          <p:nvPr>
            <p:ph idx="1"/>
          </p:nvPr>
        </p:nvSpPr>
        <p:spPr>
          <a:xfrm>
            <a:off x="838200" y="1841787"/>
            <a:ext cx="10515600" cy="4274256"/>
          </a:xfrm>
        </p:spPr>
        <p:txBody>
          <a:bodyPr>
            <a:noAutofit/>
          </a:bodyPr>
          <a:lstStyle>
            <a:lvl1pPr marL="228600" indent="-228600">
              <a:buClr>
                <a:srgbClr val="FF681E"/>
              </a:buClr>
              <a:buFont typeface="Arial" panose="020B0604020202020204" pitchFamily="34" charset="0"/>
              <a:buChar char="•"/>
              <a:defRPr>
                <a:solidFill>
                  <a:srgbClr val="1B2944"/>
                </a:solidFill>
                <a:latin typeface="Corbel" panose="020B0503020204020204" pitchFamily="34" charset="0"/>
              </a:defRPr>
            </a:lvl1pPr>
            <a:lvl2pPr marL="685800" indent="-228600">
              <a:buClr>
                <a:srgbClr val="7C7C7C"/>
              </a:buClr>
              <a:buFontTx/>
              <a:buBlip>
                <a:blip r:embed="rId2"/>
              </a:buBlip>
              <a:defRPr>
                <a:solidFill>
                  <a:srgbClr val="1B2944"/>
                </a:solidFill>
                <a:latin typeface="Corbel" panose="020B0503020204020204" pitchFamily="34" charset="0"/>
              </a:defRPr>
            </a:lvl2pPr>
            <a:lvl3pPr marL="1143000" indent="-228600">
              <a:buClr>
                <a:srgbClr val="7C7C7C"/>
              </a:buClr>
              <a:buFont typeface="Arial" panose="020B0604020202020204" pitchFamily="34" charset="0"/>
              <a:buChar char="•"/>
              <a:defRPr>
                <a:solidFill>
                  <a:srgbClr val="1B2944"/>
                </a:solidFill>
                <a:latin typeface="Corbel" panose="020B0503020204020204" pitchFamily="34" charset="0"/>
              </a:defRPr>
            </a:lvl3pPr>
            <a:lvl4pPr marL="1600200" indent="-228600">
              <a:buClr>
                <a:srgbClr val="7C7C7C"/>
              </a:buClr>
              <a:buFont typeface="Arial" panose="020B0604020202020204" pitchFamily="34" charset="0"/>
              <a:buChar char="•"/>
              <a:defRPr>
                <a:solidFill>
                  <a:srgbClr val="1B2944"/>
                </a:solidFill>
                <a:latin typeface="Corbel" panose="020B0503020204020204" pitchFamily="34" charset="0"/>
              </a:defRPr>
            </a:lvl4pPr>
            <a:lvl5pPr marL="2057400" indent="-228600">
              <a:buClr>
                <a:srgbClr val="7C7C7C"/>
              </a:buClr>
              <a:buFont typeface="Arial" panose="020B0604020202020204" pitchFamily="34" charset="0"/>
              <a:buChar char="•"/>
              <a:defRPr>
                <a:solidFill>
                  <a:srgbClr val="1B2944"/>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7719990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2000" y="3428996"/>
            <a:ext cx="5616000" cy="2628000"/>
          </a:xfrm>
          <a:prstGeom prst="rect">
            <a:avLst/>
          </a:prstGeom>
        </p:spPr>
        <p:txBody>
          <a:bodyPr anchor="b">
            <a:noAutofit/>
          </a:bodyPr>
          <a:lstStyle>
            <a:lvl1pPr>
              <a:defRPr sz="2400" b="1">
                <a:solidFill>
                  <a:schemeClr val="bg1"/>
                </a:solidFill>
                <a:latin typeface="+mj-lt"/>
                <a:cs typeface="Arial" panose="020B0604020202020204" pitchFamily="34" charset="0"/>
              </a:defRPr>
            </a:lvl1pPr>
          </a:lstStyle>
          <a:p>
            <a:r>
              <a:rPr lang="en-US"/>
              <a:t>01</a:t>
            </a:r>
            <a:br>
              <a:rPr lang="en-US"/>
            </a:br>
            <a:r>
              <a:rPr lang="en-US"/>
              <a:t>Click to edit chapter title</a:t>
            </a:r>
          </a:p>
        </p:txBody>
      </p:sp>
      <p:pic>
        <p:nvPicPr>
          <p:cNvPr id="4" name="Graphic 3">
            <a:extLst>
              <a:ext uri="{FF2B5EF4-FFF2-40B4-BE49-F238E27FC236}">
                <a16:creationId xmlns:a16="http://schemas.microsoft.com/office/drawing/2014/main" id="{3172C627-6B22-1CE4-C94A-AD37FEE634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10" name="Vrije vorm: vorm 9">
            <a:extLst>
              <a:ext uri="{FF2B5EF4-FFF2-40B4-BE49-F238E27FC236}">
                <a16:creationId xmlns:a16="http://schemas.microsoft.com/office/drawing/2014/main" id="{9D7874E6-8F32-E150-BAF7-B511F20500C6}"/>
              </a:ext>
            </a:extLst>
          </p:cNvPr>
          <p:cNvSpPr/>
          <p:nvPr/>
        </p:nvSpPr>
        <p:spPr>
          <a:xfrm>
            <a:off x="6319232" y="979711"/>
            <a:ext cx="1959432" cy="1959432"/>
          </a:xfrm>
          <a:custGeom>
            <a:avLst/>
            <a:gdLst>
              <a:gd name="connsiteX0" fmla="*/ 1959432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2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2" y="979716"/>
                </a:moveTo>
                <a:cubicBezTo>
                  <a:pt x="1959432" y="1520798"/>
                  <a:pt x="1520799" y="1959432"/>
                  <a:pt x="979716" y="1959432"/>
                </a:cubicBezTo>
                <a:cubicBezTo>
                  <a:pt x="438634" y="1959432"/>
                  <a:pt x="0" y="1520798"/>
                  <a:pt x="0" y="979716"/>
                </a:cubicBezTo>
                <a:cubicBezTo>
                  <a:pt x="0" y="438634"/>
                  <a:pt x="438634" y="0"/>
                  <a:pt x="979716" y="0"/>
                </a:cubicBezTo>
                <a:cubicBezTo>
                  <a:pt x="1520799" y="0"/>
                  <a:pt x="1959432" y="438634"/>
                  <a:pt x="1959432"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2086703F-1C6B-9CEE-059F-79D72CC7F7D9}"/>
              </a:ext>
            </a:extLst>
          </p:cNvPr>
          <p:cNvSpPr/>
          <p:nvPr/>
        </p:nvSpPr>
        <p:spPr>
          <a:xfrm rot="18900000">
            <a:off x="10520734" y="5185526"/>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94737E12-FD75-B42D-8730-33325832D72C}"/>
              </a:ext>
            </a:extLst>
          </p:cNvPr>
          <p:cNvSpPr/>
          <p:nvPr/>
        </p:nvSpPr>
        <p:spPr>
          <a:xfrm>
            <a:off x="8278655" y="2939135"/>
            <a:ext cx="1959432" cy="1959432"/>
          </a:xfrm>
          <a:custGeom>
            <a:avLst/>
            <a:gdLst>
              <a:gd name="connsiteX0" fmla="*/ 0 w 1959432"/>
              <a:gd name="connsiteY0" fmla="*/ 0 h 1959432"/>
              <a:gd name="connsiteX1" fmla="*/ 1959433 w 1959432"/>
              <a:gd name="connsiteY1" fmla="*/ 0 h 1959432"/>
              <a:gd name="connsiteX2" fmla="*/ 1959433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3" y="0"/>
                </a:lnTo>
                <a:lnTo>
                  <a:pt x="1959433"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8407AF6D-9000-F733-EA84-FF76C63BD23E}"/>
              </a:ext>
            </a:extLst>
          </p:cNvPr>
          <p:cNvSpPr/>
          <p:nvPr/>
        </p:nvSpPr>
        <p:spPr>
          <a:xfrm>
            <a:off x="8278655" y="4898567"/>
            <a:ext cx="1959432" cy="1959432"/>
          </a:xfrm>
          <a:custGeom>
            <a:avLst/>
            <a:gdLst>
              <a:gd name="connsiteX0" fmla="*/ 1959433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3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3" y="979716"/>
                </a:moveTo>
                <a:cubicBezTo>
                  <a:pt x="1959433" y="1520798"/>
                  <a:pt x="1520799" y="1959432"/>
                  <a:pt x="979716" y="1959432"/>
                </a:cubicBezTo>
                <a:cubicBezTo>
                  <a:pt x="438634" y="1959432"/>
                  <a:pt x="0" y="1520799"/>
                  <a:pt x="0" y="979716"/>
                </a:cubicBezTo>
                <a:cubicBezTo>
                  <a:pt x="0" y="438634"/>
                  <a:pt x="438634" y="0"/>
                  <a:pt x="979716" y="0"/>
                </a:cubicBezTo>
                <a:cubicBezTo>
                  <a:pt x="1520799" y="0"/>
                  <a:pt x="1959433" y="438634"/>
                  <a:pt x="1959433"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514ADAA3-453A-9C26-2FBA-422163CFD1A2}"/>
              </a:ext>
            </a:extLst>
          </p:cNvPr>
          <p:cNvSpPr/>
          <p:nvPr/>
        </p:nvSpPr>
        <p:spPr>
          <a:xfrm>
            <a:off x="8278655" y="1959427"/>
            <a:ext cx="1959432" cy="979716"/>
          </a:xfrm>
          <a:custGeom>
            <a:avLst/>
            <a:gdLst>
              <a:gd name="connsiteX0" fmla="*/ 1959432 w 1959432"/>
              <a:gd name="connsiteY0" fmla="*/ 1 h 979716"/>
              <a:gd name="connsiteX1" fmla="*/ 0 w 1959432"/>
              <a:gd name="connsiteY1" fmla="*/ 0 h 979716"/>
              <a:gd name="connsiteX2" fmla="*/ 979715 w 1959432"/>
              <a:gd name="connsiteY2" fmla="*/ 979717 h 979716"/>
              <a:gd name="connsiteX3" fmla="*/ 1959432 w 1959432"/>
              <a:gd name="connsiteY3" fmla="*/ 1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1"/>
                </a:moveTo>
                <a:lnTo>
                  <a:pt x="0" y="0"/>
                </a:lnTo>
                <a:cubicBezTo>
                  <a:pt x="0" y="541049"/>
                  <a:pt x="438667" y="979716"/>
                  <a:pt x="979715" y="979717"/>
                </a:cubicBezTo>
                <a:cubicBezTo>
                  <a:pt x="1520764" y="979717"/>
                  <a:pt x="1959432" y="541049"/>
                  <a:pt x="1959432" y="1"/>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3A82B70-3E4B-D590-C7AB-B541A730BDE4}"/>
              </a:ext>
            </a:extLst>
          </p:cNvPr>
          <p:cNvSpPr/>
          <p:nvPr/>
        </p:nvSpPr>
        <p:spPr>
          <a:xfrm>
            <a:off x="6319232" y="-4"/>
            <a:ext cx="1959432" cy="979716"/>
          </a:xfrm>
          <a:custGeom>
            <a:avLst/>
            <a:gdLst>
              <a:gd name="connsiteX0" fmla="*/ 0 w 1959432"/>
              <a:gd name="connsiteY0" fmla="*/ 979716 h 979716"/>
              <a:gd name="connsiteX1" fmla="*/ 1959432 w 1959432"/>
              <a:gd name="connsiteY1" fmla="*/ 979716 h 979716"/>
              <a:gd name="connsiteX2" fmla="*/ 979716 w 1959432"/>
              <a:gd name="connsiteY2" fmla="*/ 0 h 979716"/>
              <a:gd name="connsiteX3" fmla="*/ 0 w 1959432"/>
              <a:gd name="connsiteY3" fmla="*/ 979716 h 979716"/>
            </a:gdLst>
            <a:ahLst/>
            <a:cxnLst>
              <a:cxn ang="0">
                <a:pos x="connsiteX0" y="connsiteY0"/>
              </a:cxn>
              <a:cxn ang="0">
                <a:pos x="connsiteX1" y="connsiteY1"/>
              </a:cxn>
              <a:cxn ang="0">
                <a:pos x="connsiteX2" y="connsiteY2"/>
              </a:cxn>
              <a:cxn ang="0">
                <a:pos x="connsiteX3" y="connsiteY3"/>
              </a:cxn>
            </a:cxnLst>
            <a:rect l="l" t="t" r="r" b="b"/>
            <a:pathLst>
              <a:path w="1959432" h="979716">
                <a:moveTo>
                  <a:pt x="0" y="979716"/>
                </a:moveTo>
                <a:lnTo>
                  <a:pt x="1959432" y="979716"/>
                </a:lnTo>
                <a:lnTo>
                  <a:pt x="979716" y="0"/>
                </a:lnTo>
                <a:lnTo>
                  <a:pt x="0" y="9797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BF269EE7-C1AF-3F62-C49F-070358B3ED1D}"/>
              </a:ext>
            </a:extLst>
          </p:cNvPr>
          <p:cNvSpPr/>
          <p:nvPr/>
        </p:nvSpPr>
        <p:spPr>
          <a:xfrm>
            <a:off x="6319241" y="2939143"/>
            <a:ext cx="1959414" cy="979707"/>
          </a:xfrm>
          <a:custGeom>
            <a:avLst/>
            <a:gdLst>
              <a:gd name="connsiteX0" fmla="*/ 1959415 w 1959414"/>
              <a:gd name="connsiteY0" fmla="*/ 0 h 979707"/>
              <a:gd name="connsiteX1" fmla="*/ 0 w 1959414"/>
              <a:gd name="connsiteY1" fmla="*/ 1 h 979707"/>
              <a:gd name="connsiteX2" fmla="*/ 979708 w 1959414"/>
              <a:gd name="connsiteY2" fmla="*/ 979708 h 979707"/>
              <a:gd name="connsiteX3" fmla="*/ 1959415 w 1959414"/>
              <a:gd name="connsiteY3" fmla="*/ 0 h 979707"/>
            </a:gdLst>
            <a:ahLst/>
            <a:cxnLst>
              <a:cxn ang="0">
                <a:pos x="connsiteX0" y="connsiteY0"/>
              </a:cxn>
              <a:cxn ang="0">
                <a:pos x="connsiteX1" y="connsiteY1"/>
              </a:cxn>
              <a:cxn ang="0">
                <a:pos x="connsiteX2" y="connsiteY2"/>
              </a:cxn>
              <a:cxn ang="0">
                <a:pos x="connsiteX3" y="connsiteY3"/>
              </a:cxn>
            </a:cxnLst>
            <a:rect l="l" t="t" r="r" b="b"/>
            <a:pathLst>
              <a:path w="1959414" h="979707">
                <a:moveTo>
                  <a:pt x="1959415" y="0"/>
                </a:moveTo>
                <a:lnTo>
                  <a:pt x="0" y="1"/>
                </a:lnTo>
                <a:lnTo>
                  <a:pt x="979708" y="979708"/>
                </a:lnTo>
                <a:lnTo>
                  <a:pt x="1959415" y="0"/>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BD6879C0-8027-C467-721B-B6EA184AF2D1}"/>
              </a:ext>
            </a:extLst>
          </p:cNvPr>
          <p:cNvSpPr/>
          <p:nvPr/>
        </p:nvSpPr>
        <p:spPr>
          <a:xfrm rot="8100000">
            <a:off x="4646758" y="289739"/>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80F902A1-E45C-814F-FECF-6D8954C7AEB7}"/>
              </a:ext>
            </a:extLst>
          </p:cNvPr>
          <p:cNvSpPr/>
          <p:nvPr/>
        </p:nvSpPr>
        <p:spPr>
          <a:xfrm rot="10800000">
            <a:off x="2400367" y="2781"/>
            <a:ext cx="1959432" cy="1959432"/>
          </a:xfrm>
          <a:custGeom>
            <a:avLst/>
            <a:gdLst>
              <a:gd name="connsiteX0" fmla="*/ 0 w 1959432"/>
              <a:gd name="connsiteY0" fmla="*/ 0 h 1959432"/>
              <a:gd name="connsiteX1" fmla="*/ 1959432 w 1959432"/>
              <a:gd name="connsiteY1" fmla="*/ 0 h 1959432"/>
              <a:gd name="connsiteX2" fmla="*/ 1959432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2" y="0"/>
                </a:lnTo>
                <a:lnTo>
                  <a:pt x="1959432"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ECF82274-B301-1AF4-CC14-71F8F6BD4890}"/>
              </a:ext>
            </a:extLst>
          </p:cNvPr>
          <p:cNvSpPr/>
          <p:nvPr/>
        </p:nvSpPr>
        <p:spPr>
          <a:xfrm>
            <a:off x="4359799" y="1962213"/>
            <a:ext cx="1959432" cy="979716"/>
          </a:xfrm>
          <a:custGeom>
            <a:avLst/>
            <a:gdLst>
              <a:gd name="connsiteX0" fmla="*/ 1959432 w 1959432"/>
              <a:gd name="connsiteY0" fmla="*/ 0 h 979716"/>
              <a:gd name="connsiteX1" fmla="*/ 0 w 1959432"/>
              <a:gd name="connsiteY1" fmla="*/ 1 h 979716"/>
              <a:gd name="connsiteX2" fmla="*/ 979717 w 1959432"/>
              <a:gd name="connsiteY2" fmla="*/ 979716 h 979716"/>
              <a:gd name="connsiteX3" fmla="*/ 1959432 w 1959432"/>
              <a:gd name="connsiteY3" fmla="*/ 0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0"/>
                </a:moveTo>
                <a:lnTo>
                  <a:pt x="0" y="1"/>
                </a:lnTo>
                <a:cubicBezTo>
                  <a:pt x="0" y="541049"/>
                  <a:pt x="438668" y="979717"/>
                  <a:pt x="979717" y="979716"/>
                </a:cubicBezTo>
                <a:cubicBezTo>
                  <a:pt x="1520765" y="979716"/>
                  <a:pt x="1959433" y="541048"/>
                  <a:pt x="1959432" y="0"/>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3" name="Tijdelijke aanduiding voor tekst 26">
            <a:extLst>
              <a:ext uri="{FF2B5EF4-FFF2-40B4-BE49-F238E27FC236}">
                <a16:creationId xmlns:a16="http://schemas.microsoft.com/office/drawing/2014/main" id="{3323596C-789A-A39A-B269-94D693757042}"/>
              </a:ext>
            </a:extLst>
          </p:cNvPr>
          <p:cNvSpPr>
            <a:spLocks noGrp="1"/>
          </p:cNvSpPr>
          <p:nvPr>
            <p:ph type="body" sz="quarter" idx="10" hasCustomPrompt="1"/>
          </p:nvPr>
        </p:nvSpPr>
        <p:spPr>
          <a:xfrm>
            <a:off x="8398655" y="288000"/>
            <a:ext cx="3433345" cy="572327"/>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11579473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875A401C-8F84-8C77-40AD-A9323B5A5FA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B9A848BD-DE03-CE71-54C1-D736261C65A1}"/>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8" name="Tijdelijke aanduiding voor tekst 2">
            <a:extLst>
              <a:ext uri="{FF2B5EF4-FFF2-40B4-BE49-F238E27FC236}">
                <a16:creationId xmlns:a16="http://schemas.microsoft.com/office/drawing/2014/main" id="{0B1A7489-E08A-9653-8BBD-7F78C31617DB}"/>
              </a:ext>
            </a:extLst>
          </p:cNvPr>
          <p:cNvSpPr>
            <a:spLocks noGrp="1"/>
          </p:cNvSpPr>
          <p:nvPr>
            <p:ph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060065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454383B9-6827-26F2-8396-DE6E793DD388}"/>
              </a:ext>
            </a:extLst>
          </p:cNvPr>
          <p:cNvSpPr>
            <a:spLocks noGrp="1"/>
          </p:cNvSpPr>
          <p:nvPr>
            <p:ph type="body" idx="11" hasCustomPrompt="1"/>
          </p:nvPr>
        </p:nvSpPr>
        <p:spPr>
          <a:xfrm>
            <a:off x="792000" y="1226584"/>
            <a:ext cx="10608000" cy="382563"/>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5" name="Footer Placeholder 2">
            <a:extLst>
              <a:ext uri="{FF2B5EF4-FFF2-40B4-BE49-F238E27FC236}">
                <a16:creationId xmlns:a16="http://schemas.microsoft.com/office/drawing/2014/main" id="{F17B860B-88EB-2C3A-BC9A-0EBEB580E34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itel 1">
            <a:extLst>
              <a:ext uri="{FF2B5EF4-FFF2-40B4-BE49-F238E27FC236}">
                <a16:creationId xmlns:a16="http://schemas.microsoft.com/office/drawing/2014/main" id="{07E8C7E6-78E5-F8DA-8C8B-5C8AEA5515AA}"/>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10" name="Tijdelijke aanduiding voor tekst 2">
            <a:extLst>
              <a:ext uri="{FF2B5EF4-FFF2-40B4-BE49-F238E27FC236}">
                <a16:creationId xmlns:a16="http://schemas.microsoft.com/office/drawing/2014/main" id="{6FF1A5CD-2E12-35EB-5E8C-536A5179B5F7}"/>
              </a:ext>
            </a:extLst>
          </p:cNvPr>
          <p:cNvSpPr>
            <a:spLocks noGrp="1"/>
          </p:cNvSpPr>
          <p:nvPr>
            <p:ph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887224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2" name="Tijdelijke aanduiding voor inhoud 2">
            <a:extLst>
              <a:ext uri="{FF2B5EF4-FFF2-40B4-BE49-F238E27FC236}">
                <a16:creationId xmlns:a16="http://schemas.microsoft.com/office/drawing/2014/main" id="{5E56D917-8B3E-E3F3-59B6-BFAF8729DE68}"/>
              </a:ext>
            </a:extLst>
          </p:cNvPr>
          <p:cNvSpPr>
            <a:spLocks noGrp="1"/>
          </p:cNvSpPr>
          <p:nvPr>
            <p:ph sz="half" idx="10" hasCustomPrompt="1"/>
          </p:nvPr>
        </p:nvSpPr>
        <p:spPr>
          <a:xfrm>
            <a:off x="6360002" y="1801089"/>
            <a:ext cx="5040000"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2">
            <a:extLst>
              <a:ext uri="{FF2B5EF4-FFF2-40B4-BE49-F238E27FC236}">
                <a16:creationId xmlns:a16="http://schemas.microsoft.com/office/drawing/2014/main" id="{247E0FE4-634D-2A6E-0BE5-C669C6CB52F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itel 1">
            <a:extLst>
              <a:ext uri="{FF2B5EF4-FFF2-40B4-BE49-F238E27FC236}">
                <a16:creationId xmlns:a16="http://schemas.microsoft.com/office/drawing/2014/main" id="{7B9C49DC-C51C-FA3C-E4DF-C3576B8B47D2}"/>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4" name="Tijdelijke aanduiding voor tekst 2">
            <a:extLst>
              <a:ext uri="{FF2B5EF4-FFF2-40B4-BE49-F238E27FC236}">
                <a16:creationId xmlns:a16="http://schemas.microsoft.com/office/drawing/2014/main" id="{D3193884-716F-A4EE-E645-7D7728CA4A01}"/>
              </a:ext>
            </a:extLst>
          </p:cNvPr>
          <p:cNvSpPr>
            <a:spLocks noGrp="1"/>
          </p:cNvSpPr>
          <p:nvPr>
            <p:ph idx="1"/>
          </p:nvPr>
        </p:nvSpPr>
        <p:spPr>
          <a:xfrm>
            <a:off x="792000" y="1801089"/>
            <a:ext cx="5039999" cy="4745794"/>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910710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s with subtitl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1998" y="1801089"/>
            <a:ext cx="5040002"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inhoud 2">
            <a:extLst>
              <a:ext uri="{FF2B5EF4-FFF2-40B4-BE49-F238E27FC236}">
                <a16:creationId xmlns:a16="http://schemas.microsoft.com/office/drawing/2014/main" id="{5E56D917-8B3E-E3F3-59B6-BFAF8729DE68}"/>
              </a:ext>
            </a:extLst>
          </p:cNvPr>
          <p:cNvSpPr>
            <a:spLocks noGrp="1"/>
          </p:cNvSpPr>
          <p:nvPr>
            <p:ph sz="half" idx="10" hasCustomPrompt="1"/>
          </p:nvPr>
        </p:nvSpPr>
        <p:spPr>
          <a:xfrm>
            <a:off x="6360002" y="1801089"/>
            <a:ext cx="5040000"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2">
            <a:extLst>
              <a:ext uri="{FF2B5EF4-FFF2-40B4-BE49-F238E27FC236}">
                <a16:creationId xmlns:a16="http://schemas.microsoft.com/office/drawing/2014/main" id="{2C0C0982-8B23-8530-27F3-9C39D519D30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3" name="Tijdelijke aanduiding voor titel 1">
            <a:extLst>
              <a:ext uri="{FF2B5EF4-FFF2-40B4-BE49-F238E27FC236}">
                <a16:creationId xmlns:a16="http://schemas.microsoft.com/office/drawing/2014/main" id="{EBA348B3-6D0F-72AA-6208-95A92B816698}"/>
              </a:ext>
            </a:extLst>
          </p:cNvPr>
          <p:cNvSpPr>
            <a:spLocks noGrp="1"/>
          </p:cNvSpPr>
          <p:nvPr>
            <p:ph type="title"/>
          </p:nvPr>
        </p:nvSpPr>
        <p:spPr>
          <a:xfrm>
            <a:off x="792000" y="757379"/>
            <a:ext cx="10608000"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4" name="Tijdelijke aanduiding voor tekst 2">
            <a:extLst>
              <a:ext uri="{FF2B5EF4-FFF2-40B4-BE49-F238E27FC236}">
                <a16:creationId xmlns:a16="http://schemas.microsoft.com/office/drawing/2014/main" id="{182B0EB9-BCCC-40BD-7E9E-4276B850457A}"/>
              </a:ext>
            </a:extLst>
          </p:cNvPr>
          <p:cNvSpPr>
            <a:spLocks noGrp="1"/>
          </p:cNvSpPr>
          <p:nvPr>
            <p:ph type="body" idx="11" hasCustomPrompt="1"/>
          </p:nvPr>
        </p:nvSpPr>
        <p:spPr>
          <a:xfrm>
            <a:off x="791998" y="1234005"/>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5" name="Tijdelijke aanduiding voor tekst 2">
            <a:extLst>
              <a:ext uri="{FF2B5EF4-FFF2-40B4-BE49-F238E27FC236}">
                <a16:creationId xmlns:a16="http://schemas.microsoft.com/office/drawing/2014/main" id="{E137654F-57D1-05DF-0268-D15388111E7D}"/>
              </a:ext>
            </a:extLst>
          </p:cNvPr>
          <p:cNvSpPr>
            <a:spLocks noGrp="1"/>
          </p:cNvSpPr>
          <p:nvPr>
            <p:ph type="body" idx="12" hasCustomPrompt="1"/>
          </p:nvPr>
        </p:nvSpPr>
        <p:spPr>
          <a:xfrm>
            <a:off x="6360002" y="1210676"/>
            <a:ext cx="5040001" cy="396298"/>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0966920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s with logo's">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DCB1552-6BA2-5743-9E75-BCEA0A87BB2D}"/>
              </a:ext>
            </a:extLst>
          </p:cNvPr>
          <p:cNvSpPr>
            <a:spLocks noGrp="1"/>
          </p:cNvSpPr>
          <p:nvPr>
            <p:ph type="pic" sz="quarter" idx="13" hasCustomPrompt="1"/>
          </p:nvPr>
        </p:nvSpPr>
        <p:spPr>
          <a:xfrm>
            <a:off x="6311998" y="1860381"/>
            <a:ext cx="720000" cy="720000"/>
          </a:xfrm>
          <a:prstGeom prst="rect">
            <a:avLst/>
          </a:prstGeom>
        </p:spPr>
        <p:txBody>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p:txBody>
      </p:sp>
      <p:sp>
        <p:nvSpPr>
          <p:cNvPr id="6" name="Tijdelijke aanduiding voor afbeelding 4">
            <a:extLst>
              <a:ext uri="{FF2B5EF4-FFF2-40B4-BE49-F238E27FC236}">
                <a16:creationId xmlns:a16="http://schemas.microsoft.com/office/drawing/2014/main" id="{CB9A7961-F32D-C953-455F-8511A70229E9}"/>
              </a:ext>
            </a:extLst>
          </p:cNvPr>
          <p:cNvSpPr>
            <a:spLocks noGrp="1"/>
          </p:cNvSpPr>
          <p:nvPr>
            <p:ph type="pic" sz="quarter" idx="14" hasCustomPrompt="1"/>
          </p:nvPr>
        </p:nvSpPr>
        <p:spPr>
          <a:xfrm>
            <a:off x="10535999"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7" name="Tijdelijke aanduiding voor afbeelding 4">
            <a:extLst>
              <a:ext uri="{FF2B5EF4-FFF2-40B4-BE49-F238E27FC236}">
                <a16:creationId xmlns:a16="http://schemas.microsoft.com/office/drawing/2014/main" id="{49B8A7DA-608F-E1F1-3D28-26CAC74AEE79}"/>
              </a:ext>
            </a:extLst>
          </p:cNvPr>
          <p:cNvSpPr>
            <a:spLocks noGrp="1"/>
          </p:cNvSpPr>
          <p:nvPr>
            <p:ph type="pic" sz="quarter" idx="15" hasCustomPrompt="1"/>
          </p:nvPr>
        </p:nvSpPr>
        <p:spPr>
          <a:xfrm>
            <a:off x="7367998"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9" name="Tijdelijke aanduiding voor afbeelding 4">
            <a:extLst>
              <a:ext uri="{FF2B5EF4-FFF2-40B4-BE49-F238E27FC236}">
                <a16:creationId xmlns:a16="http://schemas.microsoft.com/office/drawing/2014/main" id="{46E0DBD1-6B7F-DFCF-0D6D-21B1F6CB82AA}"/>
              </a:ext>
            </a:extLst>
          </p:cNvPr>
          <p:cNvSpPr>
            <a:spLocks noGrp="1"/>
          </p:cNvSpPr>
          <p:nvPr>
            <p:ph type="pic" sz="quarter" idx="16" hasCustomPrompt="1"/>
          </p:nvPr>
        </p:nvSpPr>
        <p:spPr>
          <a:xfrm>
            <a:off x="8423998"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0" name="Tijdelijke aanduiding voor afbeelding 4">
            <a:extLst>
              <a:ext uri="{FF2B5EF4-FFF2-40B4-BE49-F238E27FC236}">
                <a16:creationId xmlns:a16="http://schemas.microsoft.com/office/drawing/2014/main" id="{AB81FC5C-706E-D0C1-7398-256EE2A0A64E}"/>
              </a:ext>
            </a:extLst>
          </p:cNvPr>
          <p:cNvSpPr>
            <a:spLocks noGrp="1"/>
          </p:cNvSpPr>
          <p:nvPr>
            <p:ph type="pic" sz="quarter" idx="17" hasCustomPrompt="1"/>
          </p:nvPr>
        </p:nvSpPr>
        <p:spPr>
          <a:xfrm>
            <a:off x="9479998"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3" name="Tijdelijke aanduiding voor afbeelding 4">
            <a:extLst>
              <a:ext uri="{FF2B5EF4-FFF2-40B4-BE49-F238E27FC236}">
                <a16:creationId xmlns:a16="http://schemas.microsoft.com/office/drawing/2014/main" id="{B2399D94-41F0-E023-E634-9E7013CADF3A}"/>
              </a:ext>
            </a:extLst>
          </p:cNvPr>
          <p:cNvSpPr>
            <a:spLocks noGrp="1"/>
          </p:cNvSpPr>
          <p:nvPr>
            <p:ph type="pic" sz="quarter" idx="18" hasCustomPrompt="1"/>
          </p:nvPr>
        </p:nvSpPr>
        <p:spPr>
          <a:xfrm>
            <a:off x="6311998"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4" name="Tijdelijke aanduiding voor afbeelding 4">
            <a:extLst>
              <a:ext uri="{FF2B5EF4-FFF2-40B4-BE49-F238E27FC236}">
                <a16:creationId xmlns:a16="http://schemas.microsoft.com/office/drawing/2014/main" id="{99FFE453-B38A-C4D5-C090-140F6D7B778B}"/>
              </a:ext>
            </a:extLst>
          </p:cNvPr>
          <p:cNvSpPr>
            <a:spLocks noGrp="1"/>
          </p:cNvSpPr>
          <p:nvPr>
            <p:ph type="pic" sz="quarter" idx="19" hasCustomPrompt="1"/>
          </p:nvPr>
        </p:nvSpPr>
        <p:spPr>
          <a:xfrm>
            <a:off x="10535999"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5" name="Tijdelijke aanduiding voor afbeelding 4">
            <a:extLst>
              <a:ext uri="{FF2B5EF4-FFF2-40B4-BE49-F238E27FC236}">
                <a16:creationId xmlns:a16="http://schemas.microsoft.com/office/drawing/2014/main" id="{0A6ED53A-9F4A-5190-97D9-F6B0819D8BFB}"/>
              </a:ext>
            </a:extLst>
          </p:cNvPr>
          <p:cNvSpPr>
            <a:spLocks noGrp="1"/>
          </p:cNvSpPr>
          <p:nvPr>
            <p:ph type="pic" sz="quarter" idx="20" hasCustomPrompt="1"/>
          </p:nvPr>
        </p:nvSpPr>
        <p:spPr>
          <a:xfrm>
            <a:off x="7367998" y="4295439"/>
            <a:ext cx="720000" cy="720000"/>
          </a:xfrm>
          <a:prstGeom prst="rect">
            <a:avLst/>
          </a:prstGeo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16" name="Tijdelijke aanduiding voor afbeelding 4">
            <a:extLst>
              <a:ext uri="{FF2B5EF4-FFF2-40B4-BE49-F238E27FC236}">
                <a16:creationId xmlns:a16="http://schemas.microsoft.com/office/drawing/2014/main" id="{5C627550-6F75-0716-F947-784C8BC2D531}"/>
              </a:ext>
            </a:extLst>
          </p:cNvPr>
          <p:cNvSpPr>
            <a:spLocks noGrp="1"/>
          </p:cNvSpPr>
          <p:nvPr>
            <p:ph type="pic" sz="quarter" idx="21" hasCustomPrompt="1"/>
          </p:nvPr>
        </p:nvSpPr>
        <p:spPr>
          <a:xfrm>
            <a:off x="8428150"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7" name="Tijdelijke aanduiding voor afbeelding 4">
            <a:extLst>
              <a:ext uri="{FF2B5EF4-FFF2-40B4-BE49-F238E27FC236}">
                <a16:creationId xmlns:a16="http://schemas.microsoft.com/office/drawing/2014/main" id="{A8318F08-255E-E28E-CA0B-DE12226A7793}"/>
              </a:ext>
            </a:extLst>
          </p:cNvPr>
          <p:cNvSpPr>
            <a:spLocks noGrp="1"/>
          </p:cNvSpPr>
          <p:nvPr>
            <p:ph type="pic" sz="quarter" idx="22" hasCustomPrompt="1"/>
          </p:nvPr>
        </p:nvSpPr>
        <p:spPr>
          <a:xfrm>
            <a:off x="9479998"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3" name="Tijdelijke aanduiding voor afbeelding 4">
            <a:extLst>
              <a:ext uri="{FF2B5EF4-FFF2-40B4-BE49-F238E27FC236}">
                <a16:creationId xmlns:a16="http://schemas.microsoft.com/office/drawing/2014/main" id="{7E12676C-3873-A993-4AE5-1FAF61ECE24E}"/>
              </a:ext>
            </a:extLst>
          </p:cNvPr>
          <p:cNvSpPr>
            <a:spLocks noGrp="1"/>
          </p:cNvSpPr>
          <p:nvPr>
            <p:ph type="pic" sz="quarter" idx="23" hasCustomPrompt="1"/>
          </p:nvPr>
        </p:nvSpPr>
        <p:spPr>
          <a:xfrm>
            <a:off x="6311998"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4" name="Tijdelijke aanduiding voor afbeelding 4">
            <a:extLst>
              <a:ext uri="{FF2B5EF4-FFF2-40B4-BE49-F238E27FC236}">
                <a16:creationId xmlns:a16="http://schemas.microsoft.com/office/drawing/2014/main" id="{FD50B4E6-85A9-F1F2-6F39-E6CF32493F20}"/>
              </a:ext>
            </a:extLst>
          </p:cNvPr>
          <p:cNvSpPr>
            <a:spLocks noGrp="1"/>
          </p:cNvSpPr>
          <p:nvPr>
            <p:ph type="pic" sz="quarter" idx="24" hasCustomPrompt="1"/>
          </p:nvPr>
        </p:nvSpPr>
        <p:spPr>
          <a:xfrm>
            <a:off x="10535999"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5" name="Tijdelijke aanduiding voor afbeelding 4">
            <a:extLst>
              <a:ext uri="{FF2B5EF4-FFF2-40B4-BE49-F238E27FC236}">
                <a16:creationId xmlns:a16="http://schemas.microsoft.com/office/drawing/2014/main" id="{F3C196DA-4005-DC96-0D43-0776658575F9}"/>
              </a:ext>
            </a:extLst>
          </p:cNvPr>
          <p:cNvSpPr>
            <a:spLocks noGrp="1"/>
          </p:cNvSpPr>
          <p:nvPr>
            <p:ph type="pic" sz="quarter" idx="25" hasCustomPrompt="1"/>
          </p:nvPr>
        </p:nvSpPr>
        <p:spPr>
          <a:xfrm>
            <a:off x="7367998"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6" name="Tijdelijke aanduiding voor afbeelding 4">
            <a:extLst>
              <a:ext uri="{FF2B5EF4-FFF2-40B4-BE49-F238E27FC236}">
                <a16:creationId xmlns:a16="http://schemas.microsoft.com/office/drawing/2014/main" id="{8FDBB679-F75E-40F0-8811-288DB1CB6E19}"/>
              </a:ext>
            </a:extLst>
          </p:cNvPr>
          <p:cNvSpPr>
            <a:spLocks noGrp="1"/>
          </p:cNvSpPr>
          <p:nvPr>
            <p:ph type="pic" sz="quarter" idx="26" hasCustomPrompt="1"/>
          </p:nvPr>
        </p:nvSpPr>
        <p:spPr>
          <a:xfrm>
            <a:off x="8428150"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7" name="Tijdelijke aanduiding voor afbeelding 4">
            <a:extLst>
              <a:ext uri="{FF2B5EF4-FFF2-40B4-BE49-F238E27FC236}">
                <a16:creationId xmlns:a16="http://schemas.microsoft.com/office/drawing/2014/main" id="{94490BF4-7C50-E4CD-1745-F545080F5C72}"/>
              </a:ext>
            </a:extLst>
          </p:cNvPr>
          <p:cNvSpPr>
            <a:spLocks noGrp="1"/>
          </p:cNvSpPr>
          <p:nvPr>
            <p:ph type="pic" sz="quarter" idx="27" hasCustomPrompt="1"/>
          </p:nvPr>
        </p:nvSpPr>
        <p:spPr>
          <a:xfrm>
            <a:off x="9479998"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3" name="Tijdelijke aanduiding voor afbeelding 4">
            <a:extLst>
              <a:ext uri="{FF2B5EF4-FFF2-40B4-BE49-F238E27FC236}">
                <a16:creationId xmlns:a16="http://schemas.microsoft.com/office/drawing/2014/main" id="{2EE1009F-5ACA-4126-6A99-FE7F7ABEDDFC}"/>
              </a:ext>
            </a:extLst>
          </p:cNvPr>
          <p:cNvSpPr>
            <a:spLocks noGrp="1"/>
          </p:cNvSpPr>
          <p:nvPr>
            <p:ph type="pic" sz="quarter" idx="28" hasCustomPrompt="1"/>
          </p:nvPr>
        </p:nvSpPr>
        <p:spPr>
          <a:xfrm>
            <a:off x="6311998"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4" name="Tijdelijke aanduiding voor afbeelding 4">
            <a:extLst>
              <a:ext uri="{FF2B5EF4-FFF2-40B4-BE49-F238E27FC236}">
                <a16:creationId xmlns:a16="http://schemas.microsoft.com/office/drawing/2014/main" id="{8881785D-E343-C047-C655-39D0DEAE1B84}"/>
              </a:ext>
            </a:extLst>
          </p:cNvPr>
          <p:cNvSpPr>
            <a:spLocks noGrp="1"/>
          </p:cNvSpPr>
          <p:nvPr>
            <p:ph type="pic" sz="quarter" idx="29" hasCustomPrompt="1"/>
          </p:nvPr>
        </p:nvSpPr>
        <p:spPr>
          <a:xfrm>
            <a:off x="10535999"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5" name="Tijdelijke aanduiding voor afbeelding 4">
            <a:extLst>
              <a:ext uri="{FF2B5EF4-FFF2-40B4-BE49-F238E27FC236}">
                <a16:creationId xmlns:a16="http://schemas.microsoft.com/office/drawing/2014/main" id="{C935BDE4-424E-4501-7F4D-4B3F85DA9D70}"/>
              </a:ext>
            </a:extLst>
          </p:cNvPr>
          <p:cNvSpPr>
            <a:spLocks noGrp="1"/>
          </p:cNvSpPr>
          <p:nvPr>
            <p:ph type="pic" sz="quarter" idx="30" hasCustomPrompt="1"/>
          </p:nvPr>
        </p:nvSpPr>
        <p:spPr>
          <a:xfrm>
            <a:off x="7367998"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6" name="Tijdelijke aanduiding voor afbeelding 4">
            <a:extLst>
              <a:ext uri="{FF2B5EF4-FFF2-40B4-BE49-F238E27FC236}">
                <a16:creationId xmlns:a16="http://schemas.microsoft.com/office/drawing/2014/main" id="{08E04B72-2157-6BA7-4523-FC626B2E4D67}"/>
              </a:ext>
            </a:extLst>
          </p:cNvPr>
          <p:cNvSpPr>
            <a:spLocks noGrp="1"/>
          </p:cNvSpPr>
          <p:nvPr>
            <p:ph type="pic" sz="quarter" idx="31" hasCustomPrompt="1"/>
          </p:nvPr>
        </p:nvSpPr>
        <p:spPr>
          <a:xfrm>
            <a:off x="8428150"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7" name="Tijdelijke aanduiding voor afbeelding 4">
            <a:extLst>
              <a:ext uri="{FF2B5EF4-FFF2-40B4-BE49-F238E27FC236}">
                <a16:creationId xmlns:a16="http://schemas.microsoft.com/office/drawing/2014/main" id="{C8B873D7-32CD-A7F7-90FF-7312B8507F40}"/>
              </a:ext>
            </a:extLst>
          </p:cNvPr>
          <p:cNvSpPr>
            <a:spLocks noGrp="1"/>
          </p:cNvSpPr>
          <p:nvPr>
            <p:ph type="pic" sz="quarter" idx="32" hasCustomPrompt="1"/>
          </p:nvPr>
        </p:nvSpPr>
        <p:spPr>
          <a:xfrm>
            <a:off x="9479998"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9" name="Tijdelijke aanduiding voor afbeelding 4">
            <a:extLst>
              <a:ext uri="{FF2B5EF4-FFF2-40B4-BE49-F238E27FC236}">
                <a16:creationId xmlns:a16="http://schemas.microsoft.com/office/drawing/2014/main" id="{68549222-8E58-EDB5-7ACA-ED3980F19646}"/>
              </a:ext>
            </a:extLst>
          </p:cNvPr>
          <p:cNvSpPr>
            <a:spLocks noGrp="1"/>
          </p:cNvSpPr>
          <p:nvPr>
            <p:ph type="pic" sz="quarter" idx="33" hasCustomPrompt="1"/>
          </p:nvPr>
        </p:nvSpPr>
        <p:spPr>
          <a:xfrm>
            <a:off x="6311998"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0" name="Tijdelijke aanduiding voor afbeelding 4">
            <a:extLst>
              <a:ext uri="{FF2B5EF4-FFF2-40B4-BE49-F238E27FC236}">
                <a16:creationId xmlns:a16="http://schemas.microsoft.com/office/drawing/2014/main" id="{21D6358C-4A84-BC67-5DFC-D8BAED52BA19}"/>
              </a:ext>
            </a:extLst>
          </p:cNvPr>
          <p:cNvSpPr>
            <a:spLocks noGrp="1"/>
          </p:cNvSpPr>
          <p:nvPr>
            <p:ph type="pic" sz="quarter" idx="34" hasCustomPrompt="1"/>
          </p:nvPr>
        </p:nvSpPr>
        <p:spPr>
          <a:xfrm>
            <a:off x="10535999"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1" name="Tijdelijke aanduiding voor afbeelding 4">
            <a:extLst>
              <a:ext uri="{FF2B5EF4-FFF2-40B4-BE49-F238E27FC236}">
                <a16:creationId xmlns:a16="http://schemas.microsoft.com/office/drawing/2014/main" id="{4F960409-FE75-39EE-9276-563B7751331E}"/>
              </a:ext>
            </a:extLst>
          </p:cNvPr>
          <p:cNvSpPr>
            <a:spLocks noGrp="1"/>
          </p:cNvSpPr>
          <p:nvPr>
            <p:ph type="pic" sz="quarter" idx="35" hasCustomPrompt="1"/>
          </p:nvPr>
        </p:nvSpPr>
        <p:spPr>
          <a:xfrm>
            <a:off x="7367998" y="5107125"/>
            <a:ext cx="720000" cy="720000"/>
          </a:xfrm>
          <a:prstGeom prst="rect">
            <a:avLst/>
          </a:prstGeo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22" name="Tijdelijke aanduiding voor afbeelding 4">
            <a:extLst>
              <a:ext uri="{FF2B5EF4-FFF2-40B4-BE49-F238E27FC236}">
                <a16:creationId xmlns:a16="http://schemas.microsoft.com/office/drawing/2014/main" id="{382687E2-9ECA-BDF1-8121-93D1B09CC10E}"/>
              </a:ext>
            </a:extLst>
          </p:cNvPr>
          <p:cNvSpPr>
            <a:spLocks noGrp="1"/>
          </p:cNvSpPr>
          <p:nvPr>
            <p:ph type="pic" sz="quarter" idx="36" hasCustomPrompt="1"/>
          </p:nvPr>
        </p:nvSpPr>
        <p:spPr>
          <a:xfrm>
            <a:off x="8428150"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8" name="Tijdelijke aanduiding voor afbeelding 4">
            <a:extLst>
              <a:ext uri="{FF2B5EF4-FFF2-40B4-BE49-F238E27FC236}">
                <a16:creationId xmlns:a16="http://schemas.microsoft.com/office/drawing/2014/main" id="{83508A8A-6A9B-9CB9-C43C-CFC7AC8FC253}"/>
              </a:ext>
            </a:extLst>
          </p:cNvPr>
          <p:cNvSpPr>
            <a:spLocks noGrp="1"/>
          </p:cNvSpPr>
          <p:nvPr>
            <p:ph type="pic" sz="quarter" idx="37" hasCustomPrompt="1"/>
          </p:nvPr>
        </p:nvSpPr>
        <p:spPr>
          <a:xfrm>
            <a:off x="9479998"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44" name="Footer Placeholder 2">
            <a:extLst>
              <a:ext uri="{FF2B5EF4-FFF2-40B4-BE49-F238E27FC236}">
                <a16:creationId xmlns:a16="http://schemas.microsoft.com/office/drawing/2014/main" id="{C767FBD4-E49F-A6FB-5EF3-E803E1A8206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EF0DFBC0-D185-B5E5-8D95-3ADA572C84A9}"/>
              </a:ext>
            </a:extLst>
          </p:cNvPr>
          <p:cNvSpPr>
            <a:spLocks noGrp="1"/>
          </p:cNvSpPr>
          <p:nvPr>
            <p:ph sz="half" idx="1" hasCustomPrompt="1"/>
          </p:nvPr>
        </p:nvSpPr>
        <p:spPr>
          <a:xfrm>
            <a:off x="791998" y="1801089"/>
            <a:ext cx="5040002"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jdelijke aanduiding voor titel 1">
            <a:extLst>
              <a:ext uri="{FF2B5EF4-FFF2-40B4-BE49-F238E27FC236}">
                <a16:creationId xmlns:a16="http://schemas.microsoft.com/office/drawing/2014/main" id="{ADCED320-AF08-996C-8EDA-1B1372DF75A3}"/>
              </a:ext>
            </a:extLst>
          </p:cNvPr>
          <p:cNvSpPr>
            <a:spLocks noGrp="1"/>
          </p:cNvSpPr>
          <p:nvPr>
            <p:ph type="title"/>
          </p:nvPr>
        </p:nvSpPr>
        <p:spPr>
          <a:xfrm>
            <a:off x="792000" y="757379"/>
            <a:ext cx="10608000"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8" name="Tijdelijke aanduiding voor tekst 2">
            <a:extLst>
              <a:ext uri="{FF2B5EF4-FFF2-40B4-BE49-F238E27FC236}">
                <a16:creationId xmlns:a16="http://schemas.microsoft.com/office/drawing/2014/main" id="{FFEC47EF-E1C5-DEBA-D9D3-099BD90C153C}"/>
              </a:ext>
            </a:extLst>
          </p:cNvPr>
          <p:cNvSpPr>
            <a:spLocks noGrp="1"/>
          </p:cNvSpPr>
          <p:nvPr>
            <p:ph type="body" idx="11" hasCustomPrompt="1"/>
          </p:nvPr>
        </p:nvSpPr>
        <p:spPr>
          <a:xfrm>
            <a:off x="791998" y="1234005"/>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9" name="Tijdelijke aanduiding voor tekst 2">
            <a:extLst>
              <a:ext uri="{FF2B5EF4-FFF2-40B4-BE49-F238E27FC236}">
                <a16:creationId xmlns:a16="http://schemas.microsoft.com/office/drawing/2014/main" id="{6E15871A-E954-3D5B-B332-CA5E7BAFD680}"/>
              </a:ext>
            </a:extLst>
          </p:cNvPr>
          <p:cNvSpPr>
            <a:spLocks noGrp="1"/>
          </p:cNvSpPr>
          <p:nvPr>
            <p:ph type="body" idx="12" hasCustomPrompt="1"/>
          </p:nvPr>
        </p:nvSpPr>
        <p:spPr>
          <a:xfrm>
            <a:off x="6360002" y="1210676"/>
            <a:ext cx="5040001" cy="396298"/>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9892994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s with subtitle and icons">
    <p:spTree>
      <p:nvGrpSpPr>
        <p:cNvPr id="1" name=""/>
        <p:cNvGrpSpPr/>
        <p:nvPr/>
      </p:nvGrpSpPr>
      <p:grpSpPr>
        <a:xfrm>
          <a:off x="0" y="0"/>
          <a:ext cx="0" cy="0"/>
          <a:chOff x="0" y="0"/>
          <a:chExt cx="0" cy="0"/>
        </a:xfrm>
      </p:grpSpPr>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89916"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afbeelding 11">
            <a:extLst>
              <a:ext uri="{FF2B5EF4-FFF2-40B4-BE49-F238E27FC236}">
                <a16:creationId xmlns:a16="http://schemas.microsoft.com/office/drawing/2014/main" id="{FF99C2C0-57DE-865F-6FCB-599C11DF621E}"/>
              </a:ext>
            </a:extLst>
          </p:cNvPr>
          <p:cNvSpPr>
            <a:spLocks noGrp="1" noChangeAspect="1"/>
          </p:cNvSpPr>
          <p:nvPr>
            <p:ph type="pic" sz="quarter" idx="21" hasCustomPrompt="1"/>
          </p:nvPr>
        </p:nvSpPr>
        <p:spPr>
          <a:xfrm>
            <a:off x="6360000"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6" name="Footer Placeholder 2">
            <a:extLst>
              <a:ext uri="{FF2B5EF4-FFF2-40B4-BE49-F238E27FC236}">
                <a16:creationId xmlns:a16="http://schemas.microsoft.com/office/drawing/2014/main" id="{93387AB1-33B4-21A0-916D-44A508CF15E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74B05207-F8A2-B6C2-CF25-A23A3A508B17}"/>
              </a:ext>
            </a:extLst>
          </p:cNvPr>
          <p:cNvSpPr>
            <a:spLocks noGrp="1"/>
          </p:cNvSpPr>
          <p:nvPr>
            <p:ph sz="half" idx="24"/>
          </p:nvPr>
        </p:nvSpPr>
        <p:spPr>
          <a:xfrm>
            <a:off x="789916" y="2736415"/>
            <a:ext cx="5039999" cy="3835795"/>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7EF6703F-346B-D0B8-9519-30E7760B4BFD}"/>
              </a:ext>
            </a:extLst>
          </p:cNvPr>
          <p:cNvSpPr>
            <a:spLocks noGrp="1"/>
          </p:cNvSpPr>
          <p:nvPr>
            <p:ph type="body" idx="25" hasCustomPrompt="1"/>
          </p:nvPr>
        </p:nvSpPr>
        <p:spPr>
          <a:xfrm>
            <a:off x="789918" y="2134559"/>
            <a:ext cx="5039998"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inhoud 2">
            <a:extLst>
              <a:ext uri="{FF2B5EF4-FFF2-40B4-BE49-F238E27FC236}">
                <a16:creationId xmlns:a16="http://schemas.microsoft.com/office/drawing/2014/main" id="{E2365C4E-F8BC-7884-4B4A-228A99EC374A}"/>
              </a:ext>
            </a:extLst>
          </p:cNvPr>
          <p:cNvSpPr>
            <a:spLocks noGrp="1"/>
          </p:cNvSpPr>
          <p:nvPr>
            <p:ph sz="half" idx="26"/>
          </p:nvPr>
        </p:nvSpPr>
        <p:spPr>
          <a:xfrm>
            <a:off x="6360001" y="2736415"/>
            <a:ext cx="5039999" cy="3835795"/>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ekst 2">
            <a:extLst>
              <a:ext uri="{FF2B5EF4-FFF2-40B4-BE49-F238E27FC236}">
                <a16:creationId xmlns:a16="http://schemas.microsoft.com/office/drawing/2014/main" id="{16F95021-BC79-FB0E-B517-86E6B0B6052F}"/>
              </a:ext>
            </a:extLst>
          </p:cNvPr>
          <p:cNvSpPr>
            <a:spLocks noGrp="1"/>
          </p:cNvSpPr>
          <p:nvPr>
            <p:ph type="body" idx="27" hasCustomPrompt="1"/>
          </p:nvPr>
        </p:nvSpPr>
        <p:spPr>
          <a:xfrm>
            <a:off x="6360003" y="2134559"/>
            <a:ext cx="5039998"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titel 1">
            <a:extLst>
              <a:ext uri="{FF2B5EF4-FFF2-40B4-BE49-F238E27FC236}">
                <a16:creationId xmlns:a16="http://schemas.microsoft.com/office/drawing/2014/main" id="{5AF02E12-A404-0EE5-7527-A98AF36C9142}"/>
              </a:ext>
            </a:extLst>
          </p:cNvPr>
          <p:cNvSpPr>
            <a:spLocks noGrp="1"/>
          </p:cNvSpPr>
          <p:nvPr>
            <p:ph type="title"/>
          </p:nvPr>
        </p:nvSpPr>
        <p:spPr>
          <a:xfrm>
            <a:off x="792000" y="757379"/>
            <a:ext cx="10608000"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139238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shapes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4" name="Tijdelijke aanduiding voor inhoud 2">
            <a:extLst>
              <a:ext uri="{FF2B5EF4-FFF2-40B4-BE49-F238E27FC236}">
                <a16:creationId xmlns:a16="http://schemas.microsoft.com/office/drawing/2014/main" id="{247A4FDC-73F8-C65E-ECA1-CB284C8C0417}"/>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2">
            <a:extLst>
              <a:ext uri="{FF2B5EF4-FFF2-40B4-BE49-F238E27FC236}">
                <a16:creationId xmlns:a16="http://schemas.microsoft.com/office/drawing/2014/main" id="{AE487EE3-81DD-8045-F641-85B545A4A88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5" name="Tijdelijke aanduiding voor titel 1">
            <a:extLst>
              <a:ext uri="{FF2B5EF4-FFF2-40B4-BE49-F238E27FC236}">
                <a16:creationId xmlns:a16="http://schemas.microsoft.com/office/drawing/2014/main" id="{419D7210-C2F0-803F-FC47-D82168DED19A}"/>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6" name="Tijdelijke aanduiding voor tekst 2">
            <a:extLst>
              <a:ext uri="{FF2B5EF4-FFF2-40B4-BE49-F238E27FC236}">
                <a16:creationId xmlns:a16="http://schemas.microsoft.com/office/drawing/2014/main" id="{8FF37428-BD90-0E88-7155-D12E7C9FAD57}"/>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3401149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multiple images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2" y="3429010"/>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79998" y="3428996"/>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59999" y="909007"/>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79999" y="90900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1" name="Footer Placeholder 2">
            <a:extLst>
              <a:ext uri="{FF2B5EF4-FFF2-40B4-BE49-F238E27FC236}">
                <a16:creationId xmlns:a16="http://schemas.microsoft.com/office/drawing/2014/main" id="{03AD9C1F-E4E4-A6A4-451C-1C3DC5FF4B8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2E370DA0-084B-8744-529E-E79733A4E798}"/>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titel 1">
            <a:extLst>
              <a:ext uri="{FF2B5EF4-FFF2-40B4-BE49-F238E27FC236}">
                <a16:creationId xmlns:a16="http://schemas.microsoft.com/office/drawing/2014/main" id="{2658208A-0DF6-F403-082A-96DDBD3D1249}"/>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6" name="Tijdelijke aanduiding voor tekst 2">
            <a:extLst>
              <a:ext uri="{FF2B5EF4-FFF2-40B4-BE49-F238E27FC236}">
                <a16:creationId xmlns:a16="http://schemas.microsoft.com/office/drawing/2014/main" id="{12D3AAD8-6EAC-8E70-DCFC-98A35550FB92}"/>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2564010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one imag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6348909"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8" name="Footer Placeholder 2">
            <a:extLst>
              <a:ext uri="{FF2B5EF4-FFF2-40B4-BE49-F238E27FC236}">
                <a16:creationId xmlns:a16="http://schemas.microsoft.com/office/drawing/2014/main" id="{55B92223-29E8-4331-8E96-2A7B052C3DA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A63A8E1D-9E55-E884-A811-9D5A1C630AFA}"/>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itel 1">
            <a:extLst>
              <a:ext uri="{FF2B5EF4-FFF2-40B4-BE49-F238E27FC236}">
                <a16:creationId xmlns:a16="http://schemas.microsoft.com/office/drawing/2014/main" id="{D9E163F1-2B3B-153C-FA50-091FD4BCF776}"/>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tekst 2">
            <a:extLst>
              <a:ext uri="{FF2B5EF4-FFF2-40B4-BE49-F238E27FC236}">
                <a16:creationId xmlns:a16="http://schemas.microsoft.com/office/drawing/2014/main" id="{F557E2A6-7010-5FEA-9B5A-9E38F3740C57}"/>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5776087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shapes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5" name="Footer Placeholder 2">
            <a:extLst>
              <a:ext uri="{FF2B5EF4-FFF2-40B4-BE49-F238E27FC236}">
                <a16:creationId xmlns:a16="http://schemas.microsoft.com/office/drawing/2014/main" id="{F1203E10-D37F-E095-8837-C5F759BB14D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inhoud 2">
            <a:extLst>
              <a:ext uri="{FF2B5EF4-FFF2-40B4-BE49-F238E27FC236}">
                <a16:creationId xmlns:a16="http://schemas.microsoft.com/office/drawing/2014/main" id="{A54F8774-A1BD-D7A2-4B13-87DCF2117D3C}"/>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itel 1">
            <a:extLst>
              <a:ext uri="{FF2B5EF4-FFF2-40B4-BE49-F238E27FC236}">
                <a16:creationId xmlns:a16="http://schemas.microsoft.com/office/drawing/2014/main" id="{E6045E8A-C157-4011-DE31-CA7F23F0247B}"/>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tekst 2">
            <a:extLst>
              <a:ext uri="{FF2B5EF4-FFF2-40B4-BE49-F238E27FC236}">
                <a16:creationId xmlns:a16="http://schemas.microsoft.com/office/drawing/2014/main" id="{3C37E02F-8FF4-4D68-759A-CE194F8DA8DD}"/>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40204370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multiple images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8879950" y="3434380"/>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8879937" y="91438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6359962" y="3434369"/>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7619925" y="914373"/>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9" name="Footer Placeholder 2">
            <a:extLst>
              <a:ext uri="{FF2B5EF4-FFF2-40B4-BE49-F238E27FC236}">
                <a16:creationId xmlns:a16="http://schemas.microsoft.com/office/drawing/2014/main" id="{2B1935ED-4654-4DB3-1D65-057BDD4A3B2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DE3F791A-16DB-9BAE-837D-E4AD75CEA4FA}"/>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507C6F38-8D0E-6D9E-4396-76880DF3ED30}"/>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AAE6BD5C-21F2-D692-FBA2-A7040895CD37}"/>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1505812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one imag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6366222"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9" name="Footer Placeholder 2">
            <a:extLst>
              <a:ext uri="{FF2B5EF4-FFF2-40B4-BE49-F238E27FC236}">
                <a16:creationId xmlns:a16="http://schemas.microsoft.com/office/drawing/2014/main" id="{8D77C0F8-F950-E1DC-2705-E0F0C8F0F3A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0F3F0CF1-3D93-9C13-64D1-D4F4A00E2DE9}"/>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C126D6FC-3886-CFDD-25F2-64E0AB22EFD5}"/>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E0B38702-E488-AEA1-15A7-68721A5159B9}"/>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2141179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shap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8" name="Footer Placeholder 2">
            <a:extLst>
              <a:ext uri="{FF2B5EF4-FFF2-40B4-BE49-F238E27FC236}">
                <a16:creationId xmlns:a16="http://schemas.microsoft.com/office/drawing/2014/main" id="{8968ADAA-915B-B2DA-710A-2481D3CFFF76}"/>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38A8A0D5-0D2F-2CDC-A91D-31A1F63B1F6F}"/>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0DE565B5-C229-A6D6-1074-B78C29BC062D}"/>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C83A08F2-2EA8-F0C0-3902-6DC6D39DDB73}"/>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7829876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multiple imag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8879943" y="344655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8879930" y="929562"/>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6359969" y="935088"/>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6" name="Footer Placeholder 2">
            <a:extLst>
              <a:ext uri="{FF2B5EF4-FFF2-40B4-BE49-F238E27FC236}">
                <a16:creationId xmlns:a16="http://schemas.microsoft.com/office/drawing/2014/main" id="{63F0A3E5-AB46-C9B8-39F0-2BFD5C30B27D}"/>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A5BDE1BA-D8BA-0CA5-9E62-1B9CB9C060EA}"/>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titel 1">
            <a:extLst>
              <a:ext uri="{FF2B5EF4-FFF2-40B4-BE49-F238E27FC236}">
                <a16:creationId xmlns:a16="http://schemas.microsoft.com/office/drawing/2014/main" id="{3EAA488C-8B17-EF40-8EF7-CAFD84DE46E8}"/>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4" name="Tijdelijke aanduiding voor tekst 2">
            <a:extLst>
              <a:ext uri="{FF2B5EF4-FFF2-40B4-BE49-F238E27FC236}">
                <a16:creationId xmlns:a16="http://schemas.microsoft.com/office/drawing/2014/main" id="{2F0E68EE-5BE7-87DD-9F8B-8DB011C8E97B}"/>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0566607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one imag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6370051"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8" name="Footer Placeholder 2">
            <a:extLst>
              <a:ext uri="{FF2B5EF4-FFF2-40B4-BE49-F238E27FC236}">
                <a16:creationId xmlns:a16="http://schemas.microsoft.com/office/drawing/2014/main" id="{5A333C57-8725-5EC3-58E7-34DFEF8A221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30227519-0D87-E5EF-C966-7D4C0F01BC82}"/>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itel 1">
            <a:extLst>
              <a:ext uri="{FF2B5EF4-FFF2-40B4-BE49-F238E27FC236}">
                <a16:creationId xmlns:a16="http://schemas.microsoft.com/office/drawing/2014/main" id="{3AFEE3AA-86A2-DDAD-2BFE-69958820FD4A}"/>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tekst 2">
            <a:extLst>
              <a:ext uri="{FF2B5EF4-FFF2-40B4-BE49-F238E27FC236}">
                <a16:creationId xmlns:a16="http://schemas.microsoft.com/office/drawing/2014/main" id="{AB400054-6479-D8A6-1E2E-11D8538F129B}"/>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62486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one image 0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4AC286A-338D-4219-0A98-80D7321BD693}"/>
              </a:ext>
            </a:extLst>
          </p:cNvPr>
          <p:cNvSpPr>
            <a:spLocks noGrp="1"/>
          </p:cNvSpPr>
          <p:nvPr>
            <p:ph type="pic" sz="quarter" idx="15" hasCustomPrompt="1"/>
          </p:nvPr>
        </p:nvSpPr>
        <p:spPr>
          <a:xfrm>
            <a:off x="6359525" y="757379"/>
            <a:ext cx="5832475" cy="5789502"/>
          </a:xfrm>
          <a:prstGeom prst="rect">
            <a:avLst/>
          </a:prstGeo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9" name="Footer Placeholder 2">
            <a:extLst>
              <a:ext uri="{FF2B5EF4-FFF2-40B4-BE49-F238E27FC236}">
                <a16:creationId xmlns:a16="http://schemas.microsoft.com/office/drawing/2014/main" id="{85AE95C5-86B5-90BF-5D7E-E80F3237B0F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2984FA37-35A6-2365-B153-52B311FBFEA4}"/>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0F1FA734-F4D4-334D-5744-C81EAFDED1A0}"/>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E550044D-EC98-CDCD-B00F-E34E7C3E1CC8}"/>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441122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one image 05">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BAC730FC-3807-86A2-F8F4-1781854F645A}"/>
              </a:ext>
            </a:extLst>
          </p:cNvPr>
          <p:cNvSpPr>
            <a:spLocks noGrp="1"/>
          </p:cNvSpPr>
          <p:nvPr>
            <p:ph sz="quarter" idx="14"/>
          </p:nvPr>
        </p:nvSpPr>
        <p:spPr>
          <a:xfrm>
            <a:off x="6359526" y="757379"/>
            <a:ext cx="5040000" cy="578950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9" name="Footer Placeholder 2">
            <a:extLst>
              <a:ext uri="{FF2B5EF4-FFF2-40B4-BE49-F238E27FC236}">
                <a16:creationId xmlns:a16="http://schemas.microsoft.com/office/drawing/2014/main" id="{DFCABAB1-D6D7-7102-A229-34607F18225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D77AFDCD-2C3D-ABA7-99BD-D64CDFB2A345}"/>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jdelijke aanduiding voor titel 1">
            <a:extLst>
              <a:ext uri="{FF2B5EF4-FFF2-40B4-BE49-F238E27FC236}">
                <a16:creationId xmlns:a16="http://schemas.microsoft.com/office/drawing/2014/main" id="{B5EE51F7-9BD0-98FA-2C1E-B2090593BEE0}"/>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4" name="Tijdelijke aanduiding voor tekst 2">
            <a:extLst>
              <a:ext uri="{FF2B5EF4-FFF2-40B4-BE49-F238E27FC236}">
                <a16:creationId xmlns:a16="http://schemas.microsoft.com/office/drawing/2014/main" id="{53A2AEC9-B114-6C22-06CF-FCAA410464BF}"/>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6353080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hapes and title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1161043" y="3798044"/>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3311997" y="909001"/>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791999" y="909001"/>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3311996" y="3428988"/>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6" name="Tijdelijke aanduiding voor inhoud 2">
            <a:extLst>
              <a:ext uri="{FF2B5EF4-FFF2-40B4-BE49-F238E27FC236}">
                <a16:creationId xmlns:a16="http://schemas.microsoft.com/office/drawing/2014/main" id="{155F3C9D-40B8-D5BD-8B15-C41EC4E7B723}"/>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2">
            <a:extLst>
              <a:ext uri="{FF2B5EF4-FFF2-40B4-BE49-F238E27FC236}">
                <a16:creationId xmlns:a16="http://schemas.microsoft.com/office/drawing/2014/main" id="{7DE45303-FA94-227F-1865-9B54BEAA223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2" name="Tijdelijke aanduiding voor tekst 2">
            <a:extLst>
              <a:ext uri="{FF2B5EF4-FFF2-40B4-BE49-F238E27FC236}">
                <a16:creationId xmlns:a16="http://schemas.microsoft.com/office/drawing/2014/main" id="{AB845D68-85EA-8FD1-0F12-113F799534E8}"/>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titel 1">
            <a:extLst>
              <a:ext uri="{FF2B5EF4-FFF2-40B4-BE49-F238E27FC236}">
                <a16:creationId xmlns:a16="http://schemas.microsoft.com/office/drawing/2014/main" id="{25FD1D06-6955-074B-C33F-291413F668FD}"/>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5508435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Multiple images and title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1161046"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3312000"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792002"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3311999"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791993"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3311989"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791990"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3311990"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8" name="Footer Placeholder 2">
            <a:extLst>
              <a:ext uri="{FF2B5EF4-FFF2-40B4-BE49-F238E27FC236}">
                <a16:creationId xmlns:a16="http://schemas.microsoft.com/office/drawing/2014/main" id="{EA9548FC-5830-0975-E474-8F9799DB136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37B7ACEF-044A-C155-9132-FFC59516453C}"/>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ekst 2">
            <a:extLst>
              <a:ext uri="{FF2B5EF4-FFF2-40B4-BE49-F238E27FC236}">
                <a16:creationId xmlns:a16="http://schemas.microsoft.com/office/drawing/2014/main" id="{FBC04518-638D-A780-41B9-F00E48FEB0EB}"/>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titel 1">
            <a:extLst>
              <a:ext uri="{FF2B5EF4-FFF2-40B4-BE49-F238E27FC236}">
                <a16:creationId xmlns:a16="http://schemas.microsoft.com/office/drawing/2014/main" id="{DF98A2BB-E6DC-D565-4D36-8CFF79D2A2CB}"/>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6620144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e image and titl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792000"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1" name="Footer Placeholder 2">
            <a:extLst>
              <a:ext uri="{FF2B5EF4-FFF2-40B4-BE49-F238E27FC236}">
                <a16:creationId xmlns:a16="http://schemas.microsoft.com/office/drawing/2014/main" id="{51D09A62-5DA3-5992-0B44-14BD18F67DD9}"/>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E8093304-5460-BA23-5E81-1D72A8237F83}"/>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jdelijke aanduiding voor tekst 2">
            <a:extLst>
              <a:ext uri="{FF2B5EF4-FFF2-40B4-BE49-F238E27FC236}">
                <a16:creationId xmlns:a16="http://schemas.microsoft.com/office/drawing/2014/main" id="{5BB6E2F0-32E9-70E6-D659-305CED67E56D}"/>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7" name="Tijdelijke aanduiding voor titel 1">
            <a:extLst>
              <a:ext uri="{FF2B5EF4-FFF2-40B4-BE49-F238E27FC236}">
                <a16:creationId xmlns:a16="http://schemas.microsoft.com/office/drawing/2014/main" id="{CAB3FFAC-66A1-7F82-C495-B54E1EBA41FD}"/>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1663446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hapes and title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791999"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3311986"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3311974"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1421960"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8" name="Footer Placeholder 2">
            <a:extLst>
              <a:ext uri="{FF2B5EF4-FFF2-40B4-BE49-F238E27FC236}">
                <a16:creationId xmlns:a16="http://schemas.microsoft.com/office/drawing/2014/main" id="{B5C65401-08A5-C37A-7F1C-7FDF509D8E0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A50625E7-C50A-D095-DD0F-2634A242956E}"/>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ekst 2">
            <a:extLst>
              <a:ext uri="{FF2B5EF4-FFF2-40B4-BE49-F238E27FC236}">
                <a16:creationId xmlns:a16="http://schemas.microsoft.com/office/drawing/2014/main" id="{712FFA78-DEAF-DA93-0BD4-4FC8CF31AF5A}"/>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6" name="Tijdelijke aanduiding voor titel 1">
            <a:extLst>
              <a:ext uri="{FF2B5EF4-FFF2-40B4-BE49-F238E27FC236}">
                <a16:creationId xmlns:a16="http://schemas.microsoft.com/office/drawing/2014/main" id="{F330D10A-8BD3-1E39-C572-FDC77290DF4B}"/>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7608486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Multiple images and title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792025"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3312012"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3312000"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1421986"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3311982" y="342898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3311969" y="908993"/>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791994" y="3428978"/>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2051957" y="908982"/>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9" name="Footer Placeholder 2">
            <a:extLst>
              <a:ext uri="{FF2B5EF4-FFF2-40B4-BE49-F238E27FC236}">
                <a16:creationId xmlns:a16="http://schemas.microsoft.com/office/drawing/2014/main" id="{C24B26AF-3192-BC70-D946-05ACBEB0955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CF46E685-445F-AF15-29EC-A27D2CAB5890}"/>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ekst 2">
            <a:extLst>
              <a:ext uri="{FF2B5EF4-FFF2-40B4-BE49-F238E27FC236}">
                <a16:creationId xmlns:a16="http://schemas.microsoft.com/office/drawing/2014/main" id="{0EDAC346-9777-C11A-CCD6-404B192AF1B1}"/>
              </a:ext>
            </a:extLst>
          </p:cNvPr>
          <p:cNvSpPr>
            <a:spLocks noGrp="1"/>
          </p:cNvSpPr>
          <p:nvPr>
            <p:ph type="body" idx="16"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2" name="Tijdelijke aanduiding voor titel 1">
            <a:extLst>
              <a:ext uri="{FF2B5EF4-FFF2-40B4-BE49-F238E27FC236}">
                <a16:creationId xmlns:a16="http://schemas.microsoft.com/office/drawing/2014/main" id="{1A32E177-A467-4948-6210-B43806318F0E}"/>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6380138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One image and titl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792000"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9" name="Footer Placeholder 2">
            <a:extLst>
              <a:ext uri="{FF2B5EF4-FFF2-40B4-BE49-F238E27FC236}">
                <a16:creationId xmlns:a16="http://schemas.microsoft.com/office/drawing/2014/main" id="{E4A6F668-220A-CB2F-4B2F-FAD8BA4A382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46A825F6-388D-9BAB-13DC-F878110D00A0}"/>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C27F17BB-DB05-F96E-315B-66F686BDB711}"/>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B84FD384-F550-A711-7AEB-249FA1A9C2C5}"/>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979136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hap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1975"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61"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00"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8" name="Footer Placeholder 2">
            <a:extLst>
              <a:ext uri="{FF2B5EF4-FFF2-40B4-BE49-F238E27FC236}">
                <a16:creationId xmlns:a16="http://schemas.microsoft.com/office/drawing/2014/main" id="{568E9933-CCDD-A778-9885-DBB94CB1D026}"/>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85A0B413-475B-50AA-5F03-45199ABF1D4C}"/>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ekst 2">
            <a:extLst>
              <a:ext uri="{FF2B5EF4-FFF2-40B4-BE49-F238E27FC236}">
                <a16:creationId xmlns:a16="http://schemas.microsoft.com/office/drawing/2014/main" id="{C4E92F0B-381A-5825-1CAC-90B3EA1A3F86}"/>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2" name="Tijdelijke aanduiding voor titel 1">
            <a:extLst>
              <a:ext uri="{FF2B5EF4-FFF2-40B4-BE49-F238E27FC236}">
                <a16:creationId xmlns:a16="http://schemas.microsoft.com/office/drawing/2014/main" id="{DF850289-7CB1-C20F-D77C-24F4BC33BFB9}"/>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8262062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Multiple imag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2000"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86"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25"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3311984" y="3426238"/>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3311923" y="931507"/>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791914" y="927327"/>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3" name="Footer Placeholder 2">
            <a:extLst>
              <a:ext uri="{FF2B5EF4-FFF2-40B4-BE49-F238E27FC236}">
                <a16:creationId xmlns:a16="http://schemas.microsoft.com/office/drawing/2014/main" id="{C49C52BC-B84C-D89C-AB55-04B7444BE4E2}"/>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C46D9093-C128-C673-52EF-A01D94901AB7}"/>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jdelijke aanduiding voor tekst 2">
            <a:extLst>
              <a:ext uri="{FF2B5EF4-FFF2-40B4-BE49-F238E27FC236}">
                <a16:creationId xmlns:a16="http://schemas.microsoft.com/office/drawing/2014/main" id="{8F7ECC8C-20DD-ABB9-63EB-CDABB18CE74C}"/>
              </a:ext>
            </a:extLst>
          </p:cNvPr>
          <p:cNvSpPr>
            <a:spLocks noGrp="1"/>
          </p:cNvSpPr>
          <p:nvPr>
            <p:ph type="body" idx="15"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5" name="Tijdelijke aanduiding voor titel 1">
            <a:extLst>
              <a:ext uri="{FF2B5EF4-FFF2-40B4-BE49-F238E27FC236}">
                <a16:creationId xmlns:a16="http://schemas.microsoft.com/office/drawing/2014/main" id="{0F704953-B08F-CDD9-85E9-0346BB4FE047}"/>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6046096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ne image and titl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802072"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8" name="Footer Placeholder 2">
            <a:extLst>
              <a:ext uri="{FF2B5EF4-FFF2-40B4-BE49-F238E27FC236}">
                <a16:creationId xmlns:a16="http://schemas.microsoft.com/office/drawing/2014/main" id="{C95B29A3-F25C-CC52-8F82-18DF09DD74C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2D130A7F-8AA6-6365-0701-DBD5B2667BE9}"/>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ekst 2">
            <a:extLst>
              <a:ext uri="{FF2B5EF4-FFF2-40B4-BE49-F238E27FC236}">
                <a16:creationId xmlns:a16="http://schemas.microsoft.com/office/drawing/2014/main" id="{BFF76029-2849-517D-6E5A-73F41B19D7E7}"/>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titel 1">
            <a:extLst>
              <a:ext uri="{FF2B5EF4-FFF2-40B4-BE49-F238E27FC236}">
                <a16:creationId xmlns:a16="http://schemas.microsoft.com/office/drawing/2014/main" id="{D12C28DC-AA55-01EB-461F-DFB73CB31EC5}"/>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8303583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ne image and title 04">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3DE2C36C-1842-5D38-A346-C055971CC812}"/>
              </a:ext>
            </a:extLst>
          </p:cNvPr>
          <p:cNvSpPr>
            <a:spLocks noGrp="1"/>
          </p:cNvSpPr>
          <p:nvPr>
            <p:ph type="pic" sz="quarter" idx="16" hasCustomPrompt="1"/>
          </p:nvPr>
        </p:nvSpPr>
        <p:spPr>
          <a:xfrm>
            <a:off x="-476" y="757378"/>
            <a:ext cx="5832475" cy="5767141"/>
          </a:xfrm>
          <a:prstGeom prst="rect">
            <a:avLst/>
          </a:prstGeo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9" name="Footer Placeholder 2">
            <a:extLst>
              <a:ext uri="{FF2B5EF4-FFF2-40B4-BE49-F238E27FC236}">
                <a16:creationId xmlns:a16="http://schemas.microsoft.com/office/drawing/2014/main" id="{605A80EE-6DCA-FA08-9BCE-788B585C676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inhoud 2">
            <a:extLst>
              <a:ext uri="{FF2B5EF4-FFF2-40B4-BE49-F238E27FC236}">
                <a16:creationId xmlns:a16="http://schemas.microsoft.com/office/drawing/2014/main" id="{B9F5B0D5-8544-7C68-D9E1-20E64DD12C78}"/>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13866C70-99BF-0D77-B49A-2130E30AB1DC}"/>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A9F3231D-08B4-08B8-E893-533638783E2D}"/>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575238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ne image and title 05">
    <p:spTree>
      <p:nvGrpSpPr>
        <p:cNvPr id="1" name=""/>
        <p:cNvGrpSpPr/>
        <p:nvPr/>
      </p:nvGrpSpPr>
      <p:grpSpPr>
        <a:xfrm>
          <a:off x="0" y="0"/>
          <a:ext cx="0" cy="0"/>
          <a:chOff x="0" y="0"/>
          <a:chExt cx="0" cy="0"/>
        </a:xfrm>
      </p:grpSpPr>
      <p:sp>
        <p:nvSpPr>
          <p:cNvPr id="2" name="Tijdelijke aanduiding voor inhoud 4">
            <a:extLst>
              <a:ext uri="{FF2B5EF4-FFF2-40B4-BE49-F238E27FC236}">
                <a16:creationId xmlns:a16="http://schemas.microsoft.com/office/drawing/2014/main" id="{B08E8BA3-22A1-B274-BF7C-0A8379F109F1}"/>
              </a:ext>
            </a:extLst>
          </p:cNvPr>
          <p:cNvSpPr>
            <a:spLocks noGrp="1"/>
          </p:cNvSpPr>
          <p:nvPr>
            <p:ph sz="quarter" idx="15"/>
          </p:nvPr>
        </p:nvSpPr>
        <p:spPr>
          <a:xfrm>
            <a:off x="791998" y="757378"/>
            <a:ext cx="5040001" cy="576714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9" name="Footer Placeholder 2">
            <a:extLst>
              <a:ext uri="{FF2B5EF4-FFF2-40B4-BE49-F238E27FC236}">
                <a16:creationId xmlns:a16="http://schemas.microsoft.com/office/drawing/2014/main" id="{F8D29A37-7906-BF66-E233-6B0A2A7DFA9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inhoud 2">
            <a:extLst>
              <a:ext uri="{FF2B5EF4-FFF2-40B4-BE49-F238E27FC236}">
                <a16:creationId xmlns:a16="http://schemas.microsoft.com/office/drawing/2014/main" id="{43AA4A1B-8BF1-16A7-90C8-B109EF0552E9}"/>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26F563AF-5E9D-481F-AEF6-C0E262931E92}"/>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4F6B5D51-8398-FAB8-1302-72CF20297628}"/>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1982127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6D6E3BA9-5D4F-477A-7630-0A89A6E8DDE1}"/>
              </a:ext>
            </a:extLst>
          </p:cNvPr>
          <p:cNvSpPr>
            <a:spLocks noGrp="1"/>
          </p:cNvSpPr>
          <p:nvPr>
            <p:ph sz="half" idx="11"/>
          </p:nvPr>
        </p:nvSpPr>
        <p:spPr>
          <a:xfrm>
            <a:off x="8340000" y="1801091"/>
            <a:ext cx="3060000" cy="4745792"/>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4" name="Tijdelijke aanduiding voor inhoud 2">
            <a:extLst>
              <a:ext uri="{FF2B5EF4-FFF2-40B4-BE49-F238E27FC236}">
                <a16:creationId xmlns:a16="http://schemas.microsoft.com/office/drawing/2014/main" id="{20830080-413E-0A95-15AD-BB4C1A590A2A}"/>
              </a:ext>
            </a:extLst>
          </p:cNvPr>
          <p:cNvSpPr>
            <a:spLocks noGrp="1"/>
          </p:cNvSpPr>
          <p:nvPr>
            <p:ph sz="half" idx="12"/>
          </p:nvPr>
        </p:nvSpPr>
        <p:spPr>
          <a:xfrm>
            <a:off x="4566000" y="1801091"/>
            <a:ext cx="3060000" cy="4745792"/>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11" name="Footer Placeholder 2">
            <a:extLst>
              <a:ext uri="{FF2B5EF4-FFF2-40B4-BE49-F238E27FC236}">
                <a16:creationId xmlns:a16="http://schemas.microsoft.com/office/drawing/2014/main" id="{AE32FEEF-5C9A-8704-D4D7-C5F8E70AF6F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DAD1995D-C600-86B5-DE74-CB8EBC54B1F0}"/>
              </a:ext>
            </a:extLst>
          </p:cNvPr>
          <p:cNvSpPr>
            <a:spLocks noGrp="1"/>
          </p:cNvSpPr>
          <p:nvPr>
            <p:ph idx="1"/>
          </p:nvPr>
        </p:nvSpPr>
        <p:spPr>
          <a:xfrm>
            <a:off x="792000" y="1801091"/>
            <a:ext cx="3060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p:txBody>
      </p:sp>
      <p:sp>
        <p:nvSpPr>
          <p:cNvPr id="7" name="Tijdelijke aanduiding voor titel 1">
            <a:extLst>
              <a:ext uri="{FF2B5EF4-FFF2-40B4-BE49-F238E27FC236}">
                <a16:creationId xmlns:a16="http://schemas.microsoft.com/office/drawing/2014/main" id="{CD1F5F8A-86D2-267E-C925-15D8BD91F051}"/>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27668532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ree columns with subtitle">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791973" y="1222266"/>
            <a:ext cx="3060000" cy="688690"/>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ekst 2">
            <a:extLst>
              <a:ext uri="{FF2B5EF4-FFF2-40B4-BE49-F238E27FC236}">
                <a16:creationId xmlns:a16="http://schemas.microsoft.com/office/drawing/2014/main" id="{22B77CE3-A4E3-B4AD-046D-A483AA6B73D5}"/>
              </a:ext>
            </a:extLst>
          </p:cNvPr>
          <p:cNvSpPr>
            <a:spLocks noGrp="1"/>
          </p:cNvSpPr>
          <p:nvPr>
            <p:ph type="body" idx="12" hasCustomPrompt="1"/>
          </p:nvPr>
        </p:nvSpPr>
        <p:spPr>
          <a:xfrm>
            <a:off x="8339973" y="1216647"/>
            <a:ext cx="3060000" cy="69593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inhoud 2">
            <a:extLst>
              <a:ext uri="{FF2B5EF4-FFF2-40B4-BE49-F238E27FC236}">
                <a16:creationId xmlns:a16="http://schemas.microsoft.com/office/drawing/2014/main" id="{41520206-87B2-2105-2449-B680386A4B79}"/>
              </a:ext>
            </a:extLst>
          </p:cNvPr>
          <p:cNvSpPr>
            <a:spLocks noGrp="1"/>
          </p:cNvSpPr>
          <p:nvPr>
            <p:ph sz="half" idx="13"/>
          </p:nvPr>
        </p:nvSpPr>
        <p:spPr>
          <a:xfrm>
            <a:off x="792001" y="2170544"/>
            <a:ext cx="3059972" cy="4371871"/>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5" name="Tijdelijke aanduiding voor inhoud 2">
            <a:extLst>
              <a:ext uri="{FF2B5EF4-FFF2-40B4-BE49-F238E27FC236}">
                <a16:creationId xmlns:a16="http://schemas.microsoft.com/office/drawing/2014/main" id="{7CDCF746-2943-E637-5E77-2C4617C7AC5C}"/>
              </a:ext>
            </a:extLst>
          </p:cNvPr>
          <p:cNvSpPr>
            <a:spLocks noGrp="1"/>
          </p:cNvSpPr>
          <p:nvPr>
            <p:ph sz="half" idx="14"/>
          </p:nvPr>
        </p:nvSpPr>
        <p:spPr>
          <a:xfrm>
            <a:off x="8340000" y="2170545"/>
            <a:ext cx="3060000" cy="437187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6" name="Tijdelijke aanduiding voor inhoud 2">
            <a:extLst>
              <a:ext uri="{FF2B5EF4-FFF2-40B4-BE49-F238E27FC236}">
                <a16:creationId xmlns:a16="http://schemas.microsoft.com/office/drawing/2014/main" id="{C8BEBC18-33D0-B4CD-D712-FEED06A6CE26}"/>
              </a:ext>
            </a:extLst>
          </p:cNvPr>
          <p:cNvSpPr>
            <a:spLocks noGrp="1"/>
          </p:cNvSpPr>
          <p:nvPr>
            <p:ph sz="half" idx="15"/>
          </p:nvPr>
        </p:nvSpPr>
        <p:spPr>
          <a:xfrm>
            <a:off x="4566000" y="2170545"/>
            <a:ext cx="3060000" cy="437187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9B305156-A30B-593D-1F31-8BBB645BA4DF}"/>
              </a:ext>
            </a:extLst>
          </p:cNvPr>
          <p:cNvSpPr>
            <a:spLocks noGrp="1"/>
          </p:cNvSpPr>
          <p:nvPr>
            <p:ph type="body" idx="16" hasCustomPrompt="1"/>
          </p:nvPr>
        </p:nvSpPr>
        <p:spPr>
          <a:xfrm>
            <a:off x="4565973" y="1222265"/>
            <a:ext cx="3060000" cy="69593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2" name="Footer Placeholder 2">
            <a:extLst>
              <a:ext uri="{FF2B5EF4-FFF2-40B4-BE49-F238E27FC236}">
                <a16:creationId xmlns:a16="http://schemas.microsoft.com/office/drawing/2014/main" id="{7D8C2E68-030C-EA2D-C8A7-A9F66054BC75}"/>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5" name="Tijdelijke aanduiding voor titel 1">
            <a:extLst>
              <a:ext uri="{FF2B5EF4-FFF2-40B4-BE49-F238E27FC236}">
                <a16:creationId xmlns:a16="http://schemas.microsoft.com/office/drawing/2014/main" id="{AF30FBE5-56BE-3CDE-53CC-7BE3C49D2B43}"/>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7248760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hree columns with subtitle and icons">
    <p:spTree>
      <p:nvGrpSpPr>
        <p:cNvPr id="1" name=""/>
        <p:cNvGrpSpPr/>
        <p:nvPr/>
      </p:nvGrpSpPr>
      <p:grpSpPr>
        <a:xfrm>
          <a:off x="0" y="0"/>
          <a:ext cx="0" cy="0"/>
          <a:chOff x="0" y="0"/>
          <a:chExt cx="0" cy="0"/>
        </a:xfrm>
      </p:grpSpPr>
      <p:sp>
        <p:nvSpPr>
          <p:cNvPr id="10" name="Tijdelijke aanduiding voor afbeelding 11">
            <a:extLst>
              <a:ext uri="{FF2B5EF4-FFF2-40B4-BE49-F238E27FC236}">
                <a16:creationId xmlns:a16="http://schemas.microsoft.com/office/drawing/2014/main" id="{E35C547B-B4BF-4085-F2F7-F49423D37359}"/>
              </a:ext>
            </a:extLst>
          </p:cNvPr>
          <p:cNvSpPr>
            <a:spLocks noGrp="1" noChangeAspect="1"/>
          </p:cNvSpPr>
          <p:nvPr>
            <p:ph type="pic" sz="quarter" idx="17" hasCustomPrompt="1"/>
          </p:nvPr>
        </p:nvSpPr>
        <p:spPr>
          <a:xfrm>
            <a:off x="796300"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7" name="Tijdelijke aanduiding voor afbeelding 11">
            <a:extLst>
              <a:ext uri="{FF2B5EF4-FFF2-40B4-BE49-F238E27FC236}">
                <a16:creationId xmlns:a16="http://schemas.microsoft.com/office/drawing/2014/main" id="{201E4377-2235-84C2-FC02-72F2B706A401}"/>
              </a:ext>
            </a:extLst>
          </p:cNvPr>
          <p:cNvSpPr>
            <a:spLocks noGrp="1" noChangeAspect="1"/>
          </p:cNvSpPr>
          <p:nvPr>
            <p:ph type="pic" sz="quarter" idx="20" hasCustomPrompt="1"/>
          </p:nvPr>
        </p:nvSpPr>
        <p:spPr>
          <a:xfrm>
            <a:off x="4556335"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8" name="Tijdelijke aanduiding voor tekst 2">
            <a:extLst>
              <a:ext uri="{FF2B5EF4-FFF2-40B4-BE49-F238E27FC236}">
                <a16:creationId xmlns:a16="http://schemas.microsoft.com/office/drawing/2014/main" id="{2038A719-4684-1AF6-E808-A697C1826D7E}"/>
              </a:ext>
            </a:extLst>
          </p:cNvPr>
          <p:cNvSpPr>
            <a:spLocks noGrp="1"/>
          </p:cNvSpPr>
          <p:nvPr>
            <p:ph type="body" idx="21" hasCustomPrompt="1"/>
          </p:nvPr>
        </p:nvSpPr>
        <p:spPr>
          <a:xfrm>
            <a:off x="4556335" y="2080537"/>
            <a:ext cx="3060000" cy="688688"/>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9" name="Tijdelijke aanduiding voor inhoud 2">
            <a:extLst>
              <a:ext uri="{FF2B5EF4-FFF2-40B4-BE49-F238E27FC236}">
                <a16:creationId xmlns:a16="http://schemas.microsoft.com/office/drawing/2014/main" id="{E56C67B9-C50C-7996-650A-2A8A49A13E68}"/>
              </a:ext>
            </a:extLst>
          </p:cNvPr>
          <p:cNvSpPr>
            <a:spLocks noGrp="1"/>
          </p:cNvSpPr>
          <p:nvPr>
            <p:ph sz="half" idx="22"/>
          </p:nvPr>
        </p:nvSpPr>
        <p:spPr>
          <a:xfrm>
            <a:off x="8339999" y="3028815"/>
            <a:ext cx="3060000" cy="354339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0" name="Tijdelijke aanduiding voor afbeelding 11">
            <a:extLst>
              <a:ext uri="{FF2B5EF4-FFF2-40B4-BE49-F238E27FC236}">
                <a16:creationId xmlns:a16="http://schemas.microsoft.com/office/drawing/2014/main" id="{1027939B-B513-C8EC-176F-51066ACB1FDA}"/>
              </a:ext>
            </a:extLst>
          </p:cNvPr>
          <p:cNvSpPr>
            <a:spLocks noGrp="1" noChangeAspect="1"/>
          </p:cNvSpPr>
          <p:nvPr>
            <p:ph type="pic" sz="quarter" idx="23" hasCustomPrompt="1"/>
          </p:nvPr>
        </p:nvSpPr>
        <p:spPr>
          <a:xfrm>
            <a:off x="8316370" y="128545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21E6B8D1-AC29-336A-2790-76BAD33C7974}"/>
              </a:ext>
            </a:extLst>
          </p:cNvPr>
          <p:cNvSpPr>
            <a:spLocks noGrp="1"/>
          </p:cNvSpPr>
          <p:nvPr>
            <p:ph type="body" idx="24" hasCustomPrompt="1"/>
          </p:nvPr>
        </p:nvSpPr>
        <p:spPr>
          <a:xfrm>
            <a:off x="8336867" y="2080536"/>
            <a:ext cx="3060000" cy="68868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Footer Placeholder 2">
            <a:extLst>
              <a:ext uri="{FF2B5EF4-FFF2-40B4-BE49-F238E27FC236}">
                <a16:creationId xmlns:a16="http://schemas.microsoft.com/office/drawing/2014/main" id="{328F1105-FA4C-BB5F-476F-49A6DA8EA2F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tekst 2">
            <a:extLst>
              <a:ext uri="{FF2B5EF4-FFF2-40B4-BE49-F238E27FC236}">
                <a16:creationId xmlns:a16="http://schemas.microsoft.com/office/drawing/2014/main" id="{D31ACC3A-A781-BC94-5B89-8979C2961200}"/>
              </a:ext>
            </a:extLst>
          </p:cNvPr>
          <p:cNvSpPr>
            <a:spLocks noGrp="1"/>
          </p:cNvSpPr>
          <p:nvPr>
            <p:ph type="body" idx="11" hasCustomPrompt="1"/>
          </p:nvPr>
        </p:nvSpPr>
        <p:spPr>
          <a:xfrm>
            <a:off x="792000" y="2080537"/>
            <a:ext cx="3060000" cy="688690"/>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inhoud 2">
            <a:extLst>
              <a:ext uri="{FF2B5EF4-FFF2-40B4-BE49-F238E27FC236}">
                <a16:creationId xmlns:a16="http://schemas.microsoft.com/office/drawing/2014/main" id="{FEC89168-68B0-8698-0148-D1731481171C}"/>
              </a:ext>
            </a:extLst>
          </p:cNvPr>
          <p:cNvSpPr>
            <a:spLocks noGrp="1"/>
          </p:cNvSpPr>
          <p:nvPr>
            <p:ph sz="half" idx="13"/>
          </p:nvPr>
        </p:nvSpPr>
        <p:spPr>
          <a:xfrm>
            <a:off x="792028" y="3028816"/>
            <a:ext cx="3059972" cy="354339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5" name="Tijdelijke aanduiding voor titel 1">
            <a:extLst>
              <a:ext uri="{FF2B5EF4-FFF2-40B4-BE49-F238E27FC236}">
                <a16:creationId xmlns:a16="http://schemas.microsoft.com/office/drawing/2014/main" id="{CB6630A7-D6B3-8088-53AC-2AEA9DAF3724}"/>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23" name="Tijdelijke aanduiding voor inhoud 2">
            <a:extLst>
              <a:ext uri="{FF2B5EF4-FFF2-40B4-BE49-F238E27FC236}">
                <a16:creationId xmlns:a16="http://schemas.microsoft.com/office/drawing/2014/main" id="{C0CCEFB5-D1A5-79CB-4314-9F138CDD8A8E}"/>
              </a:ext>
            </a:extLst>
          </p:cNvPr>
          <p:cNvSpPr>
            <a:spLocks noGrp="1"/>
          </p:cNvSpPr>
          <p:nvPr>
            <p:ph sz="half" idx="26"/>
          </p:nvPr>
        </p:nvSpPr>
        <p:spPr>
          <a:xfrm>
            <a:off x="4556363" y="3028816"/>
            <a:ext cx="3059972" cy="354339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837407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73575"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5" name="Tijdelijke aanduiding voor tekst 2">
            <a:extLst>
              <a:ext uri="{FF2B5EF4-FFF2-40B4-BE49-F238E27FC236}">
                <a16:creationId xmlns:a16="http://schemas.microsoft.com/office/drawing/2014/main" id="{AF720514-2DA9-A3E3-533A-FDABFABB3391}"/>
              </a:ext>
            </a:extLst>
          </p:cNvPr>
          <p:cNvSpPr>
            <a:spLocks noGrp="1"/>
          </p:cNvSpPr>
          <p:nvPr>
            <p:ph type="body" idx="24" hasCustomPrompt="1"/>
          </p:nvPr>
        </p:nvSpPr>
        <p:spPr>
          <a:xfrm>
            <a:off x="773575" y="230092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0" name="Tijdelijke aanduiding voor afbeelding 11">
            <a:extLst>
              <a:ext uri="{FF2B5EF4-FFF2-40B4-BE49-F238E27FC236}">
                <a16:creationId xmlns:a16="http://schemas.microsoft.com/office/drawing/2014/main" id="{FFCC68A0-53D2-1B44-E49C-2CE4C5F224CE}"/>
              </a:ext>
            </a:extLst>
          </p:cNvPr>
          <p:cNvSpPr>
            <a:spLocks noGrp="1" noChangeAspect="1"/>
          </p:cNvSpPr>
          <p:nvPr>
            <p:ph type="pic" sz="quarter" idx="27" hasCustomPrompt="1"/>
          </p:nvPr>
        </p:nvSpPr>
        <p:spPr>
          <a:xfrm>
            <a:off x="773575"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1355AA58-F9DC-987E-7213-E9E3D7CB0681}"/>
              </a:ext>
            </a:extLst>
          </p:cNvPr>
          <p:cNvSpPr>
            <a:spLocks noGrp="1"/>
          </p:cNvSpPr>
          <p:nvPr>
            <p:ph type="body" idx="28" hasCustomPrompt="1"/>
          </p:nvPr>
        </p:nvSpPr>
        <p:spPr>
          <a:xfrm>
            <a:off x="773575" y="487764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2" name="Tijdelijke aanduiding voor afbeelding 11">
            <a:extLst>
              <a:ext uri="{FF2B5EF4-FFF2-40B4-BE49-F238E27FC236}">
                <a16:creationId xmlns:a16="http://schemas.microsoft.com/office/drawing/2014/main" id="{712685E4-30F9-6D89-8E70-AE3193211938}"/>
              </a:ext>
            </a:extLst>
          </p:cNvPr>
          <p:cNvSpPr>
            <a:spLocks noGrp="1" noChangeAspect="1"/>
          </p:cNvSpPr>
          <p:nvPr>
            <p:ph type="pic" sz="quarter" idx="29" hasCustomPrompt="1"/>
          </p:nvPr>
        </p:nvSpPr>
        <p:spPr>
          <a:xfrm>
            <a:off x="9119718"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3" name="Tijdelijke aanduiding voor tekst 2">
            <a:extLst>
              <a:ext uri="{FF2B5EF4-FFF2-40B4-BE49-F238E27FC236}">
                <a16:creationId xmlns:a16="http://schemas.microsoft.com/office/drawing/2014/main" id="{5311EC53-2248-2A66-F1C1-5B94F2ECEDF0}"/>
              </a:ext>
            </a:extLst>
          </p:cNvPr>
          <p:cNvSpPr>
            <a:spLocks noGrp="1"/>
          </p:cNvSpPr>
          <p:nvPr>
            <p:ph type="body" idx="30" hasCustomPrompt="1"/>
          </p:nvPr>
        </p:nvSpPr>
        <p:spPr>
          <a:xfrm>
            <a:off x="9119718" y="230092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4" name="Tijdelijke aanduiding voor afbeelding 11">
            <a:extLst>
              <a:ext uri="{FF2B5EF4-FFF2-40B4-BE49-F238E27FC236}">
                <a16:creationId xmlns:a16="http://schemas.microsoft.com/office/drawing/2014/main" id="{83CC1ECD-EF86-1349-73E5-A725AB1DE3B7}"/>
              </a:ext>
            </a:extLst>
          </p:cNvPr>
          <p:cNvSpPr>
            <a:spLocks noGrp="1" noChangeAspect="1"/>
          </p:cNvSpPr>
          <p:nvPr>
            <p:ph type="pic" sz="quarter" idx="31" hasCustomPrompt="1"/>
          </p:nvPr>
        </p:nvSpPr>
        <p:spPr>
          <a:xfrm>
            <a:off x="9125857"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5" name="Tijdelijke aanduiding voor tekst 2">
            <a:extLst>
              <a:ext uri="{FF2B5EF4-FFF2-40B4-BE49-F238E27FC236}">
                <a16:creationId xmlns:a16="http://schemas.microsoft.com/office/drawing/2014/main" id="{3C79AACC-C249-315C-0CA7-B3FA0BEDD5CD}"/>
              </a:ext>
            </a:extLst>
          </p:cNvPr>
          <p:cNvSpPr>
            <a:spLocks noGrp="1"/>
          </p:cNvSpPr>
          <p:nvPr>
            <p:ph type="body" idx="32" hasCustomPrompt="1"/>
          </p:nvPr>
        </p:nvSpPr>
        <p:spPr>
          <a:xfrm>
            <a:off x="9125857" y="487764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6" name="Tijdelijke aanduiding voor tekst 2">
            <a:extLst>
              <a:ext uri="{FF2B5EF4-FFF2-40B4-BE49-F238E27FC236}">
                <a16:creationId xmlns:a16="http://schemas.microsoft.com/office/drawing/2014/main" id="{DC4F5955-7C55-1875-F542-E779D4814A54}"/>
              </a:ext>
            </a:extLst>
          </p:cNvPr>
          <p:cNvSpPr>
            <a:spLocks noGrp="1"/>
          </p:cNvSpPr>
          <p:nvPr>
            <p:ph type="body" idx="33" hasCustomPrompt="1"/>
          </p:nvPr>
        </p:nvSpPr>
        <p:spPr>
          <a:xfrm>
            <a:off x="3555623" y="230649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7" name="Tijdelijke aanduiding voor tekst 2">
            <a:extLst>
              <a:ext uri="{FF2B5EF4-FFF2-40B4-BE49-F238E27FC236}">
                <a16:creationId xmlns:a16="http://schemas.microsoft.com/office/drawing/2014/main" id="{1979BA03-58C3-AFA9-71D6-65EF0E58EA55}"/>
              </a:ext>
            </a:extLst>
          </p:cNvPr>
          <p:cNvSpPr>
            <a:spLocks noGrp="1"/>
          </p:cNvSpPr>
          <p:nvPr>
            <p:ph type="body" idx="34" hasCustomPrompt="1"/>
          </p:nvPr>
        </p:nvSpPr>
        <p:spPr>
          <a:xfrm>
            <a:off x="6337671" y="230092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8" name="Tijdelijke aanduiding voor afbeelding 11">
            <a:extLst>
              <a:ext uri="{FF2B5EF4-FFF2-40B4-BE49-F238E27FC236}">
                <a16:creationId xmlns:a16="http://schemas.microsoft.com/office/drawing/2014/main" id="{77188F4C-D701-5057-80E1-CA76354680D2}"/>
              </a:ext>
            </a:extLst>
          </p:cNvPr>
          <p:cNvSpPr>
            <a:spLocks noGrp="1" noChangeAspect="1"/>
          </p:cNvSpPr>
          <p:nvPr>
            <p:ph type="pic" sz="quarter" idx="35" hasCustomPrompt="1"/>
          </p:nvPr>
        </p:nvSpPr>
        <p:spPr>
          <a:xfrm>
            <a:off x="3555623"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9" name="Tijdelijke aanduiding voor afbeelding 11">
            <a:extLst>
              <a:ext uri="{FF2B5EF4-FFF2-40B4-BE49-F238E27FC236}">
                <a16:creationId xmlns:a16="http://schemas.microsoft.com/office/drawing/2014/main" id="{D03E763F-CF9B-6393-AA49-8D5EC865B570}"/>
              </a:ext>
            </a:extLst>
          </p:cNvPr>
          <p:cNvSpPr>
            <a:spLocks noGrp="1" noChangeAspect="1"/>
          </p:cNvSpPr>
          <p:nvPr>
            <p:ph type="pic" sz="quarter" idx="36" hasCustomPrompt="1"/>
          </p:nvPr>
        </p:nvSpPr>
        <p:spPr>
          <a:xfrm>
            <a:off x="6337670"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0" name="Tijdelijke aanduiding voor tekst 2">
            <a:extLst>
              <a:ext uri="{FF2B5EF4-FFF2-40B4-BE49-F238E27FC236}">
                <a16:creationId xmlns:a16="http://schemas.microsoft.com/office/drawing/2014/main" id="{CD8CFC07-6AD3-93CC-F135-6DFFBF3D4FE5}"/>
              </a:ext>
            </a:extLst>
          </p:cNvPr>
          <p:cNvSpPr>
            <a:spLocks noGrp="1"/>
          </p:cNvSpPr>
          <p:nvPr>
            <p:ph type="body" idx="37" hasCustomPrompt="1"/>
          </p:nvPr>
        </p:nvSpPr>
        <p:spPr>
          <a:xfrm>
            <a:off x="3561762" y="488321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1" name="Tijdelijke aanduiding voor tekst 2">
            <a:extLst>
              <a:ext uri="{FF2B5EF4-FFF2-40B4-BE49-F238E27FC236}">
                <a16:creationId xmlns:a16="http://schemas.microsoft.com/office/drawing/2014/main" id="{6118ECD9-CADD-7002-E8AA-7DC59744A9ED}"/>
              </a:ext>
            </a:extLst>
          </p:cNvPr>
          <p:cNvSpPr>
            <a:spLocks noGrp="1"/>
          </p:cNvSpPr>
          <p:nvPr>
            <p:ph type="body" idx="38" hasCustomPrompt="1"/>
          </p:nvPr>
        </p:nvSpPr>
        <p:spPr>
          <a:xfrm>
            <a:off x="6343810" y="487764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2" name="Tijdelijke aanduiding voor afbeelding 11">
            <a:extLst>
              <a:ext uri="{FF2B5EF4-FFF2-40B4-BE49-F238E27FC236}">
                <a16:creationId xmlns:a16="http://schemas.microsoft.com/office/drawing/2014/main" id="{DE06DA71-E943-B85A-95BD-F5C0872AB390}"/>
              </a:ext>
            </a:extLst>
          </p:cNvPr>
          <p:cNvSpPr>
            <a:spLocks noGrp="1" noChangeAspect="1"/>
          </p:cNvSpPr>
          <p:nvPr>
            <p:ph type="pic" sz="quarter" idx="39" hasCustomPrompt="1"/>
          </p:nvPr>
        </p:nvSpPr>
        <p:spPr>
          <a:xfrm>
            <a:off x="3561762"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3" name="Tijdelijke aanduiding voor afbeelding 11">
            <a:extLst>
              <a:ext uri="{FF2B5EF4-FFF2-40B4-BE49-F238E27FC236}">
                <a16:creationId xmlns:a16="http://schemas.microsoft.com/office/drawing/2014/main" id="{993FF0C5-3F6B-AF46-E2D4-CEC4D022DAA8}"/>
              </a:ext>
            </a:extLst>
          </p:cNvPr>
          <p:cNvSpPr>
            <a:spLocks noGrp="1" noChangeAspect="1"/>
          </p:cNvSpPr>
          <p:nvPr>
            <p:ph type="pic" sz="quarter" idx="40" hasCustomPrompt="1"/>
          </p:nvPr>
        </p:nvSpPr>
        <p:spPr>
          <a:xfrm>
            <a:off x="6343809"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Footer Placeholder 2">
            <a:extLst>
              <a:ext uri="{FF2B5EF4-FFF2-40B4-BE49-F238E27FC236}">
                <a16:creationId xmlns:a16="http://schemas.microsoft.com/office/drawing/2014/main" id="{C1D1A908-F890-B000-E492-38B5610CD28D}"/>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itel 1">
            <a:extLst>
              <a:ext uri="{FF2B5EF4-FFF2-40B4-BE49-F238E27FC236}">
                <a16:creationId xmlns:a16="http://schemas.microsoft.com/office/drawing/2014/main" id="{4498E041-E6F5-FC7C-D20D-0D2E22386AFF}"/>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9866098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content collaboration">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p:nvPr>
        </p:nvSpPr>
        <p:spPr>
          <a:xfrm>
            <a:off x="1760671" y="228983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1760672" y="180109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afbeelding 11">
            <a:extLst>
              <a:ext uri="{FF2B5EF4-FFF2-40B4-BE49-F238E27FC236}">
                <a16:creationId xmlns:a16="http://schemas.microsoft.com/office/drawing/2014/main" id="{19DFDCEC-23F1-BAA2-8558-0667B6353E57}"/>
              </a:ext>
            </a:extLst>
          </p:cNvPr>
          <p:cNvSpPr>
            <a:spLocks noGrp="1" noChangeAspect="1"/>
          </p:cNvSpPr>
          <p:nvPr>
            <p:ph type="pic" sz="quarter" idx="15" hasCustomPrompt="1"/>
          </p:nvPr>
        </p:nvSpPr>
        <p:spPr>
          <a:xfrm>
            <a:off x="824671" y="180109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inhoud 2">
            <a:extLst>
              <a:ext uri="{FF2B5EF4-FFF2-40B4-BE49-F238E27FC236}">
                <a16:creationId xmlns:a16="http://schemas.microsoft.com/office/drawing/2014/main" id="{349754CD-8EBC-DF8E-3858-56F080C2D214}"/>
              </a:ext>
            </a:extLst>
          </p:cNvPr>
          <p:cNvSpPr>
            <a:spLocks noGrp="1"/>
          </p:cNvSpPr>
          <p:nvPr>
            <p:ph sz="half" idx="16"/>
          </p:nvPr>
        </p:nvSpPr>
        <p:spPr>
          <a:xfrm>
            <a:off x="1760671" y="496887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CD8C3440-F8E0-0630-A20A-69914CC0135E}"/>
              </a:ext>
            </a:extLst>
          </p:cNvPr>
          <p:cNvSpPr>
            <a:spLocks noGrp="1"/>
          </p:cNvSpPr>
          <p:nvPr>
            <p:ph type="body" idx="17" hasCustomPrompt="1"/>
          </p:nvPr>
        </p:nvSpPr>
        <p:spPr>
          <a:xfrm>
            <a:off x="1760672" y="448013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afbeelding 11">
            <a:extLst>
              <a:ext uri="{FF2B5EF4-FFF2-40B4-BE49-F238E27FC236}">
                <a16:creationId xmlns:a16="http://schemas.microsoft.com/office/drawing/2014/main" id="{B226CB9E-D4E5-AE4E-73B6-2BBEC2A32CDA}"/>
              </a:ext>
            </a:extLst>
          </p:cNvPr>
          <p:cNvSpPr>
            <a:spLocks noGrp="1" noChangeAspect="1"/>
          </p:cNvSpPr>
          <p:nvPr>
            <p:ph type="pic" sz="quarter" idx="18" hasCustomPrompt="1"/>
          </p:nvPr>
        </p:nvSpPr>
        <p:spPr>
          <a:xfrm>
            <a:off x="824671" y="448013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0" name="Tijdelijke aanduiding voor inhoud 2">
            <a:extLst>
              <a:ext uri="{FF2B5EF4-FFF2-40B4-BE49-F238E27FC236}">
                <a16:creationId xmlns:a16="http://schemas.microsoft.com/office/drawing/2014/main" id="{0FEEFAE7-E168-8EA6-A661-DDACC6AE2EFA}"/>
              </a:ext>
            </a:extLst>
          </p:cNvPr>
          <p:cNvSpPr>
            <a:spLocks noGrp="1"/>
          </p:cNvSpPr>
          <p:nvPr>
            <p:ph sz="half" idx="19"/>
          </p:nvPr>
        </p:nvSpPr>
        <p:spPr>
          <a:xfrm>
            <a:off x="7295972" y="228983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3" name="Tijdelijke aanduiding voor tekst 2">
            <a:extLst>
              <a:ext uri="{FF2B5EF4-FFF2-40B4-BE49-F238E27FC236}">
                <a16:creationId xmlns:a16="http://schemas.microsoft.com/office/drawing/2014/main" id="{34C86145-1AA9-AE5B-AFBE-BAD3FE11D42E}"/>
              </a:ext>
            </a:extLst>
          </p:cNvPr>
          <p:cNvSpPr>
            <a:spLocks noGrp="1"/>
          </p:cNvSpPr>
          <p:nvPr>
            <p:ph type="body" idx="20" hasCustomPrompt="1"/>
          </p:nvPr>
        </p:nvSpPr>
        <p:spPr>
          <a:xfrm>
            <a:off x="7295973" y="180109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Tijdelijke aanduiding voor afbeelding 11">
            <a:extLst>
              <a:ext uri="{FF2B5EF4-FFF2-40B4-BE49-F238E27FC236}">
                <a16:creationId xmlns:a16="http://schemas.microsoft.com/office/drawing/2014/main" id="{34A393B7-10AF-FE63-2C17-6BBE08CA1C4F}"/>
              </a:ext>
            </a:extLst>
          </p:cNvPr>
          <p:cNvSpPr>
            <a:spLocks noGrp="1" noChangeAspect="1"/>
          </p:cNvSpPr>
          <p:nvPr>
            <p:ph type="pic" sz="quarter" idx="21" hasCustomPrompt="1"/>
          </p:nvPr>
        </p:nvSpPr>
        <p:spPr>
          <a:xfrm>
            <a:off x="6359972" y="180109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5" name="Tijdelijke aanduiding voor inhoud 2">
            <a:extLst>
              <a:ext uri="{FF2B5EF4-FFF2-40B4-BE49-F238E27FC236}">
                <a16:creationId xmlns:a16="http://schemas.microsoft.com/office/drawing/2014/main" id="{03832344-2804-093A-8959-22B21B9C221B}"/>
              </a:ext>
            </a:extLst>
          </p:cNvPr>
          <p:cNvSpPr>
            <a:spLocks noGrp="1"/>
          </p:cNvSpPr>
          <p:nvPr>
            <p:ph sz="half" idx="22"/>
          </p:nvPr>
        </p:nvSpPr>
        <p:spPr>
          <a:xfrm>
            <a:off x="7295972" y="496887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6" name="Tijdelijke aanduiding voor tekst 2">
            <a:extLst>
              <a:ext uri="{FF2B5EF4-FFF2-40B4-BE49-F238E27FC236}">
                <a16:creationId xmlns:a16="http://schemas.microsoft.com/office/drawing/2014/main" id="{29AA61CD-50DC-B9BA-B540-B4500647824F}"/>
              </a:ext>
            </a:extLst>
          </p:cNvPr>
          <p:cNvSpPr>
            <a:spLocks noGrp="1"/>
          </p:cNvSpPr>
          <p:nvPr>
            <p:ph type="body" idx="23" hasCustomPrompt="1"/>
          </p:nvPr>
        </p:nvSpPr>
        <p:spPr>
          <a:xfrm>
            <a:off x="7295973" y="448013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7" name="Tijdelijke aanduiding voor afbeelding 11">
            <a:extLst>
              <a:ext uri="{FF2B5EF4-FFF2-40B4-BE49-F238E27FC236}">
                <a16:creationId xmlns:a16="http://schemas.microsoft.com/office/drawing/2014/main" id="{AD2568B5-CEDD-F520-762C-92CA4B3E9AB9}"/>
              </a:ext>
            </a:extLst>
          </p:cNvPr>
          <p:cNvSpPr>
            <a:spLocks noGrp="1" noChangeAspect="1"/>
          </p:cNvSpPr>
          <p:nvPr>
            <p:ph type="pic" sz="quarter" idx="24" hasCustomPrompt="1"/>
          </p:nvPr>
        </p:nvSpPr>
        <p:spPr>
          <a:xfrm>
            <a:off x="6359972" y="448013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2" name="Footer Placeholder 2">
            <a:extLst>
              <a:ext uri="{FF2B5EF4-FFF2-40B4-BE49-F238E27FC236}">
                <a16:creationId xmlns:a16="http://schemas.microsoft.com/office/drawing/2014/main" id="{3A6AFC2D-BA5D-8051-0F80-5A4B3B09DF4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titel 1">
            <a:extLst>
              <a:ext uri="{FF2B5EF4-FFF2-40B4-BE49-F238E27FC236}">
                <a16:creationId xmlns:a16="http://schemas.microsoft.com/office/drawing/2014/main" id="{8A929C60-E3AB-4BD6-420E-F1CAD85784CF}"/>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6646602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meline/outlook">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2000" y="4380658"/>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2000" y="513665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 name="Group 1">
            <a:extLst>
              <a:ext uri="{FF2B5EF4-FFF2-40B4-BE49-F238E27FC236}">
                <a16:creationId xmlns:a16="http://schemas.microsoft.com/office/drawing/2014/main" id="{109ABA90-4D41-0166-C754-DB63FD17E451}"/>
              </a:ext>
            </a:extLst>
          </p:cNvPr>
          <p:cNvGrpSpPr/>
          <p:nvPr userDrawn="1"/>
        </p:nvGrpSpPr>
        <p:grpSpPr>
          <a:xfrm>
            <a:off x="1638000" y="4200658"/>
            <a:ext cx="360000" cy="676893"/>
            <a:chOff x="1638000" y="4200658"/>
            <a:chExt cx="360000" cy="676893"/>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638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8000" y="289116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4" name="Group 23">
            <a:extLst>
              <a:ext uri="{FF2B5EF4-FFF2-40B4-BE49-F238E27FC236}">
                <a16:creationId xmlns:a16="http://schemas.microsoft.com/office/drawing/2014/main" id="{DDD5D59E-FEAB-1D52-68ED-0524DBB98F20}"/>
              </a:ext>
            </a:extLst>
          </p:cNvPr>
          <p:cNvGrpSpPr/>
          <p:nvPr userDrawn="1"/>
        </p:nvGrpSpPr>
        <p:grpSpPr>
          <a:xfrm>
            <a:off x="10194000" y="3871338"/>
            <a:ext cx="360000" cy="689320"/>
            <a:chOff x="10194000" y="3871338"/>
            <a:chExt cx="360000" cy="689320"/>
          </a:xfrm>
        </p:grpSpPr>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sp>
          <p:nvSpPr>
            <p:cNvPr id="4" name="Ovaal 3">
              <a:extLst>
                <a:ext uri="{FF2B5EF4-FFF2-40B4-BE49-F238E27FC236}">
                  <a16:creationId xmlns:a16="http://schemas.microsoft.com/office/drawing/2014/main" id="{75D82B48-485F-7C9A-C23F-3D3DB4B26A17}"/>
                </a:ext>
              </a:extLst>
            </p:cNvPr>
            <p:cNvSpPr>
              <a:spLocks noChangeAspect="1"/>
            </p:cNvSpPr>
            <p:nvPr/>
          </p:nvSpPr>
          <p:spPr>
            <a:xfrm>
              <a:off x="10194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2" name="Group 21">
            <a:extLst>
              <a:ext uri="{FF2B5EF4-FFF2-40B4-BE49-F238E27FC236}">
                <a16:creationId xmlns:a16="http://schemas.microsoft.com/office/drawing/2014/main" id="{7D4EB7EB-6FCC-34AE-EC9B-CD54089CA779}"/>
              </a:ext>
            </a:extLst>
          </p:cNvPr>
          <p:cNvGrpSpPr/>
          <p:nvPr userDrawn="1"/>
        </p:nvGrpSpPr>
        <p:grpSpPr>
          <a:xfrm>
            <a:off x="6771600" y="3871338"/>
            <a:ext cx="360000" cy="689320"/>
            <a:chOff x="6771600" y="3871338"/>
            <a:chExt cx="360000" cy="689320"/>
          </a:xfrm>
        </p:grpSpPr>
        <p:sp>
          <p:nvSpPr>
            <p:cNvPr id="7" name="Ovaal 6">
              <a:extLst>
                <a:ext uri="{FF2B5EF4-FFF2-40B4-BE49-F238E27FC236}">
                  <a16:creationId xmlns:a16="http://schemas.microsoft.com/office/drawing/2014/main" id="{673BEDDF-9CE7-8FAC-8DDC-92E9C20FDB6A}"/>
                </a:ext>
              </a:extLst>
            </p:cNvPr>
            <p:cNvSpPr>
              <a:spLocks noChangeAspect="1"/>
            </p:cNvSpPr>
            <p:nvPr/>
          </p:nvSpPr>
          <p:spPr>
            <a:xfrm>
              <a:off x="67716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Vrije vorm: vorm 10">
              <a:extLst>
                <a:ext uri="{FF2B5EF4-FFF2-40B4-BE49-F238E27FC236}">
                  <a16:creationId xmlns:a16="http://schemas.microsoft.com/office/drawing/2014/main" id="{11386AD5-E509-BE10-938D-01B03CC450C1}"/>
                </a:ext>
              </a:extLst>
            </p:cNvPr>
            <p:cNvSpPr>
              <a:spLocks noChangeAspect="1"/>
            </p:cNvSpPr>
            <p:nvPr/>
          </p:nvSpPr>
          <p:spPr>
            <a:xfrm rot="13500000">
              <a:off x="6840313"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3" name="Tijdelijke aanduiding voor inhoud 2">
            <a:extLst>
              <a:ext uri="{FF2B5EF4-FFF2-40B4-BE49-F238E27FC236}">
                <a16:creationId xmlns:a16="http://schemas.microsoft.com/office/drawing/2014/main" id="{925F631E-495F-1D02-14FA-1B44DD3E38D3}"/>
              </a:ext>
            </a:extLst>
          </p:cNvPr>
          <p:cNvSpPr>
            <a:spLocks noGrp="1"/>
          </p:cNvSpPr>
          <p:nvPr>
            <p:ph sz="half" idx="15"/>
          </p:nvPr>
        </p:nvSpPr>
        <p:spPr>
          <a:xfrm>
            <a:off x="5922313" y="289116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FDDD13A5-31B7-55E2-4C49-1F87608C4044}"/>
              </a:ext>
            </a:extLst>
          </p:cNvPr>
          <p:cNvGrpSpPr/>
          <p:nvPr userDrawn="1"/>
        </p:nvGrpSpPr>
        <p:grpSpPr>
          <a:xfrm>
            <a:off x="3349200" y="3871338"/>
            <a:ext cx="360000" cy="689320"/>
            <a:chOff x="3349200" y="3871338"/>
            <a:chExt cx="360000" cy="689320"/>
          </a:xfrm>
        </p:grpSpPr>
        <p:sp>
          <p:nvSpPr>
            <p:cNvPr id="5" name="Ovaal 4">
              <a:extLst>
                <a:ext uri="{FF2B5EF4-FFF2-40B4-BE49-F238E27FC236}">
                  <a16:creationId xmlns:a16="http://schemas.microsoft.com/office/drawing/2014/main" id="{B117B797-85C3-3501-6174-FAF758DA09A3}"/>
                </a:ext>
              </a:extLst>
            </p:cNvPr>
            <p:cNvSpPr>
              <a:spLocks noChangeAspect="1"/>
            </p:cNvSpPr>
            <p:nvPr/>
          </p:nvSpPr>
          <p:spPr>
            <a:xfrm>
              <a:off x="33492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Vrije vorm: vorm 13">
              <a:extLst>
                <a:ext uri="{FF2B5EF4-FFF2-40B4-BE49-F238E27FC236}">
                  <a16:creationId xmlns:a16="http://schemas.microsoft.com/office/drawing/2014/main" id="{93C08ED7-2AC5-7AD5-28ED-A91A2FC075BD}"/>
                </a:ext>
              </a:extLst>
            </p:cNvPr>
            <p:cNvSpPr>
              <a:spLocks noChangeAspect="1"/>
            </p:cNvSpPr>
            <p:nvPr/>
          </p:nvSpPr>
          <p:spPr>
            <a:xfrm rot="13500000">
              <a:off x="3414626"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5" name="Tijdelijke aanduiding voor inhoud 2">
            <a:extLst>
              <a:ext uri="{FF2B5EF4-FFF2-40B4-BE49-F238E27FC236}">
                <a16:creationId xmlns:a16="http://schemas.microsoft.com/office/drawing/2014/main" id="{FAC42D74-5726-5BAD-C772-84DE58C4D5DA}"/>
              </a:ext>
            </a:extLst>
          </p:cNvPr>
          <p:cNvSpPr>
            <a:spLocks noGrp="1"/>
          </p:cNvSpPr>
          <p:nvPr>
            <p:ph sz="half" idx="16"/>
          </p:nvPr>
        </p:nvSpPr>
        <p:spPr>
          <a:xfrm>
            <a:off x="2496626" y="289116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ijdelijke aanduiding voor inhoud 2">
            <a:extLst>
              <a:ext uri="{FF2B5EF4-FFF2-40B4-BE49-F238E27FC236}">
                <a16:creationId xmlns:a16="http://schemas.microsoft.com/office/drawing/2014/main" id="{4F2289ED-FD1F-353D-0967-EEF2A65901E7}"/>
              </a:ext>
            </a:extLst>
          </p:cNvPr>
          <p:cNvSpPr>
            <a:spLocks noGrp="1"/>
          </p:cNvSpPr>
          <p:nvPr>
            <p:ph sz="half" idx="17"/>
          </p:nvPr>
        </p:nvSpPr>
        <p:spPr>
          <a:xfrm>
            <a:off x="4213490" y="513665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10" name="Group 9">
            <a:extLst>
              <a:ext uri="{FF2B5EF4-FFF2-40B4-BE49-F238E27FC236}">
                <a16:creationId xmlns:a16="http://schemas.microsoft.com/office/drawing/2014/main" id="{15C8E060-978A-BE0E-2996-4293B25FEE05}"/>
              </a:ext>
            </a:extLst>
          </p:cNvPr>
          <p:cNvGrpSpPr/>
          <p:nvPr userDrawn="1"/>
        </p:nvGrpSpPr>
        <p:grpSpPr>
          <a:xfrm>
            <a:off x="5060400" y="4200658"/>
            <a:ext cx="360000" cy="676893"/>
            <a:chOff x="5060400" y="4200658"/>
            <a:chExt cx="360000" cy="676893"/>
          </a:xfrm>
        </p:grpSpPr>
        <p:sp>
          <p:nvSpPr>
            <p:cNvPr id="6" name="Ovaal 5">
              <a:extLst>
                <a:ext uri="{FF2B5EF4-FFF2-40B4-BE49-F238E27FC236}">
                  <a16:creationId xmlns:a16="http://schemas.microsoft.com/office/drawing/2014/main" id="{24EE4E28-B65B-8072-A6E7-30D0997407A6}"/>
                </a:ext>
              </a:extLst>
            </p:cNvPr>
            <p:cNvSpPr>
              <a:spLocks noChangeAspect="1"/>
            </p:cNvSpPr>
            <p:nvPr/>
          </p:nvSpPr>
          <p:spPr>
            <a:xfrm>
              <a:off x="50604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Vrije vorm: vorm 16">
              <a:extLst>
                <a:ext uri="{FF2B5EF4-FFF2-40B4-BE49-F238E27FC236}">
                  <a16:creationId xmlns:a16="http://schemas.microsoft.com/office/drawing/2014/main" id="{1E9E52D7-03BB-B58A-D59A-370837D679F4}"/>
                </a:ext>
              </a:extLst>
            </p:cNvPr>
            <p:cNvSpPr>
              <a:spLocks noChangeAspect="1"/>
            </p:cNvSpPr>
            <p:nvPr/>
          </p:nvSpPr>
          <p:spPr>
            <a:xfrm rot="2700000">
              <a:off x="513149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0" name="Tijdelijke aanduiding voor inhoud 2">
            <a:extLst>
              <a:ext uri="{FF2B5EF4-FFF2-40B4-BE49-F238E27FC236}">
                <a16:creationId xmlns:a16="http://schemas.microsoft.com/office/drawing/2014/main" id="{661E78CF-706A-9D3A-80AB-21B6128EE8C8}"/>
              </a:ext>
            </a:extLst>
          </p:cNvPr>
          <p:cNvSpPr>
            <a:spLocks noGrp="1"/>
          </p:cNvSpPr>
          <p:nvPr>
            <p:ph sz="half" idx="18"/>
          </p:nvPr>
        </p:nvSpPr>
        <p:spPr>
          <a:xfrm>
            <a:off x="7634980" y="513665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3" name="Group 22">
            <a:extLst>
              <a:ext uri="{FF2B5EF4-FFF2-40B4-BE49-F238E27FC236}">
                <a16:creationId xmlns:a16="http://schemas.microsoft.com/office/drawing/2014/main" id="{D3630844-7D2B-045E-375D-7EB7C19014B2}"/>
              </a:ext>
            </a:extLst>
          </p:cNvPr>
          <p:cNvGrpSpPr/>
          <p:nvPr userDrawn="1"/>
        </p:nvGrpSpPr>
        <p:grpSpPr>
          <a:xfrm>
            <a:off x="8482800" y="4200658"/>
            <a:ext cx="360000" cy="676893"/>
            <a:chOff x="8482800" y="4200658"/>
            <a:chExt cx="360000" cy="676893"/>
          </a:xfrm>
        </p:grpSpPr>
        <p:sp>
          <p:nvSpPr>
            <p:cNvPr id="9" name="Ovaal 8">
              <a:extLst>
                <a:ext uri="{FF2B5EF4-FFF2-40B4-BE49-F238E27FC236}">
                  <a16:creationId xmlns:a16="http://schemas.microsoft.com/office/drawing/2014/main" id="{00FA3CBD-E88A-71C0-8555-D24BD776C901}"/>
                </a:ext>
              </a:extLst>
            </p:cNvPr>
            <p:cNvSpPr>
              <a:spLocks noChangeAspect="1"/>
            </p:cNvSpPr>
            <p:nvPr/>
          </p:nvSpPr>
          <p:spPr>
            <a:xfrm>
              <a:off x="84828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Vrije vorm: vorm 29">
              <a:extLst>
                <a:ext uri="{FF2B5EF4-FFF2-40B4-BE49-F238E27FC236}">
                  <a16:creationId xmlns:a16="http://schemas.microsoft.com/office/drawing/2014/main" id="{2C1B84D8-AFAD-6DEC-1829-4E5E01D46951}"/>
                </a:ext>
              </a:extLst>
            </p:cNvPr>
            <p:cNvSpPr>
              <a:spLocks noChangeAspect="1"/>
            </p:cNvSpPr>
            <p:nvPr/>
          </p:nvSpPr>
          <p:spPr>
            <a:xfrm rot="2700000">
              <a:off x="855298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32" name="Footer Placeholder 2">
            <a:extLst>
              <a:ext uri="{FF2B5EF4-FFF2-40B4-BE49-F238E27FC236}">
                <a16:creationId xmlns:a16="http://schemas.microsoft.com/office/drawing/2014/main" id="{CD8B5DC1-5504-23CC-E9D5-B0BD01E38DC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4" name="Tijdelijke aanduiding voor tekst 2">
            <a:extLst>
              <a:ext uri="{FF2B5EF4-FFF2-40B4-BE49-F238E27FC236}">
                <a16:creationId xmlns:a16="http://schemas.microsoft.com/office/drawing/2014/main" id="{00DCD48C-19C6-3A4D-BE67-10E7CD970951}"/>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36" name="Tijdelijke aanduiding voor titel 1">
            <a:extLst>
              <a:ext uri="{FF2B5EF4-FFF2-40B4-BE49-F238E27FC236}">
                <a16:creationId xmlns:a16="http://schemas.microsoft.com/office/drawing/2014/main" id="{38B87CD4-3576-3992-5D5A-7A1AB6BCF125}"/>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7876843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meline/outlook with icons">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2000" y="4380658"/>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2000" y="5476501"/>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4" name="Group 3">
            <a:extLst>
              <a:ext uri="{FF2B5EF4-FFF2-40B4-BE49-F238E27FC236}">
                <a16:creationId xmlns:a16="http://schemas.microsoft.com/office/drawing/2014/main" id="{043B2FE1-D3B3-3FAF-EBB9-8C08262ACAE1}"/>
              </a:ext>
            </a:extLst>
          </p:cNvPr>
          <p:cNvGrpSpPr/>
          <p:nvPr userDrawn="1"/>
        </p:nvGrpSpPr>
        <p:grpSpPr>
          <a:xfrm>
            <a:off x="1242000" y="3804658"/>
            <a:ext cx="1152000" cy="1412736"/>
            <a:chOff x="1242000" y="3804658"/>
            <a:chExt cx="1152000" cy="1412736"/>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242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5" name="Group 4">
            <a:extLst>
              <a:ext uri="{FF2B5EF4-FFF2-40B4-BE49-F238E27FC236}">
                <a16:creationId xmlns:a16="http://schemas.microsoft.com/office/drawing/2014/main" id="{B523D2C2-9BC4-4445-9517-130BDB629E13}"/>
              </a:ext>
            </a:extLst>
          </p:cNvPr>
          <p:cNvGrpSpPr/>
          <p:nvPr userDrawn="1"/>
        </p:nvGrpSpPr>
        <p:grpSpPr>
          <a:xfrm>
            <a:off x="4094000" y="3551229"/>
            <a:ext cx="1152000" cy="1405429"/>
            <a:chOff x="4094000" y="3551229"/>
            <a:chExt cx="1152000" cy="1405429"/>
          </a:xfrm>
        </p:grpSpPr>
        <p:sp>
          <p:nvSpPr>
            <p:cNvPr id="24" name="Ovaal 23">
              <a:extLst>
                <a:ext uri="{FF2B5EF4-FFF2-40B4-BE49-F238E27FC236}">
                  <a16:creationId xmlns:a16="http://schemas.microsoft.com/office/drawing/2014/main" id="{8E95C17D-A4BC-D6B7-4189-F6BC524521F2}"/>
                </a:ext>
              </a:extLst>
            </p:cNvPr>
            <p:cNvSpPr>
              <a:spLocks noChangeAspect="1"/>
            </p:cNvSpPr>
            <p:nvPr/>
          </p:nvSpPr>
          <p:spPr>
            <a:xfrm>
              <a:off x="4094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Vrije vorm: vorm 24">
              <a:extLst>
                <a:ext uri="{FF2B5EF4-FFF2-40B4-BE49-F238E27FC236}">
                  <a16:creationId xmlns:a16="http://schemas.microsoft.com/office/drawing/2014/main" id="{051C1596-1BCD-2AC7-E0B0-9B0D446283D0}"/>
                </a:ext>
              </a:extLst>
            </p:cNvPr>
            <p:cNvSpPr>
              <a:spLocks noChangeAspect="1"/>
            </p:cNvSpPr>
            <p:nvPr/>
          </p:nvSpPr>
          <p:spPr>
            <a:xfrm rot="13500000">
              <a:off x="4562000" y="3551229"/>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7" name="Group 6">
            <a:extLst>
              <a:ext uri="{FF2B5EF4-FFF2-40B4-BE49-F238E27FC236}">
                <a16:creationId xmlns:a16="http://schemas.microsoft.com/office/drawing/2014/main" id="{7AEE76FD-EC1D-5C2C-A853-8E2B8943B704}"/>
              </a:ext>
            </a:extLst>
          </p:cNvPr>
          <p:cNvGrpSpPr/>
          <p:nvPr userDrawn="1"/>
        </p:nvGrpSpPr>
        <p:grpSpPr>
          <a:xfrm>
            <a:off x="9798000" y="3543922"/>
            <a:ext cx="1152000" cy="1412736"/>
            <a:chOff x="9798000" y="3543922"/>
            <a:chExt cx="1152000" cy="1412736"/>
          </a:xfrm>
        </p:grpSpPr>
        <p:sp>
          <p:nvSpPr>
            <p:cNvPr id="23" name="Ovaal 22">
              <a:extLst>
                <a:ext uri="{FF2B5EF4-FFF2-40B4-BE49-F238E27FC236}">
                  <a16:creationId xmlns:a16="http://schemas.microsoft.com/office/drawing/2014/main" id="{36F1C3C4-AFC0-9931-5AA9-3DA4715EC1D6}"/>
                </a:ext>
              </a:extLst>
            </p:cNvPr>
            <p:cNvSpPr>
              <a:spLocks noChangeAspect="1"/>
            </p:cNvSpPr>
            <p:nvPr/>
          </p:nvSpPr>
          <p:spPr>
            <a:xfrm>
              <a:off x="9798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543922"/>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6" name="Group 5">
            <a:extLst>
              <a:ext uri="{FF2B5EF4-FFF2-40B4-BE49-F238E27FC236}">
                <a16:creationId xmlns:a16="http://schemas.microsoft.com/office/drawing/2014/main" id="{777B6836-EF16-F9D7-ED25-D8A3D83AF617}"/>
              </a:ext>
            </a:extLst>
          </p:cNvPr>
          <p:cNvGrpSpPr/>
          <p:nvPr userDrawn="1"/>
        </p:nvGrpSpPr>
        <p:grpSpPr>
          <a:xfrm>
            <a:off x="6946000" y="3804658"/>
            <a:ext cx="1152000" cy="1412736"/>
            <a:chOff x="6946000" y="3804658"/>
            <a:chExt cx="1152000" cy="1412736"/>
          </a:xfrm>
        </p:grpSpPr>
        <p:sp>
          <p:nvSpPr>
            <p:cNvPr id="22" name="Ovaal 21">
              <a:extLst>
                <a:ext uri="{FF2B5EF4-FFF2-40B4-BE49-F238E27FC236}">
                  <a16:creationId xmlns:a16="http://schemas.microsoft.com/office/drawing/2014/main" id="{3FDA66EC-C187-BD38-95C5-E822B2C7A1BC}"/>
                </a:ext>
              </a:extLst>
            </p:cNvPr>
            <p:cNvSpPr>
              <a:spLocks noChangeAspect="1"/>
            </p:cNvSpPr>
            <p:nvPr/>
          </p:nvSpPr>
          <p:spPr>
            <a:xfrm>
              <a:off x="6946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Vrije vorm: vorm 26">
              <a:extLst>
                <a:ext uri="{FF2B5EF4-FFF2-40B4-BE49-F238E27FC236}">
                  <a16:creationId xmlns:a16="http://schemas.microsoft.com/office/drawing/2014/main" id="{EB417611-24B4-04B9-054A-ACAC914B8EC4}"/>
                </a:ext>
              </a:extLst>
            </p:cNvPr>
            <p:cNvSpPr>
              <a:spLocks noChangeAspect="1"/>
            </p:cNvSpPr>
            <p:nvPr/>
          </p:nvSpPr>
          <p:spPr>
            <a:xfrm rot="2700000">
              <a:off x="7413999"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8" name="Tijdelijke aanduiding voor inhoud 2">
            <a:extLst>
              <a:ext uri="{FF2B5EF4-FFF2-40B4-BE49-F238E27FC236}">
                <a16:creationId xmlns:a16="http://schemas.microsoft.com/office/drawing/2014/main" id="{3F614B74-3D6E-A426-1F20-F15A22B436BF}"/>
              </a:ext>
            </a:extLst>
          </p:cNvPr>
          <p:cNvSpPr>
            <a:spLocks noGrp="1"/>
          </p:cNvSpPr>
          <p:nvPr>
            <p:ph sz="half" idx="12"/>
          </p:nvPr>
        </p:nvSpPr>
        <p:spPr>
          <a:xfrm>
            <a:off x="6495999" y="5476501"/>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9" name="Tijdelijke aanduiding voor inhoud 2">
            <a:extLst>
              <a:ext uri="{FF2B5EF4-FFF2-40B4-BE49-F238E27FC236}">
                <a16:creationId xmlns:a16="http://schemas.microsoft.com/office/drawing/2014/main" id="{784FACF8-2444-E7F6-0612-E217B8A7399F}"/>
              </a:ext>
            </a:extLst>
          </p:cNvPr>
          <p:cNvSpPr>
            <a:spLocks noGrp="1"/>
          </p:cNvSpPr>
          <p:nvPr>
            <p:ph sz="half" idx="13"/>
          </p:nvPr>
        </p:nvSpPr>
        <p:spPr>
          <a:xfrm>
            <a:off x="3644000" y="257105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8000" y="2563745"/>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ijdelijke aanduiding voor afbeelding 11">
            <a:extLst>
              <a:ext uri="{FF2B5EF4-FFF2-40B4-BE49-F238E27FC236}">
                <a16:creationId xmlns:a16="http://schemas.microsoft.com/office/drawing/2014/main" id="{9F8C217F-A0D9-24B2-DB17-B1A5D1C206AE}"/>
              </a:ext>
            </a:extLst>
          </p:cNvPr>
          <p:cNvSpPr>
            <a:spLocks noGrp="1" noChangeAspect="1"/>
          </p:cNvSpPr>
          <p:nvPr>
            <p:ph type="pic" sz="quarter" idx="15" hasCustomPrompt="1"/>
          </p:nvPr>
        </p:nvSpPr>
        <p:spPr>
          <a:xfrm>
            <a:off x="1548000" y="411065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3" name="Tijdelijke aanduiding voor afbeelding 11">
            <a:extLst>
              <a:ext uri="{FF2B5EF4-FFF2-40B4-BE49-F238E27FC236}">
                <a16:creationId xmlns:a16="http://schemas.microsoft.com/office/drawing/2014/main" id="{43214054-B3D8-CAA5-5FCC-1D1BE982753B}"/>
              </a:ext>
            </a:extLst>
          </p:cNvPr>
          <p:cNvSpPr>
            <a:spLocks noGrp="1" noChangeAspect="1"/>
          </p:cNvSpPr>
          <p:nvPr>
            <p:ph type="pic" sz="quarter" idx="16" hasCustomPrompt="1"/>
          </p:nvPr>
        </p:nvSpPr>
        <p:spPr>
          <a:xfrm>
            <a:off x="4400000" y="4110130"/>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4" name="Tijdelijke aanduiding voor afbeelding 11">
            <a:extLst>
              <a:ext uri="{FF2B5EF4-FFF2-40B4-BE49-F238E27FC236}">
                <a16:creationId xmlns:a16="http://schemas.microsoft.com/office/drawing/2014/main" id="{FBF549D7-72EB-30A9-7D1E-963A85694C93}"/>
              </a:ext>
            </a:extLst>
          </p:cNvPr>
          <p:cNvSpPr>
            <a:spLocks noGrp="1" noChangeAspect="1"/>
          </p:cNvSpPr>
          <p:nvPr>
            <p:ph type="pic" sz="quarter" idx="17" hasCustomPrompt="1"/>
          </p:nvPr>
        </p:nvSpPr>
        <p:spPr>
          <a:xfrm>
            <a:off x="7251999" y="4110130"/>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5" name="Tijdelijke aanduiding voor afbeelding 11">
            <a:extLst>
              <a:ext uri="{FF2B5EF4-FFF2-40B4-BE49-F238E27FC236}">
                <a16:creationId xmlns:a16="http://schemas.microsoft.com/office/drawing/2014/main" id="{02C3DAA6-DDC6-34DE-FCAF-3B03A8B5BC1B}"/>
              </a:ext>
            </a:extLst>
          </p:cNvPr>
          <p:cNvSpPr>
            <a:spLocks noGrp="1" noChangeAspect="1"/>
          </p:cNvSpPr>
          <p:nvPr>
            <p:ph type="pic" sz="quarter" idx="18" hasCustomPrompt="1"/>
          </p:nvPr>
        </p:nvSpPr>
        <p:spPr>
          <a:xfrm>
            <a:off x="10104000" y="4110130"/>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15" name="Footer Placeholder 2">
            <a:extLst>
              <a:ext uri="{FF2B5EF4-FFF2-40B4-BE49-F238E27FC236}">
                <a16:creationId xmlns:a16="http://schemas.microsoft.com/office/drawing/2014/main" id="{71950D3B-6708-42CC-489E-878014D8D29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itel 1">
            <a:extLst>
              <a:ext uri="{FF2B5EF4-FFF2-40B4-BE49-F238E27FC236}">
                <a16:creationId xmlns:a16="http://schemas.microsoft.com/office/drawing/2014/main" id="{A6DAFE1E-594B-A772-7AE5-A40005EE2A35}"/>
              </a:ext>
            </a:extLst>
          </p:cNvPr>
          <p:cNvSpPr>
            <a:spLocks noGrp="1"/>
          </p:cNvSpPr>
          <p:nvPr>
            <p:ph type="title"/>
          </p:nvPr>
        </p:nvSpPr>
        <p:spPr>
          <a:xfrm>
            <a:off x="791999" y="757379"/>
            <a:ext cx="10607995"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9" name="Tijdelijke aanduiding voor tekst 2">
            <a:extLst>
              <a:ext uri="{FF2B5EF4-FFF2-40B4-BE49-F238E27FC236}">
                <a16:creationId xmlns:a16="http://schemas.microsoft.com/office/drawing/2014/main" id="{0998D7CB-7B7B-C874-238F-65B868C33699}"/>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1" name="Tijdelijke aanduiding voor titel 1">
            <a:extLst>
              <a:ext uri="{FF2B5EF4-FFF2-40B4-BE49-F238E27FC236}">
                <a16:creationId xmlns:a16="http://schemas.microsoft.com/office/drawing/2014/main" id="{EE07BCA5-0933-2E45-07F2-DC74EF62AB1A}"/>
              </a:ext>
            </a:extLst>
          </p:cNvPr>
          <p:cNvSpPr txBox="1">
            <a:spLocks/>
          </p:cNvSpPr>
          <p:nvPr userDrawn="1"/>
        </p:nvSpPr>
        <p:spPr>
          <a:xfrm>
            <a:off x="792000" y="757379"/>
            <a:ext cx="10607973" cy="368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1" kern="1200">
                <a:solidFill>
                  <a:schemeClr val="tx2"/>
                </a:solidFill>
                <a:latin typeface="+mj-lt"/>
                <a:ea typeface="+mj-ea"/>
                <a:cs typeface="+mj-cs"/>
              </a:defRPr>
            </a:lvl1pPr>
          </a:lstStyle>
          <a:p>
            <a:r>
              <a:rPr lang="en-US"/>
              <a:t>Click to edit Master title style</a:t>
            </a:r>
            <a:endParaRPr lang="nl-NL"/>
          </a:p>
        </p:txBody>
      </p:sp>
    </p:spTree>
    <p:extLst>
      <p:ext uri="{BB962C8B-B14F-4D97-AF65-F5344CB8AC3E}">
        <p14:creationId xmlns:p14="http://schemas.microsoft.com/office/powerpoint/2010/main" val="34975374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low/pipeline">
    <p:spTree>
      <p:nvGrpSpPr>
        <p:cNvPr id="1" name=""/>
        <p:cNvGrpSpPr/>
        <p:nvPr/>
      </p:nvGrpSpPr>
      <p:grpSpPr>
        <a:xfrm>
          <a:off x="0" y="0"/>
          <a:ext cx="0" cy="0"/>
          <a:chOff x="0" y="0"/>
          <a:chExt cx="0" cy="0"/>
        </a:xfrm>
      </p:grpSpPr>
      <p:sp>
        <p:nvSpPr>
          <p:cNvPr id="7" name="Vrije vorm: vorm 40">
            <a:extLst>
              <a:ext uri="{FF2B5EF4-FFF2-40B4-BE49-F238E27FC236}">
                <a16:creationId xmlns:a16="http://schemas.microsoft.com/office/drawing/2014/main" id="{8936895C-3C50-8C07-FAF7-A77BBCC74499}"/>
              </a:ext>
            </a:extLst>
          </p:cNvPr>
          <p:cNvSpPr/>
          <p:nvPr userDrawn="1"/>
        </p:nvSpPr>
        <p:spPr>
          <a:xfrm>
            <a:off x="791999"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1" name="Vrije vorm: vorm 40">
            <a:extLst>
              <a:ext uri="{FF2B5EF4-FFF2-40B4-BE49-F238E27FC236}">
                <a16:creationId xmlns:a16="http://schemas.microsoft.com/office/drawing/2014/main" id="{1242CF8C-FE64-F67B-8E13-603B740EC680}"/>
              </a:ext>
            </a:extLst>
          </p:cNvPr>
          <p:cNvSpPr/>
          <p:nvPr/>
        </p:nvSpPr>
        <p:spPr>
          <a:xfrm>
            <a:off x="3449135"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2" name="Vrije vorm: vorm 41">
            <a:extLst>
              <a:ext uri="{FF2B5EF4-FFF2-40B4-BE49-F238E27FC236}">
                <a16:creationId xmlns:a16="http://schemas.microsoft.com/office/drawing/2014/main" id="{092F404F-46A1-B061-7586-E469230C5C3A}"/>
              </a:ext>
            </a:extLst>
          </p:cNvPr>
          <p:cNvSpPr/>
          <p:nvPr/>
        </p:nvSpPr>
        <p:spPr>
          <a:xfrm>
            <a:off x="6106271"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3" name="Vrije vorm: vorm 42">
            <a:extLst>
              <a:ext uri="{FF2B5EF4-FFF2-40B4-BE49-F238E27FC236}">
                <a16:creationId xmlns:a16="http://schemas.microsoft.com/office/drawing/2014/main" id="{7840A372-D611-17A9-9EF8-AC666BA2B350}"/>
              </a:ext>
            </a:extLst>
          </p:cNvPr>
          <p:cNvSpPr/>
          <p:nvPr/>
        </p:nvSpPr>
        <p:spPr>
          <a:xfrm>
            <a:off x="8763407"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5" name="Tijdelijke aanduiding voor afbeelding 11">
            <a:extLst>
              <a:ext uri="{FF2B5EF4-FFF2-40B4-BE49-F238E27FC236}">
                <a16:creationId xmlns:a16="http://schemas.microsoft.com/office/drawing/2014/main" id="{789114B8-2EE2-19A9-C6EA-0FDAFDD48404}"/>
              </a:ext>
            </a:extLst>
          </p:cNvPr>
          <p:cNvSpPr>
            <a:spLocks noGrp="1" noChangeAspect="1"/>
          </p:cNvSpPr>
          <p:nvPr>
            <p:ph type="pic" sz="quarter" idx="15" hasCustomPrompt="1"/>
          </p:nvPr>
        </p:nvSpPr>
        <p:spPr>
          <a:xfrm>
            <a:off x="791999"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6" name="Tijdelijke aanduiding voor afbeelding 11">
            <a:extLst>
              <a:ext uri="{FF2B5EF4-FFF2-40B4-BE49-F238E27FC236}">
                <a16:creationId xmlns:a16="http://schemas.microsoft.com/office/drawing/2014/main" id="{699DF17B-CFA2-AE03-4127-C14EFF930FB6}"/>
              </a:ext>
            </a:extLst>
          </p:cNvPr>
          <p:cNvSpPr>
            <a:spLocks noGrp="1" noChangeAspect="1"/>
          </p:cNvSpPr>
          <p:nvPr>
            <p:ph type="pic" sz="quarter" idx="16" hasCustomPrompt="1"/>
          </p:nvPr>
        </p:nvSpPr>
        <p:spPr>
          <a:xfrm>
            <a:off x="3449135"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7" name="Tijdelijke aanduiding voor afbeelding 11">
            <a:extLst>
              <a:ext uri="{FF2B5EF4-FFF2-40B4-BE49-F238E27FC236}">
                <a16:creationId xmlns:a16="http://schemas.microsoft.com/office/drawing/2014/main" id="{9ADCABCD-048D-74B4-18F0-5D9920DC8B2B}"/>
              </a:ext>
            </a:extLst>
          </p:cNvPr>
          <p:cNvSpPr>
            <a:spLocks noGrp="1" noChangeAspect="1"/>
          </p:cNvSpPr>
          <p:nvPr>
            <p:ph type="pic" sz="quarter" idx="17" hasCustomPrompt="1"/>
          </p:nvPr>
        </p:nvSpPr>
        <p:spPr>
          <a:xfrm>
            <a:off x="6106271"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8" name="Tijdelijke aanduiding voor afbeelding 11">
            <a:extLst>
              <a:ext uri="{FF2B5EF4-FFF2-40B4-BE49-F238E27FC236}">
                <a16:creationId xmlns:a16="http://schemas.microsoft.com/office/drawing/2014/main" id="{C67166B8-6BF0-7B3E-6863-01013C8D1068}"/>
              </a:ext>
            </a:extLst>
          </p:cNvPr>
          <p:cNvSpPr>
            <a:spLocks noGrp="1" noChangeAspect="1"/>
          </p:cNvSpPr>
          <p:nvPr>
            <p:ph type="pic" sz="quarter" idx="18" hasCustomPrompt="1"/>
          </p:nvPr>
        </p:nvSpPr>
        <p:spPr>
          <a:xfrm>
            <a:off x="8763407"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9" name="Tijdelijke aanduiding voor inhoud 2">
            <a:extLst>
              <a:ext uri="{FF2B5EF4-FFF2-40B4-BE49-F238E27FC236}">
                <a16:creationId xmlns:a16="http://schemas.microsoft.com/office/drawing/2014/main" id="{90D3F3DD-F47F-E476-9517-5A39B1D3DBAD}"/>
              </a:ext>
            </a:extLst>
          </p:cNvPr>
          <p:cNvSpPr>
            <a:spLocks noGrp="1"/>
          </p:cNvSpPr>
          <p:nvPr>
            <p:ph sz="half" idx="1"/>
          </p:nvPr>
        </p:nvSpPr>
        <p:spPr>
          <a:xfrm>
            <a:off x="792001"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ijdelijke aanduiding voor inhoud 2">
            <a:extLst>
              <a:ext uri="{FF2B5EF4-FFF2-40B4-BE49-F238E27FC236}">
                <a16:creationId xmlns:a16="http://schemas.microsoft.com/office/drawing/2014/main" id="{16977658-13FB-8EC7-4EA1-25FD80943881}"/>
              </a:ext>
            </a:extLst>
          </p:cNvPr>
          <p:cNvSpPr>
            <a:spLocks noGrp="1"/>
          </p:cNvSpPr>
          <p:nvPr>
            <p:ph sz="half" idx="19"/>
          </p:nvPr>
        </p:nvSpPr>
        <p:spPr>
          <a:xfrm>
            <a:off x="3449135"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1" name="Tijdelijke aanduiding voor inhoud 2">
            <a:extLst>
              <a:ext uri="{FF2B5EF4-FFF2-40B4-BE49-F238E27FC236}">
                <a16:creationId xmlns:a16="http://schemas.microsoft.com/office/drawing/2014/main" id="{EA4E512D-B9E8-F03A-59AA-FF7649F9422F}"/>
              </a:ext>
            </a:extLst>
          </p:cNvPr>
          <p:cNvSpPr>
            <a:spLocks noGrp="1"/>
          </p:cNvSpPr>
          <p:nvPr>
            <p:ph sz="half" idx="20"/>
          </p:nvPr>
        </p:nvSpPr>
        <p:spPr>
          <a:xfrm>
            <a:off x="6096000"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ijdelijke aanduiding voor inhoud 2">
            <a:extLst>
              <a:ext uri="{FF2B5EF4-FFF2-40B4-BE49-F238E27FC236}">
                <a16:creationId xmlns:a16="http://schemas.microsoft.com/office/drawing/2014/main" id="{D384CD8F-5DE6-8863-678B-6D0486A84107}"/>
              </a:ext>
            </a:extLst>
          </p:cNvPr>
          <p:cNvSpPr>
            <a:spLocks noGrp="1"/>
          </p:cNvSpPr>
          <p:nvPr>
            <p:ph sz="half" idx="21"/>
          </p:nvPr>
        </p:nvSpPr>
        <p:spPr>
          <a:xfrm>
            <a:off x="8763407"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3" name="Tijdelijke aanduiding voor inhoud 2">
            <a:extLst>
              <a:ext uri="{FF2B5EF4-FFF2-40B4-BE49-F238E27FC236}">
                <a16:creationId xmlns:a16="http://schemas.microsoft.com/office/drawing/2014/main" id="{E642989E-DE44-4894-7750-1DD449AC9221}"/>
              </a:ext>
            </a:extLst>
          </p:cNvPr>
          <p:cNvSpPr>
            <a:spLocks noGrp="1"/>
          </p:cNvSpPr>
          <p:nvPr>
            <p:ph sz="half" idx="22"/>
          </p:nvPr>
        </p:nvSpPr>
        <p:spPr>
          <a:xfrm>
            <a:off x="1062001"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5" name="Tijdelijke aanduiding voor tekst 2">
            <a:extLst>
              <a:ext uri="{FF2B5EF4-FFF2-40B4-BE49-F238E27FC236}">
                <a16:creationId xmlns:a16="http://schemas.microsoft.com/office/drawing/2014/main" id="{20FEA36A-A464-7C06-6FEE-DB9493D6B303}"/>
              </a:ext>
            </a:extLst>
          </p:cNvPr>
          <p:cNvSpPr>
            <a:spLocks noGrp="1"/>
          </p:cNvSpPr>
          <p:nvPr>
            <p:ph type="body" idx="24"/>
          </p:nvPr>
        </p:nvSpPr>
        <p:spPr>
          <a:xfrm>
            <a:off x="1061999"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6" name="Tijdelijke aanduiding voor inhoud 2">
            <a:extLst>
              <a:ext uri="{FF2B5EF4-FFF2-40B4-BE49-F238E27FC236}">
                <a16:creationId xmlns:a16="http://schemas.microsoft.com/office/drawing/2014/main" id="{E04D0D86-EBE9-8FFB-D1A4-26B6271E142D}"/>
              </a:ext>
            </a:extLst>
          </p:cNvPr>
          <p:cNvSpPr>
            <a:spLocks noGrp="1"/>
          </p:cNvSpPr>
          <p:nvPr>
            <p:ph sz="half" idx="25"/>
          </p:nvPr>
        </p:nvSpPr>
        <p:spPr>
          <a:xfrm>
            <a:off x="3719137"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7" name="Tijdelijke aanduiding voor tekst 2">
            <a:extLst>
              <a:ext uri="{FF2B5EF4-FFF2-40B4-BE49-F238E27FC236}">
                <a16:creationId xmlns:a16="http://schemas.microsoft.com/office/drawing/2014/main" id="{34E6405E-8F80-A270-0712-FB808A3A111E}"/>
              </a:ext>
            </a:extLst>
          </p:cNvPr>
          <p:cNvSpPr>
            <a:spLocks noGrp="1"/>
          </p:cNvSpPr>
          <p:nvPr>
            <p:ph type="body" idx="26"/>
          </p:nvPr>
        </p:nvSpPr>
        <p:spPr>
          <a:xfrm>
            <a:off x="3719135"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8" name="Tijdelijke aanduiding voor inhoud 2">
            <a:extLst>
              <a:ext uri="{FF2B5EF4-FFF2-40B4-BE49-F238E27FC236}">
                <a16:creationId xmlns:a16="http://schemas.microsoft.com/office/drawing/2014/main" id="{10A28B7B-58CD-6033-22B2-8324277371A9}"/>
              </a:ext>
            </a:extLst>
          </p:cNvPr>
          <p:cNvSpPr>
            <a:spLocks noGrp="1"/>
          </p:cNvSpPr>
          <p:nvPr>
            <p:ph sz="half" idx="27"/>
          </p:nvPr>
        </p:nvSpPr>
        <p:spPr>
          <a:xfrm>
            <a:off x="6376273"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9" name="Tijdelijke aanduiding voor tekst 2">
            <a:extLst>
              <a:ext uri="{FF2B5EF4-FFF2-40B4-BE49-F238E27FC236}">
                <a16:creationId xmlns:a16="http://schemas.microsoft.com/office/drawing/2014/main" id="{B3C78F7C-312A-653C-120E-8FDE0C8A2C9F}"/>
              </a:ext>
            </a:extLst>
          </p:cNvPr>
          <p:cNvSpPr>
            <a:spLocks noGrp="1"/>
          </p:cNvSpPr>
          <p:nvPr>
            <p:ph type="body" idx="28"/>
          </p:nvPr>
        </p:nvSpPr>
        <p:spPr>
          <a:xfrm>
            <a:off x="6376271"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60" name="Tijdelijke aanduiding voor inhoud 2">
            <a:extLst>
              <a:ext uri="{FF2B5EF4-FFF2-40B4-BE49-F238E27FC236}">
                <a16:creationId xmlns:a16="http://schemas.microsoft.com/office/drawing/2014/main" id="{4A8F8FE8-95BD-F9E8-5446-5C7CDBC03AC9}"/>
              </a:ext>
            </a:extLst>
          </p:cNvPr>
          <p:cNvSpPr>
            <a:spLocks noGrp="1"/>
          </p:cNvSpPr>
          <p:nvPr>
            <p:ph sz="half" idx="29"/>
          </p:nvPr>
        </p:nvSpPr>
        <p:spPr>
          <a:xfrm>
            <a:off x="9033409"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1" name="Tijdelijke aanduiding voor tekst 2">
            <a:extLst>
              <a:ext uri="{FF2B5EF4-FFF2-40B4-BE49-F238E27FC236}">
                <a16:creationId xmlns:a16="http://schemas.microsoft.com/office/drawing/2014/main" id="{787109C5-A656-6FE8-5E16-A84CC347657E}"/>
              </a:ext>
            </a:extLst>
          </p:cNvPr>
          <p:cNvSpPr>
            <a:spLocks noGrp="1"/>
          </p:cNvSpPr>
          <p:nvPr>
            <p:ph type="body" idx="30"/>
          </p:nvPr>
        </p:nvSpPr>
        <p:spPr>
          <a:xfrm>
            <a:off x="9033407"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6" name="Footer Placeholder 2">
            <a:extLst>
              <a:ext uri="{FF2B5EF4-FFF2-40B4-BE49-F238E27FC236}">
                <a16:creationId xmlns:a16="http://schemas.microsoft.com/office/drawing/2014/main" id="{8D19449C-6CED-0DF8-CCDB-035CB10A9E8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tekst 2">
            <a:extLst>
              <a:ext uri="{FF2B5EF4-FFF2-40B4-BE49-F238E27FC236}">
                <a16:creationId xmlns:a16="http://schemas.microsoft.com/office/drawing/2014/main" id="{9EAE55CE-6300-0C70-3135-7FDBF6E97B8F}"/>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2" name="Tijdelijke aanduiding voor titel 1">
            <a:extLst>
              <a:ext uri="{FF2B5EF4-FFF2-40B4-BE49-F238E27FC236}">
                <a16:creationId xmlns:a16="http://schemas.microsoft.com/office/drawing/2014/main" id="{2AA20861-983F-AB8D-78B1-35F4FE582474}"/>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056558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meline/outlook/pipeline (custom)">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7D9078D6-CDA7-3CA1-1C4E-6BE5B3DBA3E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ekst 2">
            <a:extLst>
              <a:ext uri="{FF2B5EF4-FFF2-40B4-BE49-F238E27FC236}">
                <a16:creationId xmlns:a16="http://schemas.microsoft.com/office/drawing/2014/main" id="{60237165-8A0A-5710-056A-4B741C8C7CC1}"/>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1" name="Tijdelijke aanduiding voor titel 1">
            <a:extLst>
              <a:ext uri="{FF2B5EF4-FFF2-40B4-BE49-F238E27FC236}">
                <a16:creationId xmlns:a16="http://schemas.microsoft.com/office/drawing/2014/main" id="{FEC12024-6E42-D959-B013-ECFD5EBE202C}"/>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4470245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Highlight text">
    <p:bg>
      <p:bgPr>
        <a:solidFill>
          <a:srgbClr val="D1E3F7"/>
        </a:solidFill>
        <a:effectLst/>
      </p:bgPr>
    </p:bg>
    <p:spTree>
      <p:nvGrpSpPr>
        <p:cNvPr id="1" name=""/>
        <p:cNvGrpSpPr/>
        <p:nvPr/>
      </p:nvGrpSpPr>
      <p:grpSpPr>
        <a:xfrm>
          <a:off x="0" y="0"/>
          <a:ext cx="0" cy="0"/>
          <a:chOff x="0" y="0"/>
          <a:chExt cx="0" cy="0"/>
        </a:xfrm>
      </p:grpSpPr>
      <p:sp>
        <p:nvSpPr>
          <p:cNvPr id="11" name="Footer Placeholder 2">
            <a:extLst>
              <a:ext uri="{FF2B5EF4-FFF2-40B4-BE49-F238E27FC236}">
                <a16:creationId xmlns:a16="http://schemas.microsoft.com/office/drawing/2014/main" id="{EB471F46-69C6-9527-72E9-9D54D1D45D9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025CB310-6FFD-36C4-E901-9A09AD656010}"/>
              </a:ext>
            </a:extLst>
          </p:cNvPr>
          <p:cNvSpPr>
            <a:spLocks noGrp="1"/>
          </p:cNvSpPr>
          <p:nvPr>
            <p:ph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ijdelijke aanduiding voor tekst 2">
            <a:extLst>
              <a:ext uri="{FF2B5EF4-FFF2-40B4-BE49-F238E27FC236}">
                <a16:creationId xmlns:a16="http://schemas.microsoft.com/office/drawing/2014/main" id="{6E34886D-2F30-4264-BD55-68C1CBCFD6D6}"/>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4" name="Tijdelijke aanduiding voor titel 1">
            <a:extLst>
              <a:ext uri="{FF2B5EF4-FFF2-40B4-BE49-F238E27FC236}">
                <a16:creationId xmlns:a16="http://schemas.microsoft.com/office/drawing/2014/main" id="{12788B2B-BC6D-58F1-843D-26DE00D4DC28}"/>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85913757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Highlight with shapes/images">
    <p:bg>
      <p:bgPr>
        <a:solidFill>
          <a:srgbClr val="D1E3F7"/>
        </a:solidFill>
        <a:effectLst/>
      </p:bgPr>
    </p:bg>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chemeClr val="bg1"/>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chemeClr val="bg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4"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80000"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60001"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80001"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8" name="Footer Placeholder 2">
            <a:extLst>
              <a:ext uri="{FF2B5EF4-FFF2-40B4-BE49-F238E27FC236}">
                <a16:creationId xmlns:a16="http://schemas.microsoft.com/office/drawing/2014/main" id="{302A26FF-EFB2-AFAA-D5E6-B0794476AF8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tekst 2">
            <a:extLst>
              <a:ext uri="{FF2B5EF4-FFF2-40B4-BE49-F238E27FC236}">
                <a16:creationId xmlns:a16="http://schemas.microsoft.com/office/drawing/2014/main" id="{E849F4B1-97FE-F55F-41F8-B11136CDBFDD}"/>
              </a:ext>
            </a:extLst>
          </p:cNvPr>
          <p:cNvSpPr>
            <a:spLocks noGrp="1"/>
          </p:cNvSpPr>
          <p:nvPr>
            <p:ph idx="18"/>
          </p:nvPr>
        </p:nvSpPr>
        <p:spPr>
          <a:xfrm>
            <a:off x="792000" y="1801091"/>
            <a:ext cx="504994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ijdelijke aanduiding voor tekst 2">
            <a:extLst>
              <a:ext uri="{FF2B5EF4-FFF2-40B4-BE49-F238E27FC236}">
                <a16:creationId xmlns:a16="http://schemas.microsoft.com/office/drawing/2014/main" id="{DDB7B803-5B1B-5F0F-2C76-8D1C70BEC42B}"/>
              </a:ext>
            </a:extLst>
          </p:cNvPr>
          <p:cNvSpPr>
            <a:spLocks noGrp="1"/>
          </p:cNvSpPr>
          <p:nvPr>
            <p:ph type="body" idx="11" hasCustomPrompt="1"/>
          </p:nvPr>
        </p:nvSpPr>
        <p:spPr>
          <a:xfrm>
            <a:off x="791972" y="1222266"/>
            <a:ext cx="5049953"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20" name="Tijdelijke aanduiding voor titel 1">
            <a:extLst>
              <a:ext uri="{FF2B5EF4-FFF2-40B4-BE49-F238E27FC236}">
                <a16:creationId xmlns:a16="http://schemas.microsoft.com/office/drawing/2014/main" id="{451DAB0D-BE69-6630-149C-7093780CD05F}"/>
              </a:ext>
            </a:extLst>
          </p:cNvPr>
          <p:cNvSpPr>
            <a:spLocks noGrp="1"/>
          </p:cNvSpPr>
          <p:nvPr>
            <p:ph type="title"/>
          </p:nvPr>
        </p:nvSpPr>
        <p:spPr>
          <a:xfrm>
            <a:off x="792001" y="757379"/>
            <a:ext cx="5049940"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0465008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Highlight quote with(out) image">
    <p:bg>
      <p:bgPr>
        <a:solidFill>
          <a:srgbClr val="D1E3F7"/>
        </a:solidFill>
        <a:effectLst/>
      </p:bgPr>
    </p:bg>
    <p:spTree>
      <p:nvGrpSpPr>
        <p:cNvPr id="1" name=""/>
        <p:cNvGrpSpPr/>
        <p:nvPr/>
      </p:nvGrpSpPr>
      <p:grpSpPr>
        <a:xfrm>
          <a:off x="0" y="0"/>
          <a:ext cx="0" cy="0"/>
          <a:chOff x="0" y="0"/>
          <a:chExt cx="0" cy="0"/>
        </a:xfrm>
      </p:grpSpPr>
      <p:sp>
        <p:nvSpPr>
          <p:cNvPr id="3" name="Graphic 4">
            <a:extLst>
              <a:ext uri="{FF2B5EF4-FFF2-40B4-BE49-F238E27FC236}">
                <a16:creationId xmlns:a16="http://schemas.microsoft.com/office/drawing/2014/main" id="{9568D642-E0AF-1256-7D80-D64CC573F4D1}"/>
              </a:ext>
            </a:extLst>
          </p:cNvPr>
          <p:cNvSpPr>
            <a:spLocks noChangeAspect="1"/>
          </p:cNvSpPr>
          <p:nvPr/>
        </p:nvSpPr>
        <p:spPr>
          <a:xfrm>
            <a:off x="791988" y="647999"/>
            <a:ext cx="1719415" cy="3420000"/>
          </a:xfrm>
          <a:custGeom>
            <a:avLst/>
            <a:gdLst>
              <a:gd name="connsiteX0" fmla="*/ 1302942 w 1302941"/>
              <a:gd name="connsiteY0" fmla="*/ 0 h 2591609"/>
              <a:gd name="connsiteX1" fmla="*/ 1302942 w 1302941"/>
              <a:gd name="connsiteY1" fmla="*/ 1288668 h 2591609"/>
              <a:gd name="connsiteX2" fmla="*/ 1302815 w 1302941"/>
              <a:gd name="connsiteY2" fmla="*/ 1302983 h 2591609"/>
              <a:gd name="connsiteX3" fmla="*/ 0 w 1302941"/>
              <a:gd name="connsiteY3" fmla="*/ 2591610 h 2591609"/>
              <a:gd name="connsiteX4" fmla="*/ 0 w 1302941"/>
              <a:gd name="connsiteY4" fmla="*/ 0 h 2591609"/>
              <a:gd name="connsiteX5" fmla="*/ 1302942 w 1302941"/>
              <a:gd name="connsiteY5" fmla="*/ 0 h 25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941" h="2591609">
                <a:moveTo>
                  <a:pt x="1302942" y="0"/>
                </a:moveTo>
                <a:lnTo>
                  <a:pt x="1302942" y="1288668"/>
                </a:lnTo>
                <a:cubicBezTo>
                  <a:pt x="1302942" y="1293468"/>
                  <a:pt x="1302900" y="1298227"/>
                  <a:pt x="1302815" y="1302983"/>
                </a:cubicBezTo>
                <a:cubicBezTo>
                  <a:pt x="1295167" y="2015951"/>
                  <a:pt x="714751" y="2591610"/>
                  <a:pt x="0" y="2591610"/>
                </a:cubicBezTo>
                <a:lnTo>
                  <a:pt x="0" y="0"/>
                </a:lnTo>
                <a:lnTo>
                  <a:pt x="1302942" y="0"/>
                </a:lnTo>
                <a:close/>
              </a:path>
            </a:pathLst>
          </a:custGeom>
          <a:solidFill>
            <a:srgbClr val="FFFFFF"/>
          </a:solidFill>
          <a:ln w="0" cap="flat">
            <a:noFill/>
            <a:prstDash val="solid"/>
            <a:miter/>
          </a:ln>
        </p:spPr>
        <p:txBody>
          <a:bodyPr rtlCol="0" anchor="ctr"/>
          <a:lstStyle/>
          <a:p>
            <a:endParaRPr lang="nl-NL"/>
          </a:p>
        </p:txBody>
      </p:sp>
      <p:sp>
        <p:nvSpPr>
          <p:cNvPr id="2" name="Vrije vorm: vorm 1">
            <a:extLst>
              <a:ext uri="{FF2B5EF4-FFF2-40B4-BE49-F238E27FC236}">
                <a16:creationId xmlns:a16="http://schemas.microsoft.com/office/drawing/2014/main" id="{99F02519-812C-D1A8-DED2-EE86DB240349}"/>
              </a:ext>
            </a:extLst>
          </p:cNvPr>
          <p:cNvSpPr>
            <a:spLocks noGrp="1"/>
          </p:cNvSpPr>
          <p:nvPr>
            <p:ph type="pic" sz="quarter" idx="27" hasCustomPrompt="1"/>
          </p:nvPr>
        </p:nvSpPr>
        <p:spPr>
          <a:xfrm>
            <a:off x="791988" y="648000"/>
            <a:ext cx="1719417" cy="3420001"/>
          </a:xfrm>
          <a:custGeom>
            <a:avLst/>
            <a:gdLst>
              <a:gd name="connsiteX0" fmla="*/ 0 w 1719417"/>
              <a:gd name="connsiteY0" fmla="*/ 0 h 3420001"/>
              <a:gd name="connsiteX1" fmla="*/ 1719417 w 1719417"/>
              <a:gd name="connsiteY1" fmla="*/ 0 h 3420001"/>
              <a:gd name="connsiteX2" fmla="*/ 1719417 w 1719417"/>
              <a:gd name="connsiteY2" fmla="*/ 1700583 h 3420001"/>
              <a:gd name="connsiteX3" fmla="*/ 1719249 w 1719417"/>
              <a:gd name="connsiteY3" fmla="*/ 1719473 h 3420001"/>
              <a:gd name="connsiteX4" fmla="*/ 0 w 1719417"/>
              <a:gd name="connsiteY4" fmla="*/ 3420001 h 342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17" h="3420001">
                <a:moveTo>
                  <a:pt x="0" y="0"/>
                </a:moveTo>
                <a:lnTo>
                  <a:pt x="1719417" y="0"/>
                </a:lnTo>
                <a:lnTo>
                  <a:pt x="1719417" y="1700583"/>
                </a:lnTo>
                <a:cubicBezTo>
                  <a:pt x="1719417" y="1706917"/>
                  <a:pt x="1719361" y="1713197"/>
                  <a:pt x="1719249" y="1719473"/>
                </a:cubicBezTo>
                <a:cubicBezTo>
                  <a:pt x="1709156" y="2660337"/>
                  <a:pt x="943215" y="3420001"/>
                  <a:pt x="0" y="3420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3" name="Tijdelijke aanduiding voor titel 1">
            <a:extLst>
              <a:ext uri="{FF2B5EF4-FFF2-40B4-BE49-F238E27FC236}">
                <a16:creationId xmlns:a16="http://schemas.microsoft.com/office/drawing/2014/main" id="{752C6DDF-7D23-2B36-06F0-BF7E049D5935}"/>
              </a:ext>
            </a:extLst>
          </p:cNvPr>
          <p:cNvSpPr>
            <a:spLocks noGrp="1"/>
          </p:cNvSpPr>
          <p:nvPr>
            <p:ph type="title"/>
          </p:nvPr>
        </p:nvSpPr>
        <p:spPr>
          <a:xfrm>
            <a:off x="2867999" y="1629000"/>
            <a:ext cx="8532000" cy="3600000"/>
          </a:xfrm>
          <a:prstGeom prst="rect">
            <a:avLst/>
          </a:prstGeom>
        </p:spPr>
        <p:txBody>
          <a:bodyPr vert="horz" lIns="91440" tIns="45720" rIns="91440" bIns="45720" rtlCol="0" anchor="b">
            <a:noAutofit/>
          </a:bodyPr>
          <a:lstStyle>
            <a:lvl1pPr>
              <a:defRPr sz="1600">
                <a:solidFill>
                  <a:srgbClr val="2D4C95"/>
                </a:solidFill>
              </a:defRPr>
            </a:lvl1pPr>
          </a:lstStyle>
          <a:p>
            <a:r>
              <a:rPr lang="en-US"/>
              <a:t>Click to edit Master title style</a:t>
            </a:r>
            <a:endParaRPr lang="nl-NL"/>
          </a:p>
        </p:txBody>
      </p:sp>
      <p:sp>
        <p:nvSpPr>
          <p:cNvPr id="7" name="Tijdelijke aanduiding voor tekst 2">
            <a:extLst>
              <a:ext uri="{FF2B5EF4-FFF2-40B4-BE49-F238E27FC236}">
                <a16:creationId xmlns:a16="http://schemas.microsoft.com/office/drawing/2014/main" id="{BB519B53-9B81-64FE-7762-38714A792863}"/>
              </a:ext>
            </a:extLst>
          </p:cNvPr>
          <p:cNvSpPr>
            <a:spLocks noGrp="1"/>
          </p:cNvSpPr>
          <p:nvPr>
            <p:ph type="body" idx="26" hasCustomPrompt="1"/>
          </p:nvPr>
        </p:nvSpPr>
        <p:spPr>
          <a:xfrm>
            <a:off x="3191999" y="5687368"/>
            <a:ext cx="8208000" cy="522632"/>
          </a:xfrm>
          <a:prstGeom prst="rect">
            <a:avLst/>
          </a:prstGeom>
        </p:spPr>
        <p:txBody>
          <a:bodyPr anchor="ctr">
            <a:noAutofit/>
          </a:bodyPr>
          <a:lstStyle>
            <a:lvl1pPr marL="0" indent="0">
              <a:buNone/>
              <a:defRPr sz="1200" b="0">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and function</a:t>
            </a:r>
            <a:endParaRPr lang="nl-NL"/>
          </a:p>
        </p:txBody>
      </p:sp>
      <p:sp>
        <p:nvSpPr>
          <p:cNvPr id="8" name="Vrije vorm: vorm 7">
            <a:extLst>
              <a:ext uri="{FF2B5EF4-FFF2-40B4-BE49-F238E27FC236}">
                <a16:creationId xmlns:a16="http://schemas.microsoft.com/office/drawing/2014/main" id="{BE592584-23BE-BE07-65B6-40EEFBF0940C}"/>
              </a:ext>
            </a:extLst>
          </p:cNvPr>
          <p:cNvSpPr>
            <a:spLocks noChangeAspect="1"/>
          </p:cNvSpPr>
          <p:nvPr/>
        </p:nvSpPr>
        <p:spPr>
          <a:xfrm rot="5400000">
            <a:off x="2759999" y="5840684"/>
            <a:ext cx="432000" cy="21600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rgbClr val="507AC2"/>
          </a:solidFill>
          <a:ln w="0" cap="flat">
            <a:noFill/>
            <a:prstDash val="solid"/>
            <a:miter/>
          </a:ln>
        </p:spPr>
        <p:txBody>
          <a:bodyPr rtlCol="0" anchor="ctr"/>
          <a:lstStyle/>
          <a:p>
            <a:endParaRPr lang="nl-NL">
              <a:solidFill>
                <a:srgbClr val="507AC2"/>
              </a:solidFill>
            </a:endParaRPr>
          </a:p>
        </p:txBody>
      </p:sp>
    </p:spTree>
    <p:extLst>
      <p:ext uri="{BB962C8B-B14F-4D97-AF65-F5344CB8AC3E}">
        <p14:creationId xmlns:p14="http://schemas.microsoft.com/office/powerpoint/2010/main" val="32317476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Photo/shapes with text">
    <p:bg>
      <p:bgRef idx="1001">
        <a:schemeClr val="bg1"/>
      </p:bgRef>
    </p:bg>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6AE6DAC3-7D13-5877-FC87-5046D58CECDF}"/>
              </a:ext>
            </a:extLst>
          </p:cNvPr>
          <p:cNvSpPr/>
          <p:nvPr/>
        </p:nvSpPr>
        <p:spPr>
          <a:xfrm>
            <a:off x="7048500" y="0"/>
            <a:ext cx="3429000" cy="3429000"/>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CA06132A-FAF1-6E85-EB1C-74FA8FD08A5D}"/>
              </a:ext>
            </a:extLst>
          </p:cNvPr>
          <p:cNvSpPr/>
          <p:nvPr/>
        </p:nvSpPr>
        <p:spPr>
          <a:xfrm rot="10800000">
            <a:off x="7048500" y="3429000"/>
            <a:ext cx="3429000" cy="342900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CF0267B9-CCD0-6867-0B0C-C0F2EEE330EA}"/>
              </a:ext>
            </a:extLst>
          </p:cNvPr>
          <p:cNvSpPr/>
          <p:nvPr/>
        </p:nvSpPr>
        <p:spPr>
          <a:xfrm rot="16200000">
            <a:off x="9620249" y="857255"/>
            <a:ext cx="3429000" cy="1714500"/>
          </a:xfrm>
          <a:custGeom>
            <a:avLst/>
            <a:gdLst>
              <a:gd name="connsiteX0" fmla="*/ 0 w 2286025"/>
              <a:gd name="connsiteY0" fmla="*/ 2 h 1143013"/>
              <a:gd name="connsiteX1" fmla="*/ 2286026 w 2286025"/>
              <a:gd name="connsiteY1" fmla="*/ 0 h 1143013"/>
              <a:gd name="connsiteX2" fmla="*/ 1143013 w 2286025"/>
              <a:gd name="connsiteY2" fmla="*/ 1143014 h 1143013"/>
              <a:gd name="connsiteX3" fmla="*/ 0 w 2286025"/>
              <a:gd name="connsiteY3" fmla="*/ 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0" y="2"/>
                </a:moveTo>
                <a:lnTo>
                  <a:pt x="2286026" y="0"/>
                </a:lnTo>
                <a:cubicBezTo>
                  <a:pt x="2286026" y="631229"/>
                  <a:pt x="1774242" y="1143014"/>
                  <a:pt x="1143013" y="1143014"/>
                </a:cubicBezTo>
                <a:cubicBezTo>
                  <a:pt x="511784" y="1143014"/>
                  <a:pt x="0" y="631231"/>
                  <a:pt x="0" y="2"/>
                </a:cubicBez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E9B228B-07DF-83BE-DAB9-801A335B56B7}"/>
              </a:ext>
            </a:extLst>
          </p:cNvPr>
          <p:cNvSpPr/>
          <p:nvPr/>
        </p:nvSpPr>
        <p:spPr>
          <a:xfrm rot="5400000">
            <a:off x="2767212" y="-852280"/>
            <a:ext cx="3429006" cy="5133567"/>
          </a:xfrm>
          <a:custGeom>
            <a:avLst/>
            <a:gdLst>
              <a:gd name="connsiteX0" fmla="*/ 0 w 2286029"/>
              <a:gd name="connsiteY0" fmla="*/ 2279403 h 3422415"/>
              <a:gd name="connsiteX1" fmla="*/ 3 w 2286029"/>
              <a:gd name="connsiteY1" fmla="*/ 2279403 h 3422415"/>
              <a:gd name="connsiteX2" fmla="*/ 3 w 2286029"/>
              <a:gd name="connsiteY2" fmla="*/ 0 h 3422415"/>
              <a:gd name="connsiteX3" fmla="*/ 2286029 w 2286029"/>
              <a:gd name="connsiteY3" fmla="*/ 0 h 3422415"/>
              <a:gd name="connsiteX4" fmla="*/ 2286029 w 2286029"/>
              <a:gd name="connsiteY4" fmla="*/ 2286026 h 3422415"/>
              <a:gd name="connsiteX5" fmla="*/ 2285692 w 2286029"/>
              <a:gd name="connsiteY5" fmla="*/ 2286026 h 3422415"/>
              <a:gd name="connsiteX6" fmla="*/ 2280125 w 2286029"/>
              <a:gd name="connsiteY6" fmla="*/ 2396261 h 3422415"/>
              <a:gd name="connsiteX7" fmla="*/ 1143013 w 2286029"/>
              <a:gd name="connsiteY7" fmla="*/ 3422415 h 3422415"/>
              <a:gd name="connsiteX8" fmla="*/ 5902 w 2286029"/>
              <a:gd name="connsiteY8" fmla="*/ 2396263 h 3422415"/>
              <a:gd name="connsiteX9" fmla="*/ 335 w 2286029"/>
              <a:gd name="connsiteY9" fmla="*/ 2286026 h 3422415"/>
              <a:gd name="connsiteX10" fmla="*/ 3 w 2286029"/>
              <a:gd name="connsiteY10" fmla="*/ 2286026 h 3422415"/>
              <a:gd name="connsiteX11" fmla="*/ 3 w 2286029"/>
              <a:gd name="connsiteY11" fmla="*/ 2279462 h 342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6029" h="3422415">
                <a:moveTo>
                  <a:pt x="0" y="2279403"/>
                </a:moveTo>
                <a:lnTo>
                  <a:pt x="3" y="2279403"/>
                </a:lnTo>
                <a:lnTo>
                  <a:pt x="3" y="0"/>
                </a:lnTo>
                <a:lnTo>
                  <a:pt x="2286029" y="0"/>
                </a:lnTo>
                <a:lnTo>
                  <a:pt x="2286029" y="2286026"/>
                </a:lnTo>
                <a:lnTo>
                  <a:pt x="2285692" y="2286026"/>
                </a:lnTo>
                <a:lnTo>
                  <a:pt x="2280125" y="2396261"/>
                </a:lnTo>
                <a:cubicBezTo>
                  <a:pt x="2221587" y="2972604"/>
                  <a:pt x="1734790" y="3422415"/>
                  <a:pt x="1143013" y="3422415"/>
                </a:cubicBezTo>
                <a:cubicBezTo>
                  <a:pt x="551236" y="3422415"/>
                  <a:pt x="64440" y="2972606"/>
                  <a:pt x="5902" y="2396263"/>
                </a:cubicBezTo>
                <a:lnTo>
                  <a:pt x="335" y="2286026"/>
                </a:lnTo>
                <a:lnTo>
                  <a:pt x="3" y="2286026"/>
                </a:lnTo>
                <a:lnTo>
                  <a:pt x="3" y="2279462"/>
                </a:lnTo>
                <a:close/>
              </a:path>
            </a:pathLst>
          </a:custGeom>
          <a:solidFill>
            <a:srgbClr val="D1E3F7"/>
          </a:solidFill>
          <a:ln w="0" cap="flat">
            <a:noFill/>
            <a:prstDash val="solid"/>
            <a:miter/>
          </a:ln>
        </p:spPr>
        <p:txBody>
          <a:bodyPr wrap="square" rtlCol="0" anchor="ctr">
            <a:noAutofit/>
          </a:bodyPr>
          <a:lstStyle/>
          <a:p>
            <a:endParaRPr lang="nl-NL"/>
          </a:p>
        </p:txBody>
      </p:sp>
      <p:sp>
        <p:nvSpPr>
          <p:cNvPr id="19" name="Vrije vorm: vorm 18">
            <a:extLst>
              <a:ext uri="{FF2B5EF4-FFF2-40B4-BE49-F238E27FC236}">
                <a16:creationId xmlns:a16="http://schemas.microsoft.com/office/drawing/2014/main" id="{A211D5EF-9E81-EE58-5B11-3DCC4F372BE1}"/>
              </a:ext>
            </a:extLst>
          </p:cNvPr>
          <p:cNvSpPr>
            <a:spLocks noGrp="1"/>
          </p:cNvSpPr>
          <p:nvPr>
            <p:ph type="pic" sz="quarter" idx="15" hasCustomPrompt="1"/>
          </p:nvPr>
        </p:nvSpPr>
        <p:spPr>
          <a:xfrm>
            <a:off x="10477498" y="4725"/>
            <a:ext cx="1704976" cy="3429001"/>
          </a:xfrm>
          <a:custGeom>
            <a:avLst/>
            <a:gdLst>
              <a:gd name="connsiteX0" fmla="*/ 0 w 1704976"/>
              <a:gd name="connsiteY0" fmla="*/ 0 h 3429001"/>
              <a:gd name="connsiteX1" fmla="*/ 1679666 w 1704976"/>
              <a:gd name="connsiteY1" fmla="*/ 1368986 h 3429001"/>
              <a:gd name="connsiteX2" fmla="*/ 1704976 w 1704976"/>
              <a:gd name="connsiteY2" fmla="*/ 1534806 h 3429001"/>
              <a:gd name="connsiteX3" fmla="*/ 1704976 w 1704976"/>
              <a:gd name="connsiteY3" fmla="*/ 1894195 h 3429001"/>
              <a:gd name="connsiteX4" fmla="*/ 1679666 w 1704976"/>
              <a:gd name="connsiteY4" fmla="*/ 2060015 h 3429001"/>
              <a:gd name="connsiteX5" fmla="*/ 3 w 1704976"/>
              <a:gd name="connsiteY5" fmla="*/ 3429001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4976" h="3429001">
                <a:moveTo>
                  <a:pt x="0" y="0"/>
                </a:moveTo>
                <a:cubicBezTo>
                  <a:pt x="828479" y="0"/>
                  <a:pt x="1519785" y="587745"/>
                  <a:pt x="1679666" y="1368986"/>
                </a:cubicBezTo>
                <a:lnTo>
                  <a:pt x="1704976" y="1534806"/>
                </a:lnTo>
                <a:lnTo>
                  <a:pt x="1704976" y="1894195"/>
                </a:lnTo>
                <a:lnTo>
                  <a:pt x="1679666" y="2060015"/>
                </a:lnTo>
                <a:cubicBezTo>
                  <a:pt x="1519785" y="2841256"/>
                  <a:pt x="828482" y="3429001"/>
                  <a:pt x="3" y="3429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4" name="Vrije vorm: vorm 13">
            <a:extLst>
              <a:ext uri="{FF2B5EF4-FFF2-40B4-BE49-F238E27FC236}">
                <a16:creationId xmlns:a16="http://schemas.microsoft.com/office/drawing/2014/main" id="{9B6C4C7F-AF8F-2BA9-3C21-C8A93BBD1FD8}"/>
              </a:ext>
            </a:extLst>
          </p:cNvPr>
          <p:cNvSpPr>
            <a:spLocks noGrp="1"/>
          </p:cNvSpPr>
          <p:nvPr>
            <p:ph type="pic" sz="quarter" idx="14" hasCustomPrompt="1"/>
          </p:nvPr>
        </p:nvSpPr>
        <p:spPr>
          <a:xfrm>
            <a:off x="7058024" y="4731"/>
            <a:ext cx="3429002" cy="3429002"/>
          </a:xfrm>
          <a:custGeom>
            <a:avLst/>
            <a:gdLst>
              <a:gd name="connsiteX0" fmla="*/ 1714501 w 3429002"/>
              <a:gd name="connsiteY0" fmla="*/ 0 h 3429002"/>
              <a:gd name="connsiteX1" fmla="*/ 3429002 w 3429002"/>
              <a:gd name="connsiteY1" fmla="*/ 1714501 h 3429002"/>
              <a:gd name="connsiteX2" fmla="*/ 1714501 w 3429002"/>
              <a:gd name="connsiteY2" fmla="*/ 3429002 h 3429002"/>
              <a:gd name="connsiteX3" fmla="*/ 0 w 3429002"/>
              <a:gd name="connsiteY3" fmla="*/ 1714501 h 3429002"/>
              <a:gd name="connsiteX4" fmla="*/ 1714501 w 3429002"/>
              <a:gd name="connsiteY4" fmla="*/ 0 h 342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2" h="3429002">
                <a:moveTo>
                  <a:pt x="1714501" y="0"/>
                </a:moveTo>
                <a:cubicBezTo>
                  <a:pt x="2661392" y="0"/>
                  <a:pt x="3429002" y="767608"/>
                  <a:pt x="3429002" y="1714501"/>
                </a:cubicBezTo>
                <a:cubicBezTo>
                  <a:pt x="3429002" y="2661394"/>
                  <a:pt x="2661394" y="3429002"/>
                  <a:pt x="1714501" y="3429002"/>
                </a:cubicBezTo>
                <a:cubicBezTo>
                  <a:pt x="767608" y="3429002"/>
                  <a:pt x="0" y="2661394"/>
                  <a:pt x="0" y="1714501"/>
                </a:cubicBezTo>
                <a:cubicBezTo>
                  <a:pt x="0" y="767608"/>
                  <a:pt x="767608" y="0"/>
                  <a:pt x="1714501"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1" name="Vrije vorm: vorm 10">
            <a:extLst>
              <a:ext uri="{FF2B5EF4-FFF2-40B4-BE49-F238E27FC236}">
                <a16:creationId xmlns:a16="http://schemas.microsoft.com/office/drawing/2014/main" id="{0F2DE8FB-2BF0-F165-BCDC-10AA98EC3DB6}"/>
              </a:ext>
            </a:extLst>
          </p:cNvPr>
          <p:cNvSpPr>
            <a:spLocks noGrp="1"/>
          </p:cNvSpPr>
          <p:nvPr>
            <p:ph type="pic" sz="quarter" idx="13" hasCustomPrompt="1"/>
          </p:nvPr>
        </p:nvSpPr>
        <p:spPr>
          <a:xfrm>
            <a:off x="7043302" y="3433732"/>
            <a:ext cx="3429001" cy="3429001"/>
          </a:xfrm>
          <a:custGeom>
            <a:avLst/>
            <a:gdLst>
              <a:gd name="connsiteX0" fmla="*/ 0 w 3429001"/>
              <a:gd name="connsiteY0" fmla="*/ 0 h 3429001"/>
              <a:gd name="connsiteX1" fmla="*/ 3429001 w 3429001"/>
              <a:gd name="connsiteY1" fmla="*/ 0 h 3429001"/>
              <a:gd name="connsiteX2" fmla="*/ 3429001 w 3429001"/>
              <a:gd name="connsiteY2" fmla="*/ 3429001 h 3429001"/>
              <a:gd name="connsiteX3" fmla="*/ 0 w 3429001"/>
              <a:gd name="connsiteY3" fmla="*/ 3429001 h 3429001"/>
            </a:gdLst>
            <a:ahLst/>
            <a:cxnLst>
              <a:cxn ang="0">
                <a:pos x="connsiteX0" y="connsiteY0"/>
              </a:cxn>
              <a:cxn ang="0">
                <a:pos x="connsiteX1" y="connsiteY1"/>
              </a:cxn>
              <a:cxn ang="0">
                <a:pos x="connsiteX2" y="connsiteY2"/>
              </a:cxn>
              <a:cxn ang="0">
                <a:pos x="connsiteX3" y="connsiteY3"/>
              </a:cxn>
            </a:cxnLst>
            <a:rect l="l" t="t" r="r" b="b"/>
            <a:pathLst>
              <a:path w="3429001" h="3429001">
                <a:moveTo>
                  <a:pt x="0" y="0"/>
                </a:moveTo>
                <a:lnTo>
                  <a:pt x="3429001" y="0"/>
                </a:lnTo>
                <a:lnTo>
                  <a:pt x="3429001" y="3429001"/>
                </a:lnTo>
                <a:lnTo>
                  <a:pt x="0" y="3429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7" name="Vrije vorm: vorm 6">
            <a:extLst>
              <a:ext uri="{FF2B5EF4-FFF2-40B4-BE49-F238E27FC236}">
                <a16:creationId xmlns:a16="http://schemas.microsoft.com/office/drawing/2014/main" id="{385F6794-4F53-AEBC-72B4-6DB1EF2B9988}"/>
              </a:ext>
            </a:extLst>
          </p:cNvPr>
          <p:cNvSpPr>
            <a:spLocks noGrp="1"/>
          </p:cNvSpPr>
          <p:nvPr>
            <p:ph type="pic" sz="quarter" idx="12" hasCustomPrompt="1"/>
          </p:nvPr>
        </p:nvSpPr>
        <p:spPr>
          <a:xfrm>
            <a:off x="1905407" y="-6"/>
            <a:ext cx="5133567" cy="3429006"/>
          </a:xfrm>
          <a:custGeom>
            <a:avLst/>
            <a:gdLst>
              <a:gd name="connsiteX0" fmla="*/ 1714499 w 5133567"/>
              <a:gd name="connsiteY0" fmla="*/ 0 h 3429006"/>
              <a:gd name="connsiteX1" fmla="*/ 1714499 w 5133567"/>
              <a:gd name="connsiteY1" fmla="*/ 4 h 3429006"/>
              <a:gd name="connsiteX2" fmla="*/ 5133567 w 5133567"/>
              <a:gd name="connsiteY2" fmla="*/ 4 h 3429006"/>
              <a:gd name="connsiteX3" fmla="*/ 5133567 w 5133567"/>
              <a:gd name="connsiteY3" fmla="*/ 3429006 h 3429006"/>
              <a:gd name="connsiteX4" fmla="*/ 1704565 w 5133567"/>
              <a:gd name="connsiteY4" fmla="*/ 3429006 h 3429006"/>
              <a:gd name="connsiteX5" fmla="*/ 1704565 w 5133567"/>
              <a:gd name="connsiteY5" fmla="*/ 3428500 h 3429006"/>
              <a:gd name="connsiteX6" fmla="*/ 1539214 w 5133567"/>
              <a:gd name="connsiteY6" fmla="*/ 3420150 h 3429006"/>
              <a:gd name="connsiteX7" fmla="*/ 0 w 5133567"/>
              <a:gd name="connsiteY7" fmla="*/ 1714500 h 3429006"/>
              <a:gd name="connsiteX8" fmla="*/ 1539211 w 5133567"/>
              <a:gd name="connsiteY8" fmla="*/ 8853 h 3429006"/>
              <a:gd name="connsiteX9" fmla="*/ 1704565 w 5133567"/>
              <a:gd name="connsiteY9" fmla="*/ 502 h 3429006"/>
              <a:gd name="connsiteX10" fmla="*/ 1704565 w 5133567"/>
              <a:gd name="connsiteY10" fmla="*/ 4 h 3429006"/>
              <a:gd name="connsiteX11" fmla="*/ 1714411 w 5133567"/>
              <a:gd name="connsiteY11" fmla="*/ 4 h 34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33567" h="3429006">
                <a:moveTo>
                  <a:pt x="1714499" y="0"/>
                </a:moveTo>
                <a:lnTo>
                  <a:pt x="1714499" y="4"/>
                </a:lnTo>
                <a:lnTo>
                  <a:pt x="5133567" y="4"/>
                </a:lnTo>
                <a:lnTo>
                  <a:pt x="5133567" y="3429006"/>
                </a:lnTo>
                <a:lnTo>
                  <a:pt x="1704565" y="3429006"/>
                </a:lnTo>
                <a:lnTo>
                  <a:pt x="1704565" y="3428500"/>
                </a:lnTo>
                <a:lnTo>
                  <a:pt x="1539214" y="3420150"/>
                </a:lnTo>
                <a:cubicBezTo>
                  <a:pt x="674709" y="3332344"/>
                  <a:pt x="0" y="2602156"/>
                  <a:pt x="0" y="1714500"/>
                </a:cubicBezTo>
                <a:cubicBezTo>
                  <a:pt x="0" y="826845"/>
                  <a:pt x="674706" y="96659"/>
                  <a:pt x="1539211" y="8853"/>
                </a:cubicBezTo>
                <a:lnTo>
                  <a:pt x="1704565" y="502"/>
                </a:lnTo>
                <a:lnTo>
                  <a:pt x="1704565" y="4"/>
                </a:lnTo>
                <a:lnTo>
                  <a:pt x="1714411" y="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inhoud 2">
            <a:extLst>
              <a:ext uri="{FF2B5EF4-FFF2-40B4-BE49-F238E27FC236}">
                <a16:creationId xmlns:a16="http://schemas.microsoft.com/office/drawing/2014/main" id="{3D25DD5D-6F24-0B57-A0F6-B5CEB7A28B12}"/>
              </a:ext>
            </a:extLst>
          </p:cNvPr>
          <p:cNvSpPr>
            <a:spLocks noGrp="1"/>
          </p:cNvSpPr>
          <p:nvPr>
            <p:ph sz="half" idx="1"/>
          </p:nvPr>
        </p:nvSpPr>
        <p:spPr>
          <a:xfrm>
            <a:off x="791999" y="4914000"/>
            <a:ext cx="4104000" cy="1296000"/>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656049557"/>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hoto with text">
    <p:bg>
      <p:bgRef idx="1001">
        <a:schemeClr val="bg1"/>
      </p:bgRef>
    </p:bg>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13156614-4367-8B7F-E075-63D8F02804C8}"/>
              </a:ext>
            </a:extLst>
          </p:cNvPr>
          <p:cNvSpPr>
            <a:spLocks noGrp="1"/>
          </p:cNvSpPr>
          <p:nvPr>
            <p:ph type="pic" sz="quarter" idx="12" hasCustomPrompt="1"/>
          </p:nvPr>
        </p:nvSpPr>
        <p:spPr>
          <a:xfrm>
            <a:off x="5334000" y="1"/>
            <a:ext cx="6858000" cy="6857993"/>
          </a:xfrm>
          <a:custGeom>
            <a:avLst/>
            <a:gdLst>
              <a:gd name="connsiteX0" fmla="*/ 3429108 w 6858000"/>
              <a:gd name="connsiteY0" fmla="*/ 1783951 h 6857993"/>
              <a:gd name="connsiteX1" fmla="*/ 3424523 w 6858000"/>
              <a:gd name="connsiteY1" fmla="*/ 1880797 h 6857993"/>
              <a:gd name="connsiteX2" fmla="*/ 1891629 w 6858000"/>
              <a:gd name="connsiteY2" fmla="*/ 3423454 h 6857993"/>
              <a:gd name="connsiteX3" fmla="*/ 1784003 w 6858000"/>
              <a:gd name="connsiteY3" fmla="*/ 3428888 h 6857993"/>
              <a:gd name="connsiteX4" fmla="*/ 1880789 w 6858000"/>
              <a:gd name="connsiteY4" fmla="*/ 3433471 h 6857993"/>
              <a:gd name="connsiteX5" fmla="*/ 3423455 w 6858000"/>
              <a:gd name="connsiteY5" fmla="*/ 4966373 h 6857993"/>
              <a:gd name="connsiteX6" fmla="*/ 3428998 w 6858000"/>
              <a:gd name="connsiteY6" fmla="*/ 5076136 h 6857993"/>
              <a:gd name="connsiteX7" fmla="*/ 3434541 w 6858000"/>
              <a:gd name="connsiteY7" fmla="*/ 4966368 h 6857993"/>
              <a:gd name="connsiteX8" fmla="*/ 4977198 w 6858000"/>
              <a:gd name="connsiteY8" fmla="*/ 3433473 h 6857993"/>
              <a:gd name="connsiteX9" fmla="*/ 5074020 w 6858000"/>
              <a:gd name="connsiteY9" fmla="*/ 3428889 h 6857993"/>
              <a:gd name="connsiteX10" fmla="*/ 4966376 w 6858000"/>
              <a:gd name="connsiteY10" fmla="*/ 3423454 h 6857993"/>
              <a:gd name="connsiteX11" fmla="*/ 3434546 w 6858000"/>
              <a:gd name="connsiteY11" fmla="*/ 1891624 h 6857993"/>
              <a:gd name="connsiteX12" fmla="*/ 1716142 w 6858000"/>
              <a:gd name="connsiteY12" fmla="*/ 0 h 6857993"/>
              <a:gd name="connsiteX13" fmla="*/ 1716184 w 6858000"/>
              <a:gd name="connsiteY13" fmla="*/ 0 h 6857993"/>
              <a:gd name="connsiteX14" fmla="*/ 1880802 w 6858000"/>
              <a:gd name="connsiteY14" fmla="*/ 7794 h 6857993"/>
              <a:gd name="connsiteX15" fmla="*/ 3423458 w 6858000"/>
              <a:gd name="connsiteY15" fmla="*/ 1540689 h 6857993"/>
              <a:gd name="connsiteX16" fmla="*/ 3429002 w 6858000"/>
              <a:gd name="connsiteY16" fmla="*/ 1650475 h 6857993"/>
              <a:gd name="connsiteX17" fmla="*/ 3434546 w 6858000"/>
              <a:gd name="connsiteY17" fmla="*/ 1540689 h 6857993"/>
              <a:gd name="connsiteX18" fmla="*/ 4977203 w 6858000"/>
              <a:gd name="connsiteY18" fmla="*/ 7794 h 6857993"/>
              <a:gd name="connsiteX19" fmla="*/ 5141821 w 6858000"/>
              <a:gd name="connsiteY19" fmla="*/ 0 h 6857993"/>
              <a:gd name="connsiteX20" fmla="*/ 5141863 w 6858000"/>
              <a:gd name="connsiteY20" fmla="*/ 0 h 6857993"/>
              <a:gd name="connsiteX21" fmla="*/ 5317310 w 6858000"/>
              <a:gd name="connsiteY21" fmla="*/ 8859 h 6857993"/>
              <a:gd name="connsiteX22" fmla="*/ 6858000 w 6858000"/>
              <a:gd name="connsiteY22" fmla="*/ 1716157 h 6857993"/>
              <a:gd name="connsiteX23" fmla="*/ 5317310 w 6858000"/>
              <a:gd name="connsiteY23" fmla="*/ 3423454 h 6857993"/>
              <a:gd name="connsiteX24" fmla="*/ 5207548 w 6858000"/>
              <a:gd name="connsiteY24" fmla="*/ 3428996 h 6857993"/>
              <a:gd name="connsiteX25" fmla="*/ 5317306 w 6858000"/>
              <a:gd name="connsiteY25" fmla="*/ 3434538 h 6857993"/>
              <a:gd name="connsiteX26" fmla="*/ 6857996 w 6858000"/>
              <a:gd name="connsiteY26" fmla="*/ 5141836 h 6857993"/>
              <a:gd name="connsiteX27" fmla="*/ 5141838 w 6858000"/>
              <a:gd name="connsiteY27" fmla="*/ 6857993 h 6857993"/>
              <a:gd name="connsiteX28" fmla="*/ 3425680 w 6858000"/>
              <a:gd name="connsiteY28" fmla="*/ 5141836 h 6857993"/>
              <a:gd name="connsiteX29" fmla="*/ 3425680 w 6858000"/>
              <a:gd name="connsiteY29" fmla="*/ 5141831 h 6857993"/>
              <a:gd name="connsiteX30" fmla="*/ 0 w 6858000"/>
              <a:gd name="connsiteY30" fmla="*/ 5141834 h 6857993"/>
              <a:gd name="connsiteX31" fmla="*/ 1540701 w 6858000"/>
              <a:gd name="connsiteY31" fmla="*/ 3434536 h 6857993"/>
              <a:gd name="connsiteX32" fmla="*/ 1650433 w 6858000"/>
              <a:gd name="connsiteY32" fmla="*/ 3428995 h 6857993"/>
              <a:gd name="connsiteX33" fmla="*/ 1540695 w 6858000"/>
              <a:gd name="connsiteY33" fmla="*/ 3423454 h 6857993"/>
              <a:gd name="connsiteX34" fmla="*/ 4 w 6858000"/>
              <a:gd name="connsiteY34" fmla="*/ 1716157 h 6857993"/>
              <a:gd name="connsiteX35" fmla="*/ 1540695 w 6858000"/>
              <a:gd name="connsiteY35" fmla="*/ 8859 h 6857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58000" h="6857993">
                <a:moveTo>
                  <a:pt x="3429108" y="1783951"/>
                </a:moveTo>
                <a:lnTo>
                  <a:pt x="3424523" y="1880797"/>
                </a:lnTo>
                <a:cubicBezTo>
                  <a:pt x="3347162" y="2693570"/>
                  <a:pt x="2702926" y="3341062"/>
                  <a:pt x="1891629" y="3423454"/>
                </a:cubicBezTo>
                <a:lnTo>
                  <a:pt x="1784003" y="3428888"/>
                </a:lnTo>
                <a:lnTo>
                  <a:pt x="1880789" y="3433471"/>
                </a:lnTo>
                <a:cubicBezTo>
                  <a:pt x="2693522" y="3510837"/>
                  <a:pt x="3341058" y="4155117"/>
                  <a:pt x="3423455" y="4966373"/>
                </a:cubicBezTo>
                <a:lnTo>
                  <a:pt x="3428998" y="5076136"/>
                </a:lnTo>
                <a:lnTo>
                  <a:pt x="3434541" y="4966368"/>
                </a:lnTo>
                <a:cubicBezTo>
                  <a:pt x="3516932" y="4155071"/>
                  <a:pt x="4164424" y="3510834"/>
                  <a:pt x="4977198" y="3433473"/>
                </a:cubicBezTo>
                <a:lnTo>
                  <a:pt x="5074020" y="3428889"/>
                </a:lnTo>
                <a:lnTo>
                  <a:pt x="4966376" y="3423454"/>
                </a:lnTo>
                <a:cubicBezTo>
                  <a:pt x="4158685" y="3341428"/>
                  <a:pt x="3516571" y="2699315"/>
                  <a:pt x="3434546" y="1891624"/>
                </a:cubicBezTo>
                <a:close/>
                <a:moveTo>
                  <a:pt x="1716142" y="0"/>
                </a:moveTo>
                <a:lnTo>
                  <a:pt x="1716184" y="0"/>
                </a:lnTo>
                <a:lnTo>
                  <a:pt x="1880802" y="7794"/>
                </a:lnTo>
                <a:cubicBezTo>
                  <a:pt x="2693575" y="85155"/>
                  <a:pt x="3341067" y="729392"/>
                  <a:pt x="3423458" y="1540689"/>
                </a:cubicBezTo>
                <a:lnTo>
                  <a:pt x="3429002" y="1650475"/>
                </a:lnTo>
                <a:lnTo>
                  <a:pt x="3434546" y="1540689"/>
                </a:lnTo>
                <a:cubicBezTo>
                  <a:pt x="3516937" y="729392"/>
                  <a:pt x="4164430" y="85155"/>
                  <a:pt x="4977203" y="7794"/>
                </a:cubicBezTo>
                <a:lnTo>
                  <a:pt x="5141821" y="0"/>
                </a:lnTo>
                <a:lnTo>
                  <a:pt x="5141863" y="0"/>
                </a:lnTo>
                <a:lnTo>
                  <a:pt x="5317310" y="8859"/>
                </a:lnTo>
                <a:cubicBezTo>
                  <a:pt x="6182692" y="96744"/>
                  <a:pt x="6858000" y="827587"/>
                  <a:pt x="6858000" y="1716157"/>
                </a:cubicBezTo>
                <a:cubicBezTo>
                  <a:pt x="6858000" y="2604726"/>
                  <a:pt x="6182693" y="3335569"/>
                  <a:pt x="5317310" y="3423454"/>
                </a:cubicBezTo>
                <a:lnTo>
                  <a:pt x="5207548" y="3428996"/>
                </a:lnTo>
                <a:lnTo>
                  <a:pt x="5317306" y="3434538"/>
                </a:lnTo>
                <a:cubicBezTo>
                  <a:pt x="6182687" y="3522422"/>
                  <a:pt x="6857996" y="4253266"/>
                  <a:pt x="6857996" y="5141836"/>
                </a:cubicBezTo>
                <a:cubicBezTo>
                  <a:pt x="6857996" y="6089644"/>
                  <a:pt x="6089646" y="6857993"/>
                  <a:pt x="5141838" y="6857993"/>
                </a:cubicBezTo>
                <a:cubicBezTo>
                  <a:pt x="4194030" y="6857993"/>
                  <a:pt x="3425680" y="6089644"/>
                  <a:pt x="3425680" y="5141836"/>
                </a:cubicBezTo>
                <a:lnTo>
                  <a:pt x="3425680" y="5141831"/>
                </a:lnTo>
                <a:lnTo>
                  <a:pt x="0" y="5141834"/>
                </a:lnTo>
                <a:cubicBezTo>
                  <a:pt x="0" y="4253321"/>
                  <a:pt x="675360" y="3522427"/>
                  <a:pt x="1540701" y="3434536"/>
                </a:cubicBezTo>
                <a:lnTo>
                  <a:pt x="1650433" y="3428995"/>
                </a:lnTo>
                <a:lnTo>
                  <a:pt x="1540695" y="3423454"/>
                </a:lnTo>
                <a:cubicBezTo>
                  <a:pt x="675311" y="3335569"/>
                  <a:pt x="4" y="2604726"/>
                  <a:pt x="4" y="1716157"/>
                </a:cubicBezTo>
                <a:cubicBezTo>
                  <a:pt x="4" y="827587"/>
                  <a:pt x="675311" y="96744"/>
                  <a:pt x="1540695" y="8859"/>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inhoud 2">
            <a:extLst>
              <a:ext uri="{FF2B5EF4-FFF2-40B4-BE49-F238E27FC236}">
                <a16:creationId xmlns:a16="http://schemas.microsoft.com/office/drawing/2014/main" id="{D8F73920-52E1-44A2-0B34-A09F90900A47}"/>
              </a:ext>
            </a:extLst>
          </p:cNvPr>
          <p:cNvSpPr>
            <a:spLocks noGrp="1"/>
          </p:cNvSpPr>
          <p:nvPr>
            <p:ph sz="half" idx="1"/>
          </p:nvPr>
        </p:nvSpPr>
        <p:spPr>
          <a:xfrm>
            <a:off x="791999" y="4914000"/>
            <a:ext cx="4104000" cy="1296000"/>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582781153"/>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Photo collage">
    <p:bg>
      <p:bgRef idx="1001">
        <a:schemeClr val="bg1"/>
      </p:bgRef>
    </p:bg>
    <p:spTree>
      <p:nvGrpSpPr>
        <p:cNvPr id="1" name=""/>
        <p:cNvGrpSpPr/>
        <p:nvPr/>
      </p:nvGrpSpPr>
      <p:grpSpPr>
        <a:xfrm>
          <a:off x="0" y="0"/>
          <a:ext cx="0" cy="0"/>
          <a:chOff x="0" y="0"/>
          <a:chExt cx="0" cy="0"/>
        </a:xfrm>
      </p:grpSpPr>
      <p:sp>
        <p:nvSpPr>
          <p:cNvPr id="36" name="Vrije vorm: vorm 35">
            <a:extLst>
              <a:ext uri="{FF2B5EF4-FFF2-40B4-BE49-F238E27FC236}">
                <a16:creationId xmlns:a16="http://schemas.microsoft.com/office/drawing/2014/main" id="{3D9350E0-8696-DA32-A180-6328BF239AC3}"/>
              </a:ext>
            </a:extLst>
          </p:cNvPr>
          <p:cNvSpPr/>
          <p:nvPr/>
        </p:nvSpPr>
        <p:spPr>
          <a:xfrm>
            <a:off x="3426483" y="3428964"/>
            <a:ext cx="3429036" cy="3429036"/>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37" name="Vrije vorm: vorm 36">
            <a:extLst>
              <a:ext uri="{FF2B5EF4-FFF2-40B4-BE49-F238E27FC236}">
                <a16:creationId xmlns:a16="http://schemas.microsoft.com/office/drawing/2014/main" id="{52168AE4-7D38-1528-A083-C10A4C1CD604}"/>
              </a:ext>
            </a:extLst>
          </p:cNvPr>
          <p:cNvSpPr/>
          <p:nvPr/>
        </p:nvSpPr>
        <p:spPr>
          <a:xfrm rot="10800000">
            <a:off x="0" y="220"/>
            <a:ext cx="3429036" cy="3429036"/>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38" name="Vrije vorm: vorm 37">
            <a:extLst>
              <a:ext uri="{FF2B5EF4-FFF2-40B4-BE49-F238E27FC236}">
                <a16:creationId xmlns:a16="http://schemas.microsoft.com/office/drawing/2014/main" id="{F9F01986-A209-C5DD-EEC6-B234BE727B33}"/>
              </a:ext>
            </a:extLst>
          </p:cNvPr>
          <p:cNvSpPr/>
          <p:nvPr/>
        </p:nvSpPr>
        <p:spPr>
          <a:xfrm rot="5400000">
            <a:off x="5998252" y="4285872"/>
            <a:ext cx="3429037" cy="1714517"/>
          </a:xfrm>
          <a:custGeom>
            <a:avLst/>
            <a:gdLst>
              <a:gd name="connsiteX0" fmla="*/ 0 w 2286026"/>
              <a:gd name="connsiteY0" fmla="*/ 1143013 h 1143012"/>
              <a:gd name="connsiteX1" fmla="*/ 2286026 w 2286026"/>
              <a:gd name="connsiteY1" fmla="*/ 1143013 h 1143012"/>
              <a:gd name="connsiteX2" fmla="*/ 1143013 w 2286026"/>
              <a:gd name="connsiteY2" fmla="*/ 0 h 1143012"/>
              <a:gd name="connsiteX3" fmla="*/ 0 w 2286026"/>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6" h="1143012">
                <a:moveTo>
                  <a:pt x="0" y="1143013"/>
                </a:moveTo>
                <a:lnTo>
                  <a:pt x="2286026" y="1143013"/>
                </a:lnTo>
                <a:lnTo>
                  <a:pt x="1143013" y="0"/>
                </a:lnTo>
                <a:lnTo>
                  <a:pt x="0" y="1143013"/>
                </a:lnTo>
                <a:close/>
              </a:path>
            </a:pathLst>
          </a:custGeom>
          <a:solidFill>
            <a:srgbClr val="D1E3F7"/>
          </a:solidFill>
          <a:ln w="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EFDD5FEC-BF2E-84D8-04D4-81BD5074F91E}"/>
              </a:ext>
            </a:extLst>
          </p:cNvPr>
          <p:cNvSpPr/>
          <p:nvPr/>
        </p:nvSpPr>
        <p:spPr>
          <a:xfrm>
            <a:off x="3426477" y="-440"/>
            <a:ext cx="3429051" cy="3429052"/>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55E0E4CE-B506-9217-9B9E-E2343788D48A}"/>
              </a:ext>
            </a:extLst>
          </p:cNvPr>
          <p:cNvSpPr/>
          <p:nvPr/>
        </p:nvSpPr>
        <p:spPr>
          <a:xfrm rot="10800000">
            <a:off x="6855512" y="-441"/>
            <a:ext cx="5336487" cy="3429698"/>
          </a:xfrm>
          <a:custGeom>
            <a:avLst/>
            <a:gdLst>
              <a:gd name="connsiteX0" fmla="*/ 3631909 w 5336487"/>
              <a:gd name="connsiteY0" fmla="*/ 3429698 h 3429698"/>
              <a:gd name="connsiteX1" fmla="*/ 0 w 5336487"/>
              <a:gd name="connsiteY1" fmla="*/ 3429698 h 3429698"/>
              <a:gd name="connsiteX2" fmla="*/ 0 w 5336487"/>
              <a:gd name="connsiteY2" fmla="*/ 661 h 3429698"/>
              <a:gd name="connsiteX3" fmla="*/ 3621967 w 5336487"/>
              <a:gd name="connsiteY3" fmla="*/ 661 h 3429698"/>
              <a:gd name="connsiteX4" fmla="*/ 3621967 w 5336487"/>
              <a:gd name="connsiteY4" fmla="*/ 0 h 3429698"/>
              <a:gd name="connsiteX5" fmla="*/ 5336487 w 5336487"/>
              <a:gd name="connsiteY5" fmla="*/ 1714519 h 3429698"/>
              <a:gd name="connsiteX6" fmla="*/ 3797259 w 5336487"/>
              <a:gd name="connsiteY6" fmla="*/ 3420185 h 3429698"/>
              <a:gd name="connsiteX7" fmla="*/ 3631909 w 5336487"/>
              <a:gd name="connsiteY7" fmla="*/ 3428535 h 342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698">
                <a:moveTo>
                  <a:pt x="3631909" y="3429698"/>
                </a:moveTo>
                <a:lnTo>
                  <a:pt x="0" y="3429698"/>
                </a:lnTo>
                <a:lnTo>
                  <a:pt x="0" y="661"/>
                </a:lnTo>
                <a:lnTo>
                  <a:pt x="3621967" y="661"/>
                </a:lnTo>
                <a:lnTo>
                  <a:pt x="3621967" y="0"/>
                </a:lnTo>
                <a:cubicBezTo>
                  <a:pt x="4568810" y="0"/>
                  <a:pt x="5336487" y="767676"/>
                  <a:pt x="5336487" y="1714519"/>
                </a:cubicBezTo>
                <a:cubicBezTo>
                  <a:pt x="5336487" y="2602184"/>
                  <a:pt x="4661774" y="3332378"/>
                  <a:pt x="3797259" y="3420185"/>
                </a:cubicBezTo>
                <a:lnTo>
                  <a:pt x="3631909" y="3428535"/>
                </a:lnTo>
                <a:close/>
              </a:path>
            </a:pathLst>
          </a:custGeom>
          <a:solidFill>
            <a:srgbClr val="D1E3F7"/>
          </a:solidFill>
          <a:ln w="0" cap="flat">
            <a:noFill/>
            <a:prstDash val="solid"/>
            <a:miter/>
          </a:ln>
        </p:spPr>
        <p:txBody>
          <a:bodyPr wrap="square" rtlCol="0" anchor="ctr">
            <a:noAutofit/>
          </a:bodyPr>
          <a:lstStyle/>
          <a:p>
            <a:endParaRPr lang="nl-NL"/>
          </a:p>
        </p:txBody>
      </p:sp>
      <p:sp>
        <p:nvSpPr>
          <p:cNvPr id="35" name="Vrije vorm: vorm 34">
            <a:extLst>
              <a:ext uri="{FF2B5EF4-FFF2-40B4-BE49-F238E27FC236}">
                <a16:creationId xmlns:a16="http://schemas.microsoft.com/office/drawing/2014/main" id="{93CB61FE-BA5E-9C16-E27A-507DA5651256}"/>
              </a:ext>
            </a:extLst>
          </p:cNvPr>
          <p:cNvSpPr>
            <a:spLocks noGrp="1"/>
          </p:cNvSpPr>
          <p:nvPr>
            <p:ph type="pic" sz="quarter" idx="14" hasCustomPrompt="1"/>
          </p:nvPr>
        </p:nvSpPr>
        <p:spPr>
          <a:xfrm>
            <a:off x="6855511" y="3428963"/>
            <a:ext cx="1714518" cy="3429037"/>
          </a:xfrm>
          <a:custGeom>
            <a:avLst/>
            <a:gdLst>
              <a:gd name="connsiteX0" fmla="*/ 0 w 1714518"/>
              <a:gd name="connsiteY0" fmla="*/ 0 h 3429037"/>
              <a:gd name="connsiteX1" fmla="*/ 1714518 w 1714518"/>
              <a:gd name="connsiteY1" fmla="*/ 1714519 h 3429037"/>
              <a:gd name="connsiteX2" fmla="*/ 0 w 1714518"/>
              <a:gd name="connsiteY2" fmla="*/ 3429037 h 3429037"/>
            </a:gdLst>
            <a:ahLst/>
            <a:cxnLst>
              <a:cxn ang="0">
                <a:pos x="connsiteX0" y="connsiteY0"/>
              </a:cxn>
              <a:cxn ang="0">
                <a:pos x="connsiteX1" y="connsiteY1"/>
              </a:cxn>
              <a:cxn ang="0">
                <a:pos x="connsiteX2" y="connsiteY2"/>
              </a:cxn>
            </a:cxnLst>
            <a:rect l="l" t="t" r="r" b="b"/>
            <a:pathLst>
              <a:path w="1714518" h="3429037">
                <a:moveTo>
                  <a:pt x="0" y="0"/>
                </a:moveTo>
                <a:lnTo>
                  <a:pt x="1714518" y="1714519"/>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32" name="Vrije vorm: vorm 31">
            <a:extLst>
              <a:ext uri="{FF2B5EF4-FFF2-40B4-BE49-F238E27FC236}">
                <a16:creationId xmlns:a16="http://schemas.microsoft.com/office/drawing/2014/main" id="{944F2E0D-CA5A-40AB-4146-4F789DB77E49}"/>
              </a:ext>
            </a:extLst>
          </p:cNvPr>
          <p:cNvSpPr>
            <a:spLocks noGrp="1"/>
          </p:cNvSpPr>
          <p:nvPr>
            <p:ph type="pic" sz="quarter" idx="13" hasCustomPrompt="1"/>
          </p:nvPr>
        </p:nvSpPr>
        <p:spPr>
          <a:xfrm>
            <a:off x="3426441" y="3428964"/>
            <a:ext cx="3429038" cy="3429036"/>
          </a:xfrm>
          <a:custGeom>
            <a:avLst/>
            <a:gdLst>
              <a:gd name="connsiteX0" fmla="*/ 1714519 w 3429038"/>
              <a:gd name="connsiteY0" fmla="*/ 0 h 3429036"/>
              <a:gd name="connsiteX1" fmla="*/ 3429038 w 3429038"/>
              <a:gd name="connsiteY1" fmla="*/ 1714519 h 3429036"/>
              <a:gd name="connsiteX2" fmla="*/ 1889819 w 3429038"/>
              <a:gd name="connsiteY2" fmla="*/ 3420186 h 3429036"/>
              <a:gd name="connsiteX3" fmla="*/ 1714550 w 3429038"/>
              <a:gd name="connsiteY3" fmla="*/ 3429036 h 3429036"/>
              <a:gd name="connsiteX4" fmla="*/ 1714489 w 3429038"/>
              <a:gd name="connsiteY4" fmla="*/ 3429036 h 3429036"/>
              <a:gd name="connsiteX5" fmla="*/ 1539219 w 3429038"/>
              <a:gd name="connsiteY5" fmla="*/ 3420186 h 3429036"/>
              <a:gd name="connsiteX6" fmla="*/ 0 w 3429038"/>
              <a:gd name="connsiteY6" fmla="*/ 1714519 h 3429036"/>
              <a:gd name="connsiteX7" fmla="*/ 1714519 w 3429038"/>
              <a:gd name="connsiteY7" fmla="*/ 0 h 342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38" h="3429036">
                <a:moveTo>
                  <a:pt x="1714519" y="0"/>
                </a:moveTo>
                <a:cubicBezTo>
                  <a:pt x="2661420" y="0"/>
                  <a:pt x="3429038" y="767616"/>
                  <a:pt x="3429038" y="1714519"/>
                </a:cubicBezTo>
                <a:cubicBezTo>
                  <a:pt x="3429038" y="2602241"/>
                  <a:pt x="2754376" y="3332385"/>
                  <a:pt x="1889819" y="3420186"/>
                </a:cubicBezTo>
                <a:lnTo>
                  <a:pt x="1714550" y="3429036"/>
                </a:lnTo>
                <a:lnTo>
                  <a:pt x="1714489" y="3429036"/>
                </a:lnTo>
                <a:lnTo>
                  <a:pt x="1539219" y="3420186"/>
                </a:lnTo>
                <a:cubicBezTo>
                  <a:pt x="674662" y="3332385"/>
                  <a:pt x="0" y="2602241"/>
                  <a:pt x="0" y="1714519"/>
                </a:cubicBezTo>
                <a:cubicBezTo>
                  <a:pt x="0" y="767616"/>
                  <a:pt x="767616" y="0"/>
                  <a:pt x="1714519"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9" name="Vrije vorm: vorm 28">
            <a:extLst>
              <a:ext uri="{FF2B5EF4-FFF2-40B4-BE49-F238E27FC236}">
                <a16:creationId xmlns:a16="http://schemas.microsoft.com/office/drawing/2014/main" id="{FC900A57-7926-24B7-9215-D2CE877694B9}"/>
              </a:ext>
            </a:extLst>
          </p:cNvPr>
          <p:cNvSpPr>
            <a:spLocks noGrp="1"/>
          </p:cNvSpPr>
          <p:nvPr>
            <p:ph type="pic" sz="quarter" idx="12" hasCustomPrompt="1"/>
          </p:nvPr>
        </p:nvSpPr>
        <p:spPr>
          <a:xfrm>
            <a:off x="6855513" y="0"/>
            <a:ext cx="5336487" cy="3429257"/>
          </a:xfrm>
          <a:custGeom>
            <a:avLst/>
            <a:gdLst>
              <a:gd name="connsiteX0" fmla="*/ 1704578 w 5336487"/>
              <a:gd name="connsiteY0" fmla="*/ 0 h 3429257"/>
              <a:gd name="connsiteX1" fmla="*/ 5336487 w 5336487"/>
              <a:gd name="connsiteY1" fmla="*/ 0 h 3429257"/>
              <a:gd name="connsiteX2" fmla="*/ 5336487 w 5336487"/>
              <a:gd name="connsiteY2" fmla="*/ 3428596 h 3429257"/>
              <a:gd name="connsiteX3" fmla="*/ 1714520 w 5336487"/>
              <a:gd name="connsiteY3" fmla="*/ 3428596 h 3429257"/>
              <a:gd name="connsiteX4" fmla="*/ 1714520 w 5336487"/>
              <a:gd name="connsiteY4" fmla="*/ 3429257 h 3429257"/>
              <a:gd name="connsiteX5" fmla="*/ 0 w 5336487"/>
              <a:gd name="connsiteY5" fmla="*/ 1714738 h 3429257"/>
              <a:gd name="connsiteX6" fmla="*/ 1539228 w 5336487"/>
              <a:gd name="connsiteY6" fmla="*/ 9072 h 3429257"/>
              <a:gd name="connsiteX7" fmla="*/ 1704578 w 5336487"/>
              <a:gd name="connsiteY7" fmla="*/ 722 h 342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257">
                <a:moveTo>
                  <a:pt x="1704578" y="0"/>
                </a:moveTo>
                <a:lnTo>
                  <a:pt x="5336487" y="0"/>
                </a:lnTo>
                <a:lnTo>
                  <a:pt x="5336487" y="3428596"/>
                </a:lnTo>
                <a:lnTo>
                  <a:pt x="1714520" y="3428596"/>
                </a:lnTo>
                <a:lnTo>
                  <a:pt x="1714520" y="3429257"/>
                </a:lnTo>
                <a:cubicBezTo>
                  <a:pt x="767677" y="3429257"/>
                  <a:pt x="0" y="2661581"/>
                  <a:pt x="0" y="1714738"/>
                </a:cubicBezTo>
                <a:cubicBezTo>
                  <a:pt x="0" y="827073"/>
                  <a:pt x="674713" y="96879"/>
                  <a:pt x="1539228" y="9072"/>
                </a:cubicBezTo>
                <a:lnTo>
                  <a:pt x="1704578" y="722"/>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6" name="Vrije vorm: vorm 25">
            <a:extLst>
              <a:ext uri="{FF2B5EF4-FFF2-40B4-BE49-F238E27FC236}">
                <a16:creationId xmlns:a16="http://schemas.microsoft.com/office/drawing/2014/main" id="{A7F62A91-6B15-C9EE-382F-86A659D57279}"/>
              </a:ext>
            </a:extLst>
          </p:cNvPr>
          <p:cNvSpPr>
            <a:spLocks noGrp="1"/>
          </p:cNvSpPr>
          <p:nvPr>
            <p:ph type="pic" sz="quarter" idx="11" hasCustomPrompt="1"/>
          </p:nvPr>
        </p:nvSpPr>
        <p:spPr>
          <a:xfrm>
            <a:off x="3426450" y="0"/>
            <a:ext cx="3429053" cy="3428614"/>
          </a:xfrm>
          <a:custGeom>
            <a:avLst/>
            <a:gdLst>
              <a:gd name="connsiteX0" fmla="*/ 3428611 w 3429053"/>
              <a:gd name="connsiteY0" fmla="*/ 0 h 3428614"/>
              <a:gd name="connsiteX1" fmla="*/ 3429051 w 3429053"/>
              <a:gd name="connsiteY1" fmla="*/ 0 h 3428614"/>
              <a:gd name="connsiteX2" fmla="*/ 3429053 w 3429053"/>
              <a:gd name="connsiteY2" fmla="*/ 3428612 h 3428614"/>
              <a:gd name="connsiteX3" fmla="*/ 0 w 3429053"/>
              <a:gd name="connsiteY3" fmla="*/ 3428614 h 3428614"/>
            </a:gdLst>
            <a:ahLst/>
            <a:cxnLst>
              <a:cxn ang="0">
                <a:pos x="connsiteX0" y="connsiteY0"/>
              </a:cxn>
              <a:cxn ang="0">
                <a:pos x="connsiteX1" y="connsiteY1"/>
              </a:cxn>
              <a:cxn ang="0">
                <a:pos x="connsiteX2" y="connsiteY2"/>
              </a:cxn>
              <a:cxn ang="0">
                <a:pos x="connsiteX3" y="connsiteY3"/>
              </a:cxn>
            </a:cxnLst>
            <a:rect l="l" t="t" r="r" b="b"/>
            <a:pathLst>
              <a:path w="3429053" h="3428614">
                <a:moveTo>
                  <a:pt x="3428611" y="0"/>
                </a:moveTo>
                <a:lnTo>
                  <a:pt x="3429051" y="0"/>
                </a:lnTo>
                <a:lnTo>
                  <a:pt x="3429053" y="3428612"/>
                </a:lnTo>
                <a:lnTo>
                  <a:pt x="0" y="342861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3" name="Vrije vorm: vorm 22">
            <a:extLst>
              <a:ext uri="{FF2B5EF4-FFF2-40B4-BE49-F238E27FC236}">
                <a16:creationId xmlns:a16="http://schemas.microsoft.com/office/drawing/2014/main" id="{58899A0D-0B1B-CA05-4E14-E7890944FE0A}"/>
              </a:ext>
            </a:extLst>
          </p:cNvPr>
          <p:cNvSpPr>
            <a:spLocks noGrp="1"/>
          </p:cNvSpPr>
          <p:nvPr>
            <p:ph type="pic" sz="quarter" idx="10" hasCustomPrompt="1"/>
          </p:nvPr>
        </p:nvSpPr>
        <p:spPr>
          <a:xfrm>
            <a:off x="0" y="0"/>
            <a:ext cx="3429036" cy="3429037"/>
          </a:xfrm>
          <a:custGeom>
            <a:avLst/>
            <a:gdLst>
              <a:gd name="connsiteX0" fmla="*/ 0 w 3429036"/>
              <a:gd name="connsiteY0" fmla="*/ 0 h 3429037"/>
              <a:gd name="connsiteX1" fmla="*/ 3429036 w 3429036"/>
              <a:gd name="connsiteY1" fmla="*/ 0 h 3429037"/>
              <a:gd name="connsiteX2" fmla="*/ 3429036 w 3429036"/>
              <a:gd name="connsiteY2" fmla="*/ 3429037 h 3429037"/>
              <a:gd name="connsiteX3" fmla="*/ 0 w 3429036"/>
              <a:gd name="connsiteY3" fmla="*/ 3429037 h 3429037"/>
            </a:gdLst>
            <a:ahLst/>
            <a:cxnLst>
              <a:cxn ang="0">
                <a:pos x="connsiteX0" y="connsiteY0"/>
              </a:cxn>
              <a:cxn ang="0">
                <a:pos x="connsiteX1" y="connsiteY1"/>
              </a:cxn>
              <a:cxn ang="0">
                <a:pos x="connsiteX2" y="connsiteY2"/>
              </a:cxn>
              <a:cxn ang="0">
                <a:pos x="connsiteX3" y="connsiteY3"/>
              </a:cxn>
            </a:cxnLst>
            <a:rect l="l" t="t" r="r" b="b"/>
            <a:pathLst>
              <a:path w="3429036" h="3429037">
                <a:moveTo>
                  <a:pt x="0" y="0"/>
                </a:moveTo>
                <a:lnTo>
                  <a:pt x="3429036" y="0"/>
                </a:lnTo>
                <a:lnTo>
                  <a:pt x="3429036" y="3429037"/>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Tree>
    <p:extLst>
      <p:ext uri="{BB962C8B-B14F-4D97-AF65-F5344CB8AC3E}">
        <p14:creationId xmlns:p14="http://schemas.microsoft.com/office/powerpoint/2010/main" val="749759999"/>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1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10393017"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0572405" y="757378"/>
            <a:ext cx="1460500"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4" name="Footer Placeholder 2">
            <a:extLst>
              <a:ext uri="{FF2B5EF4-FFF2-40B4-BE49-F238E27FC236}">
                <a16:creationId xmlns:a16="http://schemas.microsoft.com/office/drawing/2014/main" id="{F35CCA02-3568-3A02-9680-855D340614F6}"/>
              </a:ext>
            </a:extLst>
          </p:cNvPr>
          <p:cNvSpPr>
            <a:spLocks noGrp="1"/>
          </p:cNvSpPr>
          <p:nvPr>
            <p:ph type="ftr" sz="quarter" idx="3"/>
          </p:nvPr>
        </p:nvSpPr>
        <p:spPr>
          <a:xfrm>
            <a:off x="5919537"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96FC90C2-ACA2-ACD2-664D-241450A0F517}"/>
              </a:ext>
            </a:extLst>
          </p:cNvPr>
          <p:cNvSpPr>
            <a:spLocks noGrp="1"/>
          </p:cNvSpPr>
          <p:nvPr>
            <p:ph idx="1"/>
          </p:nvPr>
        </p:nvSpPr>
        <p:spPr>
          <a:xfrm>
            <a:off x="792000" y="1801091"/>
            <a:ext cx="9242337"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45970DDB-F780-F654-B656-A255BAD23751}"/>
              </a:ext>
            </a:extLst>
          </p:cNvPr>
          <p:cNvSpPr>
            <a:spLocks noGrp="1"/>
          </p:cNvSpPr>
          <p:nvPr>
            <p:ph type="title"/>
          </p:nvPr>
        </p:nvSpPr>
        <p:spPr>
          <a:xfrm>
            <a:off x="792000" y="757379"/>
            <a:ext cx="9242337"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108647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9488557"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9667944" y="757378"/>
            <a:ext cx="2325273"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6D9F44B1-96BA-0F24-91E5-497E329BAB29}"/>
              </a:ext>
            </a:extLst>
          </p:cNvPr>
          <p:cNvSpPr>
            <a:spLocks noGrp="1"/>
          </p:cNvSpPr>
          <p:nvPr>
            <p:ph type="ftr" sz="quarter" idx="3"/>
          </p:nvPr>
        </p:nvSpPr>
        <p:spPr>
          <a:xfrm>
            <a:off x="5041232"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F22773E1-EE86-D3C8-8681-299234165D92}"/>
              </a:ext>
            </a:extLst>
          </p:cNvPr>
          <p:cNvSpPr>
            <a:spLocks noGrp="1"/>
          </p:cNvSpPr>
          <p:nvPr>
            <p:ph idx="1"/>
          </p:nvPr>
        </p:nvSpPr>
        <p:spPr>
          <a:xfrm>
            <a:off x="792001" y="1801091"/>
            <a:ext cx="8364032"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02CEE4D8-5BA1-708A-F47A-1B7E5DCA09A1}"/>
              </a:ext>
            </a:extLst>
          </p:cNvPr>
          <p:cNvSpPr>
            <a:spLocks noGrp="1"/>
          </p:cNvSpPr>
          <p:nvPr>
            <p:ph type="title"/>
          </p:nvPr>
        </p:nvSpPr>
        <p:spPr>
          <a:xfrm>
            <a:off x="792001" y="757379"/>
            <a:ext cx="8364032"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9770752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2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8951843"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9131230" y="757378"/>
            <a:ext cx="2871925"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2" name="Footer Placeholder 2">
            <a:extLst>
              <a:ext uri="{FF2B5EF4-FFF2-40B4-BE49-F238E27FC236}">
                <a16:creationId xmlns:a16="http://schemas.microsoft.com/office/drawing/2014/main" id="{4D9A6534-87C9-875C-70B6-EE6BA26B1D55}"/>
              </a:ext>
            </a:extLst>
          </p:cNvPr>
          <p:cNvSpPr>
            <a:spLocks noGrp="1"/>
          </p:cNvSpPr>
          <p:nvPr>
            <p:ph type="ftr" sz="quarter" idx="3"/>
          </p:nvPr>
        </p:nvSpPr>
        <p:spPr>
          <a:xfrm>
            <a:off x="4562060" y="6596579"/>
            <a:ext cx="4088593"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7A6F77A0-0872-05E8-6608-B7874EBEA012}"/>
              </a:ext>
            </a:extLst>
          </p:cNvPr>
          <p:cNvSpPr>
            <a:spLocks noGrp="1"/>
          </p:cNvSpPr>
          <p:nvPr>
            <p:ph idx="1"/>
          </p:nvPr>
        </p:nvSpPr>
        <p:spPr>
          <a:xfrm>
            <a:off x="792001" y="1801091"/>
            <a:ext cx="7834641"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E58E1DB6-8073-7EF5-6D6A-7600FB1228EC}"/>
              </a:ext>
            </a:extLst>
          </p:cNvPr>
          <p:cNvSpPr>
            <a:spLocks noGrp="1"/>
          </p:cNvSpPr>
          <p:nvPr>
            <p:ph type="title"/>
          </p:nvPr>
        </p:nvSpPr>
        <p:spPr>
          <a:xfrm>
            <a:off x="792001" y="757379"/>
            <a:ext cx="7834641"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3955068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4_One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E83433-073D-FAD0-8CBF-5DDC296A90B1}"/>
              </a:ext>
            </a:extLst>
          </p:cNvPr>
          <p:cNvSpPr/>
          <p:nvPr userDrawn="1"/>
        </p:nvSpPr>
        <p:spPr>
          <a:xfrm>
            <a:off x="8047383"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Text Placeholder 3">
            <a:extLst>
              <a:ext uri="{FF2B5EF4-FFF2-40B4-BE49-F238E27FC236}">
                <a16:creationId xmlns:a16="http://schemas.microsoft.com/office/drawing/2014/main" id="{2B02C5CF-7565-E7B3-8279-F453CE14D532}"/>
              </a:ext>
            </a:extLst>
          </p:cNvPr>
          <p:cNvSpPr>
            <a:spLocks noGrp="1"/>
          </p:cNvSpPr>
          <p:nvPr>
            <p:ph type="body" sz="quarter" idx="11"/>
          </p:nvPr>
        </p:nvSpPr>
        <p:spPr>
          <a:xfrm>
            <a:off x="8226771" y="757378"/>
            <a:ext cx="3726690"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ED348FBD-2F76-BA4B-3558-FE1A05673831}"/>
              </a:ext>
            </a:extLst>
          </p:cNvPr>
          <p:cNvSpPr>
            <a:spLocks noGrp="1"/>
          </p:cNvSpPr>
          <p:nvPr>
            <p:ph type="ftr" sz="quarter" idx="3"/>
          </p:nvPr>
        </p:nvSpPr>
        <p:spPr>
          <a:xfrm>
            <a:off x="3694044" y="6596579"/>
            <a:ext cx="4029929"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F4E8261F-AC04-FE49-3991-56F4FE954F4F}"/>
              </a:ext>
            </a:extLst>
          </p:cNvPr>
          <p:cNvSpPr>
            <a:spLocks noGrp="1"/>
          </p:cNvSpPr>
          <p:nvPr>
            <p:ph idx="1"/>
          </p:nvPr>
        </p:nvSpPr>
        <p:spPr>
          <a:xfrm>
            <a:off x="792001" y="1801091"/>
            <a:ext cx="6872115"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314A52BB-D8EE-E2FF-7130-A29D992085C3}"/>
              </a:ext>
            </a:extLst>
          </p:cNvPr>
          <p:cNvSpPr>
            <a:spLocks noGrp="1"/>
          </p:cNvSpPr>
          <p:nvPr>
            <p:ph type="title"/>
          </p:nvPr>
        </p:nvSpPr>
        <p:spPr>
          <a:xfrm>
            <a:off x="792001" y="757379"/>
            <a:ext cx="6872115"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14102112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6_One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F468A8-737A-DF6D-C79B-096FBA540272}"/>
              </a:ext>
            </a:extLst>
          </p:cNvPr>
          <p:cNvSpPr/>
          <p:nvPr userDrawn="1"/>
        </p:nvSpPr>
        <p:spPr>
          <a:xfrm>
            <a:off x="7527636"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 Placeholder 3">
            <a:extLst>
              <a:ext uri="{FF2B5EF4-FFF2-40B4-BE49-F238E27FC236}">
                <a16:creationId xmlns:a16="http://schemas.microsoft.com/office/drawing/2014/main" id="{55B297B7-87E9-B5B5-95F1-7205E20B42A7}"/>
              </a:ext>
            </a:extLst>
          </p:cNvPr>
          <p:cNvSpPr>
            <a:spLocks noGrp="1"/>
          </p:cNvSpPr>
          <p:nvPr>
            <p:ph type="body" sz="quarter" idx="11"/>
          </p:nvPr>
        </p:nvSpPr>
        <p:spPr>
          <a:xfrm>
            <a:off x="7707023" y="757379"/>
            <a:ext cx="4207885"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01B8C0EA-8405-6130-2362-1597F4DDA8C3}"/>
              </a:ext>
            </a:extLst>
          </p:cNvPr>
          <p:cNvSpPr>
            <a:spLocks noGrp="1"/>
          </p:cNvSpPr>
          <p:nvPr>
            <p:ph type="ftr" sz="quarter" idx="3"/>
          </p:nvPr>
        </p:nvSpPr>
        <p:spPr>
          <a:xfrm>
            <a:off x="3195065" y="6596579"/>
            <a:ext cx="4055479"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ekst 2">
            <a:extLst>
              <a:ext uri="{FF2B5EF4-FFF2-40B4-BE49-F238E27FC236}">
                <a16:creationId xmlns:a16="http://schemas.microsoft.com/office/drawing/2014/main" id="{6488265E-8160-5992-6D73-2B73BAC1A823}"/>
              </a:ext>
            </a:extLst>
          </p:cNvPr>
          <p:cNvSpPr>
            <a:spLocks noGrp="1"/>
          </p:cNvSpPr>
          <p:nvPr>
            <p:ph idx="1"/>
          </p:nvPr>
        </p:nvSpPr>
        <p:spPr>
          <a:xfrm>
            <a:off x="792001" y="1801091"/>
            <a:ext cx="6458543"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7E9EE4A0-972A-A7F6-4EE3-D10E9A0DF59F}"/>
              </a:ext>
            </a:extLst>
          </p:cNvPr>
          <p:cNvSpPr>
            <a:spLocks noGrp="1"/>
          </p:cNvSpPr>
          <p:nvPr>
            <p:ph type="title"/>
          </p:nvPr>
        </p:nvSpPr>
        <p:spPr>
          <a:xfrm>
            <a:off x="792001" y="757379"/>
            <a:ext cx="645854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540197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5_One column">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BD671F49-0887-DA69-3DA1-413951348195}"/>
              </a:ext>
            </a:extLst>
          </p:cNvPr>
          <p:cNvSpPr>
            <a:spLocks noGrp="1"/>
          </p:cNvSpPr>
          <p:nvPr>
            <p:ph type="ftr" sz="quarter" idx="3"/>
          </p:nvPr>
        </p:nvSpPr>
        <p:spPr>
          <a:xfrm>
            <a:off x="1699321" y="6596579"/>
            <a:ext cx="4374503"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Rectangle 1">
            <a:extLst>
              <a:ext uri="{FF2B5EF4-FFF2-40B4-BE49-F238E27FC236}">
                <a16:creationId xmlns:a16="http://schemas.microsoft.com/office/drawing/2014/main" id="{619D5898-A1BE-FE2F-D91C-486F5259D282}"/>
              </a:ext>
            </a:extLst>
          </p:cNvPr>
          <p:cNvSpPr/>
          <p:nvPr userDrawn="1"/>
        </p:nvSpPr>
        <p:spPr>
          <a:xfrm>
            <a:off x="6407408"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F2F86F87-7F7F-BF3F-D31C-CA51F48BA47E}"/>
              </a:ext>
            </a:extLst>
          </p:cNvPr>
          <p:cNvSpPr>
            <a:spLocks noGrp="1"/>
          </p:cNvSpPr>
          <p:nvPr>
            <p:ph type="body" sz="quarter" idx="15"/>
          </p:nvPr>
        </p:nvSpPr>
        <p:spPr>
          <a:xfrm>
            <a:off x="6592217" y="757379"/>
            <a:ext cx="5270918"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9" name="Tijdelijke aanduiding voor tekst 2">
            <a:extLst>
              <a:ext uri="{FF2B5EF4-FFF2-40B4-BE49-F238E27FC236}">
                <a16:creationId xmlns:a16="http://schemas.microsoft.com/office/drawing/2014/main" id="{080F6F6E-E143-0931-E684-7672A62E65E0}"/>
              </a:ext>
            </a:extLst>
          </p:cNvPr>
          <p:cNvSpPr>
            <a:spLocks noGrp="1"/>
          </p:cNvSpPr>
          <p:nvPr>
            <p:ph idx="1"/>
          </p:nvPr>
        </p:nvSpPr>
        <p:spPr>
          <a:xfrm>
            <a:off x="792001" y="1801091"/>
            <a:ext cx="5281823"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E9F72359-46EA-4AB3-5334-6B88D853B9C4}"/>
              </a:ext>
            </a:extLst>
          </p:cNvPr>
          <p:cNvSpPr>
            <a:spLocks noGrp="1"/>
          </p:cNvSpPr>
          <p:nvPr>
            <p:ph type="title"/>
          </p:nvPr>
        </p:nvSpPr>
        <p:spPr>
          <a:xfrm>
            <a:off x="792001" y="757379"/>
            <a:ext cx="528182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19833107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8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79388" y="757378"/>
            <a:ext cx="1460500"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Footer Placeholder 2">
            <a:extLst>
              <a:ext uri="{FF2B5EF4-FFF2-40B4-BE49-F238E27FC236}">
                <a16:creationId xmlns:a16="http://schemas.microsoft.com/office/drawing/2014/main" id="{21265A45-647C-3886-BF94-32A55722A1C3}"/>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tekst 2">
            <a:extLst>
              <a:ext uri="{FF2B5EF4-FFF2-40B4-BE49-F238E27FC236}">
                <a16:creationId xmlns:a16="http://schemas.microsoft.com/office/drawing/2014/main" id="{CDA8A352-CDFA-8CF9-C554-7EFAFA5606B4}"/>
              </a:ext>
            </a:extLst>
          </p:cNvPr>
          <p:cNvSpPr>
            <a:spLocks noGrp="1"/>
          </p:cNvSpPr>
          <p:nvPr>
            <p:ph idx="1"/>
          </p:nvPr>
        </p:nvSpPr>
        <p:spPr>
          <a:xfrm>
            <a:off x="2213028" y="1801091"/>
            <a:ext cx="922691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jdelijke aanduiding voor titel 1">
            <a:extLst>
              <a:ext uri="{FF2B5EF4-FFF2-40B4-BE49-F238E27FC236}">
                <a16:creationId xmlns:a16="http://schemas.microsoft.com/office/drawing/2014/main" id="{5319A237-3E05-DB35-9CDA-0EA12A4F8FDE}"/>
              </a:ext>
            </a:extLst>
          </p:cNvPr>
          <p:cNvSpPr>
            <a:spLocks noGrp="1"/>
          </p:cNvSpPr>
          <p:nvPr>
            <p:ph type="title"/>
          </p:nvPr>
        </p:nvSpPr>
        <p:spPr>
          <a:xfrm>
            <a:off x="2213028" y="757379"/>
            <a:ext cx="9226910"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1916067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179387" y="757379"/>
            <a:ext cx="2325273"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9" name="Footer Placeholder 2">
            <a:extLst>
              <a:ext uri="{FF2B5EF4-FFF2-40B4-BE49-F238E27FC236}">
                <a16:creationId xmlns:a16="http://schemas.microsoft.com/office/drawing/2014/main" id="{B9182200-04F5-D139-43B1-870EB7BD176B}"/>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tekst 2">
            <a:extLst>
              <a:ext uri="{FF2B5EF4-FFF2-40B4-BE49-F238E27FC236}">
                <a16:creationId xmlns:a16="http://schemas.microsoft.com/office/drawing/2014/main" id="{B1C0DAAA-748F-39BD-BC59-4E9CB5163CF6}"/>
              </a:ext>
            </a:extLst>
          </p:cNvPr>
          <p:cNvSpPr>
            <a:spLocks noGrp="1"/>
          </p:cNvSpPr>
          <p:nvPr>
            <p:ph idx="1"/>
          </p:nvPr>
        </p:nvSpPr>
        <p:spPr>
          <a:xfrm>
            <a:off x="3039762" y="1801091"/>
            <a:ext cx="8400176"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jdelijke aanduiding voor titel 1">
            <a:extLst>
              <a:ext uri="{FF2B5EF4-FFF2-40B4-BE49-F238E27FC236}">
                <a16:creationId xmlns:a16="http://schemas.microsoft.com/office/drawing/2014/main" id="{A2ED5315-825C-6772-C3B6-A75E428FFD6D}"/>
              </a:ext>
            </a:extLst>
          </p:cNvPr>
          <p:cNvSpPr>
            <a:spLocks noGrp="1"/>
          </p:cNvSpPr>
          <p:nvPr>
            <p:ph type="title"/>
          </p:nvPr>
        </p:nvSpPr>
        <p:spPr>
          <a:xfrm>
            <a:off x="3039762" y="757379"/>
            <a:ext cx="8400176"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88516040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9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179387" y="757378"/>
            <a:ext cx="2871925"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7" name="Footer Placeholder 2">
            <a:extLst>
              <a:ext uri="{FF2B5EF4-FFF2-40B4-BE49-F238E27FC236}">
                <a16:creationId xmlns:a16="http://schemas.microsoft.com/office/drawing/2014/main" id="{DF960804-4A6D-D143-5D25-C558E1C5B9E1}"/>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tekst 2">
            <a:extLst>
              <a:ext uri="{FF2B5EF4-FFF2-40B4-BE49-F238E27FC236}">
                <a16:creationId xmlns:a16="http://schemas.microsoft.com/office/drawing/2014/main" id="{CD9E1A24-DB3C-F6EC-A97E-85C999D78690}"/>
              </a:ext>
            </a:extLst>
          </p:cNvPr>
          <p:cNvSpPr>
            <a:spLocks noGrp="1"/>
          </p:cNvSpPr>
          <p:nvPr>
            <p:ph idx="1"/>
          </p:nvPr>
        </p:nvSpPr>
        <p:spPr>
          <a:xfrm>
            <a:off x="3595816" y="1801091"/>
            <a:ext cx="7844122"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jdelijke aanduiding voor titel 1">
            <a:extLst>
              <a:ext uri="{FF2B5EF4-FFF2-40B4-BE49-F238E27FC236}">
                <a16:creationId xmlns:a16="http://schemas.microsoft.com/office/drawing/2014/main" id="{E88563FD-7477-61E2-3EDF-F291B982D3C2}"/>
              </a:ext>
            </a:extLst>
          </p:cNvPr>
          <p:cNvSpPr>
            <a:spLocks noGrp="1"/>
          </p:cNvSpPr>
          <p:nvPr>
            <p:ph type="title"/>
          </p:nvPr>
        </p:nvSpPr>
        <p:spPr>
          <a:xfrm>
            <a:off x="3595816" y="757379"/>
            <a:ext cx="7844122"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76802027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 Placeholder 3">
            <a:extLst>
              <a:ext uri="{FF2B5EF4-FFF2-40B4-BE49-F238E27FC236}">
                <a16:creationId xmlns:a16="http://schemas.microsoft.com/office/drawing/2014/main" id="{8CA03C8C-655D-7451-C879-3DDEE48C5618}"/>
              </a:ext>
            </a:extLst>
          </p:cNvPr>
          <p:cNvSpPr>
            <a:spLocks noGrp="1"/>
          </p:cNvSpPr>
          <p:nvPr>
            <p:ph type="body" sz="quarter" idx="11"/>
          </p:nvPr>
        </p:nvSpPr>
        <p:spPr>
          <a:xfrm>
            <a:off x="179388" y="757379"/>
            <a:ext cx="3726690" cy="5758752"/>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8D22A261-537D-62EE-35EE-1AB8F101F295}"/>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ekst 2">
            <a:extLst>
              <a:ext uri="{FF2B5EF4-FFF2-40B4-BE49-F238E27FC236}">
                <a16:creationId xmlns:a16="http://schemas.microsoft.com/office/drawing/2014/main" id="{EA9E01B0-3826-14AA-D910-0F2FE0F2F06F}"/>
              </a:ext>
            </a:extLst>
          </p:cNvPr>
          <p:cNvSpPr>
            <a:spLocks noGrp="1"/>
          </p:cNvSpPr>
          <p:nvPr>
            <p:ph idx="1"/>
          </p:nvPr>
        </p:nvSpPr>
        <p:spPr>
          <a:xfrm>
            <a:off x="4534930" y="1801091"/>
            <a:ext cx="6905008"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jdelijke aanduiding voor titel 1">
            <a:extLst>
              <a:ext uri="{FF2B5EF4-FFF2-40B4-BE49-F238E27FC236}">
                <a16:creationId xmlns:a16="http://schemas.microsoft.com/office/drawing/2014/main" id="{D53AD50B-09B7-F639-0566-9317E2F20F3E}"/>
              </a:ext>
            </a:extLst>
          </p:cNvPr>
          <p:cNvSpPr>
            <a:spLocks noGrp="1"/>
          </p:cNvSpPr>
          <p:nvPr>
            <p:ph type="title"/>
          </p:nvPr>
        </p:nvSpPr>
        <p:spPr>
          <a:xfrm>
            <a:off x="4534930" y="757379"/>
            <a:ext cx="690500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17537602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0_One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49EB1D-971E-E4E2-3CB7-024C78164081}"/>
              </a:ext>
            </a:extLst>
          </p:cNvPr>
          <p:cNvSpPr/>
          <p:nvPr userDrawn="1"/>
        </p:nvSpPr>
        <p:spPr>
          <a:xfrm>
            <a:off x="0"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 Placeholder 3">
            <a:extLst>
              <a:ext uri="{FF2B5EF4-FFF2-40B4-BE49-F238E27FC236}">
                <a16:creationId xmlns:a16="http://schemas.microsoft.com/office/drawing/2014/main" id="{7E55A908-64FF-F9CF-24B3-3A95B5B4063E}"/>
              </a:ext>
            </a:extLst>
          </p:cNvPr>
          <p:cNvSpPr>
            <a:spLocks noGrp="1"/>
          </p:cNvSpPr>
          <p:nvPr>
            <p:ph type="body" sz="quarter" idx="12"/>
          </p:nvPr>
        </p:nvSpPr>
        <p:spPr>
          <a:xfrm>
            <a:off x="179387" y="757379"/>
            <a:ext cx="4207885"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3480D1DE-C024-AA5F-EA1A-49AEE8BA507B}"/>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5D18E434-AAC6-8234-A7AA-79F638485E40}"/>
              </a:ext>
            </a:extLst>
          </p:cNvPr>
          <p:cNvSpPr>
            <a:spLocks noGrp="1"/>
          </p:cNvSpPr>
          <p:nvPr>
            <p:ph idx="1"/>
          </p:nvPr>
        </p:nvSpPr>
        <p:spPr>
          <a:xfrm>
            <a:off x="4992130" y="1801091"/>
            <a:ext cx="6447808"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7BE582C2-A152-0361-BD1A-A59AEEDCB77B}"/>
              </a:ext>
            </a:extLst>
          </p:cNvPr>
          <p:cNvSpPr>
            <a:spLocks noGrp="1"/>
          </p:cNvSpPr>
          <p:nvPr>
            <p:ph type="title"/>
          </p:nvPr>
        </p:nvSpPr>
        <p:spPr>
          <a:xfrm>
            <a:off x="4992130" y="757379"/>
            <a:ext cx="644780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35626175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_One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7C9DBB-B16D-33E3-8D54-51CC5DA0DCBE}"/>
              </a:ext>
            </a:extLst>
          </p:cNvPr>
          <p:cNvSpPr/>
          <p:nvPr userDrawn="1"/>
        </p:nvSpPr>
        <p:spPr>
          <a:xfrm>
            <a:off x="-19896"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 Placeholder 3">
            <a:extLst>
              <a:ext uri="{FF2B5EF4-FFF2-40B4-BE49-F238E27FC236}">
                <a16:creationId xmlns:a16="http://schemas.microsoft.com/office/drawing/2014/main" id="{5B59FCA4-BDEC-A9A7-385B-4259D20730FF}"/>
              </a:ext>
            </a:extLst>
          </p:cNvPr>
          <p:cNvSpPr>
            <a:spLocks noGrp="1"/>
          </p:cNvSpPr>
          <p:nvPr>
            <p:ph type="body" sz="quarter" idx="15"/>
          </p:nvPr>
        </p:nvSpPr>
        <p:spPr>
          <a:xfrm>
            <a:off x="164913" y="757379"/>
            <a:ext cx="5270918"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Footer Placeholder 2">
            <a:extLst>
              <a:ext uri="{FF2B5EF4-FFF2-40B4-BE49-F238E27FC236}">
                <a16:creationId xmlns:a16="http://schemas.microsoft.com/office/drawing/2014/main" id="{DC051C24-ED41-E969-23B4-DB87FAB58D9A}"/>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ekst 2">
            <a:extLst>
              <a:ext uri="{FF2B5EF4-FFF2-40B4-BE49-F238E27FC236}">
                <a16:creationId xmlns:a16="http://schemas.microsoft.com/office/drawing/2014/main" id="{6A464F73-8228-CE17-F991-8ECD73CBE152}"/>
              </a:ext>
            </a:extLst>
          </p:cNvPr>
          <p:cNvSpPr>
            <a:spLocks noGrp="1"/>
          </p:cNvSpPr>
          <p:nvPr>
            <p:ph idx="1"/>
          </p:nvPr>
        </p:nvSpPr>
        <p:spPr>
          <a:xfrm>
            <a:off x="6096000" y="1801091"/>
            <a:ext cx="5343938"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B62EF579-30C1-3F2A-174E-6E7B1E98AB69}"/>
              </a:ext>
            </a:extLst>
          </p:cNvPr>
          <p:cNvSpPr>
            <a:spLocks noGrp="1"/>
          </p:cNvSpPr>
          <p:nvPr>
            <p:ph type="title"/>
          </p:nvPr>
        </p:nvSpPr>
        <p:spPr>
          <a:xfrm>
            <a:off x="6096000" y="757379"/>
            <a:ext cx="534393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4453007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Full widt image">
    <p:bg>
      <p:bgRef idx="1001">
        <a:schemeClr val="bg1"/>
      </p:bgRef>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F7F5925E-98AA-0FE4-C000-F64D8B4F70E1}"/>
              </a:ext>
            </a:extLst>
          </p:cNvPr>
          <p:cNvSpPr>
            <a:spLocks noGrp="1"/>
          </p:cNvSpPr>
          <p:nvPr>
            <p:ph type="pic" sz="quarter" idx="11" hasCustomPrompt="1"/>
          </p:nvPr>
        </p:nvSpPr>
        <p:spPr>
          <a:xfrm>
            <a:off x="792162" y="647700"/>
            <a:ext cx="10647776" cy="5772978"/>
          </a:xfrm>
          <a:prstGeom prst="rect">
            <a:avLst/>
          </a:prstGeom>
        </p:spPr>
        <p:txBody>
          <a:bodyPr>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C59008D4-5F91-DF54-91D9-F9C33BC6C4B3}"/>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2241387562"/>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Full widt imag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294494"/>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BB826D-2851-4ED8-5787-389318C3E117}"/>
              </a:ext>
            </a:extLst>
          </p:cNvPr>
          <p:cNvSpPr>
            <a:spLocks noGrp="1"/>
          </p:cNvSpPr>
          <p:nvPr>
            <p:ph type="body" idx="1"/>
          </p:nvPr>
        </p:nvSpPr>
        <p:spPr>
          <a:xfrm>
            <a:off x="792000" y="5558589"/>
            <a:ext cx="5616000" cy="531061"/>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7D131B6-8527-E94A-9535-3CA6BE60EB0B}"/>
              </a:ext>
            </a:extLst>
          </p:cNvPr>
          <p:cNvSpPr>
            <a:spLocks noGrp="1"/>
          </p:cNvSpPr>
          <p:nvPr>
            <p:ph type="dt" sz="half" idx="10"/>
          </p:nvPr>
        </p:nvSpPr>
        <p:spPr/>
        <p:txBody>
          <a:bodyPr/>
          <a:lstStyle/>
          <a:p>
            <a:fld id="{2F2764A7-643B-EC47-9956-B96146C87D8A}" type="datetime3">
              <a:rPr lang="en-US" smtClean="0"/>
              <a:t>11 August 2026</a:t>
            </a:fld>
            <a:endParaRPr lang="en-BE"/>
          </a:p>
        </p:txBody>
      </p:sp>
      <p:sp>
        <p:nvSpPr>
          <p:cNvPr id="5" name="Footer Placeholder 4">
            <a:extLst>
              <a:ext uri="{FF2B5EF4-FFF2-40B4-BE49-F238E27FC236}">
                <a16:creationId xmlns:a16="http://schemas.microsoft.com/office/drawing/2014/main" id="{CBCF3B65-56F9-3C81-53CE-C06BFEF5287E}"/>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574C0029-D788-FC21-4BE8-53D5B50BA857}"/>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7" name="Title 1">
            <a:extLst>
              <a:ext uri="{FF2B5EF4-FFF2-40B4-BE49-F238E27FC236}">
                <a16:creationId xmlns:a16="http://schemas.microsoft.com/office/drawing/2014/main" id="{6A3DBF50-79D6-BBB6-8EA5-EBEC06B9D34D}"/>
              </a:ext>
            </a:extLst>
          </p:cNvPr>
          <p:cNvSpPr>
            <a:spLocks noGrp="1"/>
          </p:cNvSpPr>
          <p:nvPr>
            <p:ph type="title" hasCustomPrompt="1"/>
          </p:nvPr>
        </p:nvSpPr>
        <p:spPr>
          <a:xfrm>
            <a:off x="792000" y="3428996"/>
            <a:ext cx="5616000" cy="2009278"/>
          </a:xfrm>
          <a:prstGeom prst="rect">
            <a:avLst/>
          </a:prstGeom>
        </p:spPr>
        <p:txBody>
          <a:bodyPr anchor="b">
            <a:noAutofit/>
          </a:bodyPr>
          <a:lstStyle>
            <a:lvl1pPr>
              <a:defRPr sz="3600" b="1">
                <a:solidFill>
                  <a:schemeClr val="bg1"/>
                </a:solidFill>
                <a:latin typeface="Trebuchet MS" panose="020B0703020202090204" pitchFamily="34" charset="0"/>
                <a:cs typeface="Arial" panose="020B0604020202020204" pitchFamily="34" charset="0"/>
              </a:defRPr>
            </a:lvl1pPr>
          </a:lstStyle>
          <a:p>
            <a:r>
              <a:rPr lang="en-US"/>
              <a:t>Click to edit Master title style</a:t>
            </a:r>
          </a:p>
        </p:txBody>
      </p:sp>
      <p:sp>
        <p:nvSpPr>
          <p:cNvPr id="8" name="Tijdelijke aanduiding voor tekst 26">
            <a:extLst>
              <a:ext uri="{FF2B5EF4-FFF2-40B4-BE49-F238E27FC236}">
                <a16:creationId xmlns:a16="http://schemas.microsoft.com/office/drawing/2014/main" id="{4B697287-058B-C122-ADD1-324BA5D6281D}"/>
              </a:ext>
            </a:extLst>
          </p:cNvPr>
          <p:cNvSpPr>
            <a:spLocks noGrp="1"/>
          </p:cNvSpPr>
          <p:nvPr>
            <p:ph type="body" sz="quarter" idx="13" hasCustomPrompt="1"/>
          </p:nvPr>
        </p:nvSpPr>
        <p:spPr>
          <a:xfrm>
            <a:off x="8398655" y="288000"/>
            <a:ext cx="3433345" cy="437581"/>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281647031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6B2F92-7B2C-3298-996A-E15BB2C0BBC3}"/>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7" name="Footer Placeholder 2">
            <a:extLst>
              <a:ext uri="{FF2B5EF4-FFF2-40B4-BE49-F238E27FC236}">
                <a16:creationId xmlns:a16="http://schemas.microsoft.com/office/drawing/2014/main" id="{A90D3667-A3D9-AD08-1AB2-30B39FE7C1A7}"/>
              </a:ext>
            </a:extLst>
          </p:cNvPr>
          <p:cNvSpPr txBox="1">
            <a:spLocks/>
          </p:cNvSpPr>
          <p:nvPr userDrawn="1"/>
        </p:nvSpPr>
        <p:spPr>
          <a:xfrm>
            <a:off x="7239000" y="6611782"/>
            <a:ext cx="4114800" cy="152091"/>
          </a:xfrm>
          <a:prstGeom prst="rect">
            <a:avLst/>
          </a:prstGeom>
        </p:spPr>
        <p:txBody>
          <a:bodyPr vert="horz" lIns="91440" tIns="45720" rIns="91440" bIns="45720" rtlCol="0" anchor="ctr"/>
          <a:lstStyle>
            <a:defPPr>
              <a:defRPr lang="nl-NL"/>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BE"/>
              <a:t>Source</a:t>
            </a:r>
          </a:p>
        </p:txBody>
      </p:sp>
      <p:sp>
        <p:nvSpPr>
          <p:cNvPr id="2" name="Tijdelijke aanduiding voor inhoud 15">
            <a:extLst>
              <a:ext uri="{FF2B5EF4-FFF2-40B4-BE49-F238E27FC236}">
                <a16:creationId xmlns:a16="http://schemas.microsoft.com/office/drawing/2014/main" id="{B46E43A1-ADB9-95E5-04AC-11A389F01338}"/>
              </a:ext>
            </a:extLst>
          </p:cNvPr>
          <p:cNvSpPr>
            <a:spLocks noGrp="1"/>
          </p:cNvSpPr>
          <p:nvPr>
            <p:ph sz="quarter" idx="10" hasCustomPrompt="1"/>
          </p:nvPr>
        </p:nvSpPr>
        <p:spPr>
          <a:xfrm>
            <a:off x="792000" y="1941197"/>
            <a:ext cx="10608000" cy="4311812"/>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titel 1">
            <a:extLst>
              <a:ext uri="{FF2B5EF4-FFF2-40B4-BE49-F238E27FC236}">
                <a16:creationId xmlns:a16="http://schemas.microsoft.com/office/drawing/2014/main" id="{FA6AB9BD-042E-E2F1-A701-78009F09EF58}"/>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7479501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6B2F92-7B2C-3298-996A-E15BB2C0BBC3}"/>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7" name="Footer Placeholder 2">
            <a:extLst>
              <a:ext uri="{FF2B5EF4-FFF2-40B4-BE49-F238E27FC236}">
                <a16:creationId xmlns:a16="http://schemas.microsoft.com/office/drawing/2014/main" id="{805E8474-5B0E-E124-BFAF-4844ACFE18FB}"/>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4" name="Tijdelijke aanduiding voor inhoud 15">
            <a:extLst>
              <a:ext uri="{FF2B5EF4-FFF2-40B4-BE49-F238E27FC236}">
                <a16:creationId xmlns:a16="http://schemas.microsoft.com/office/drawing/2014/main" id="{9215E867-B0EB-496A-93A7-9728CAA121CE}"/>
              </a:ext>
            </a:extLst>
          </p:cNvPr>
          <p:cNvSpPr>
            <a:spLocks noGrp="1"/>
          </p:cNvSpPr>
          <p:nvPr>
            <p:ph sz="quarter" idx="10" hasCustomPrompt="1"/>
          </p:nvPr>
        </p:nvSpPr>
        <p:spPr>
          <a:xfrm>
            <a:off x="792000" y="1941197"/>
            <a:ext cx="10608000" cy="4311812"/>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tekst 2">
            <a:extLst>
              <a:ext uri="{FF2B5EF4-FFF2-40B4-BE49-F238E27FC236}">
                <a16:creationId xmlns:a16="http://schemas.microsoft.com/office/drawing/2014/main" id="{A112FF8A-CCA0-B37F-7A78-9FD66B7C897A}"/>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FFD731DB-42AD-D83F-981B-C0DE6FFBD7A4}"/>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8701044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2000" y="3428996"/>
            <a:ext cx="5616000" cy="2628000"/>
          </a:xfrm>
          <a:prstGeom prst="rect">
            <a:avLst/>
          </a:prstGeom>
        </p:spPr>
        <p:txBody>
          <a:bodyPr anchor="b">
            <a:noAutofit/>
          </a:bodyPr>
          <a:lstStyle>
            <a:lvl1pPr>
              <a:defRPr sz="3600" b="1">
                <a:solidFill>
                  <a:schemeClr val="bg1"/>
                </a:solidFill>
                <a:latin typeface="Trebuchet MS" panose="020B0703020202090204" pitchFamily="34" charset="0"/>
                <a:cs typeface="Arial" panose="020B0604020202020204" pitchFamily="34" charset="0"/>
              </a:defRPr>
            </a:lvl1pPr>
          </a:lstStyle>
          <a:p>
            <a:r>
              <a:rPr lang="en-US"/>
              <a:t>Click to edit Master title style</a:t>
            </a:r>
          </a:p>
        </p:txBody>
      </p:sp>
      <p:pic>
        <p:nvPicPr>
          <p:cNvPr id="4" name="Graphic 3">
            <a:extLst>
              <a:ext uri="{FF2B5EF4-FFF2-40B4-BE49-F238E27FC236}">
                <a16:creationId xmlns:a16="http://schemas.microsoft.com/office/drawing/2014/main" id="{3172C627-6B22-1CE4-C94A-AD37FEE634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3" name="Tijdelijke aanduiding voor tekst 26">
            <a:extLst>
              <a:ext uri="{FF2B5EF4-FFF2-40B4-BE49-F238E27FC236}">
                <a16:creationId xmlns:a16="http://schemas.microsoft.com/office/drawing/2014/main" id="{3323596C-789A-A39A-B269-94D693757042}"/>
              </a:ext>
            </a:extLst>
          </p:cNvPr>
          <p:cNvSpPr>
            <a:spLocks noGrp="1"/>
          </p:cNvSpPr>
          <p:nvPr>
            <p:ph type="body" sz="quarter" idx="10" hasCustomPrompt="1"/>
          </p:nvPr>
        </p:nvSpPr>
        <p:spPr>
          <a:xfrm>
            <a:off x="8398655" y="288000"/>
            <a:ext cx="3433345" cy="572327"/>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29518944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3B8F33D-5F9F-00A1-D77B-C5C3EEA51019}"/>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93003954-839D-1776-5EF0-AD7BF1FD8E0E}"/>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9" name="Tijdelijke aanduiding voor tekst 2">
            <a:extLst>
              <a:ext uri="{FF2B5EF4-FFF2-40B4-BE49-F238E27FC236}">
                <a16:creationId xmlns:a16="http://schemas.microsoft.com/office/drawing/2014/main" id="{54A04D59-ED64-0F8F-617B-0BEF4A7E2081}"/>
              </a:ext>
            </a:extLst>
          </p:cNvPr>
          <p:cNvSpPr>
            <a:spLocks noGrp="1"/>
          </p:cNvSpPr>
          <p:nvPr>
            <p:ph idx="1"/>
          </p:nvPr>
        </p:nvSpPr>
        <p:spPr>
          <a:xfrm>
            <a:off x="792000" y="1941197"/>
            <a:ext cx="5039999" cy="4311814"/>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E68B81AE-A8D5-E5D4-87B3-F7D695369116}"/>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13" name="Tijdelijke aanduiding voor inhoud 2">
            <a:extLst>
              <a:ext uri="{FF2B5EF4-FFF2-40B4-BE49-F238E27FC236}">
                <a16:creationId xmlns:a16="http://schemas.microsoft.com/office/drawing/2014/main" id="{4AD41C20-41A5-FFF8-17E5-51E622655AE9}"/>
              </a:ext>
            </a:extLst>
          </p:cNvPr>
          <p:cNvSpPr>
            <a:spLocks noGrp="1"/>
          </p:cNvSpPr>
          <p:nvPr>
            <p:ph sz="half" idx="10" hasCustomPrompt="1"/>
          </p:nvPr>
        </p:nvSpPr>
        <p:spPr>
          <a:xfrm>
            <a:off x="6360002" y="1941197"/>
            <a:ext cx="5040000" cy="431413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237874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3DACFE9-D268-1EBA-E044-59905DB47D70}"/>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11" name="Footer Placeholder 2">
            <a:extLst>
              <a:ext uri="{FF2B5EF4-FFF2-40B4-BE49-F238E27FC236}">
                <a16:creationId xmlns:a16="http://schemas.microsoft.com/office/drawing/2014/main" id="{885737F8-4D95-B066-E803-42D9D3D0F235}"/>
              </a:ext>
            </a:extLst>
          </p:cNvPr>
          <p:cNvSpPr>
            <a:spLocks noGrp="1"/>
          </p:cNvSpPr>
          <p:nvPr>
            <p:ph type="ftr" sz="quarter" idx="1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7" name="Tijdelijke aanduiding voor tekst 2">
            <a:extLst>
              <a:ext uri="{FF2B5EF4-FFF2-40B4-BE49-F238E27FC236}">
                <a16:creationId xmlns:a16="http://schemas.microsoft.com/office/drawing/2014/main" id="{40E9922D-18A2-6F35-001A-E04A4A5D3F4F}"/>
              </a:ext>
            </a:extLst>
          </p:cNvPr>
          <p:cNvSpPr>
            <a:spLocks noGrp="1"/>
          </p:cNvSpPr>
          <p:nvPr>
            <p:ph type="body" idx="11" hasCustomPrompt="1"/>
          </p:nvPr>
        </p:nvSpPr>
        <p:spPr>
          <a:xfrm>
            <a:off x="791999" y="1382389"/>
            <a:ext cx="5040001" cy="322586"/>
          </a:xfrm>
          <a:prstGeom prst="rect">
            <a:avLst/>
          </a:prstGeom>
        </p:spPr>
        <p:txBody>
          <a:bodyPr anchor="ctr">
            <a:noAutofit/>
          </a:bodyP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ekst 2">
            <a:extLst>
              <a:ext uri="{FF2B5EF4-FFF2-40B4-BE49-F238E27FC236}">
                <a16:creationId xmlns:a16="http://schemas.microsoft.com/office/drawing/2014/main" id="{E2C082A3-748F-F0DF-4F1D-1F413B0F08CD}"/>
              </a:ext>
            </a:extLst>
          </p:cNvPr>
          <p:cNvSpPr>
            <a:spLocks noGrp="1"/>
          </p:cNvSpPr>
          <p:nvPr>
            <p:ph type="body" idx="14" hasCustomPrompt="1"/>
          </p:nvPr>
        </p:nvSpPr>
        <p:spPr>
          <a:xfrm>
            <a:off x="6359998" y="1382388"/>
            <a:ext cx="5040001" cy="322587"/>
          </a:xfrm>
          <a:prstGeom prst="rect">
            <a:avLst/>
          </a:prstGeom>
        </p:spPr>
        <p:txBody>
          <a:bodyPr anchor="ctr">
            <a:noAutofit/>
          </a:bodyP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inhoud 2">
            <a:extLst>
              <a:ext uri="{FF2B5EF4-FFF2-40B4-BE49-F238E27FC236}">
                <a16:creationId xmlns:a16="http://schemas.microsoft.com/office/drawing/2014/main" id="{FAAF8005-DC05-D4ED-A592-EEDC70687C0E}"/>
              </a:ext>
            </a:extLst>
          </p:cNvPr>
          <p:cNvSpPr>
            <a:spLocks noGrp="1"/>
          </p:cNvSpPr>
          <p:nvPr>
            <p:ph sz="half" idx="1" hasCustomPrompt="1"/>
          </p:nvPr>
        </p:nvSpPr>
        <p:spPr>
          <a:xfrm>
            <a:off x="792000" y="1941197"/>
            <a:ext cx="5040000" cy="431413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inhoud 2">
            <a:extLst>
              <a:ext uri="{FF2B5EF4-FFF2-40B4-BE49-F238E27FC236}">
                <a16:creationId xmlns:a16="http://schemas.microsoft.com/office/drawing/2014/main" id="{96F87B5B-2C0A-D4DB-4B60-4CF7A0349410}"/>
              </a:ext>
            </a:extLst>
          </p:cNvPr>
          <p:cNvSpPr>
            <a:spLocks noGrp="1"/>
          </p:cNvSpPr>
          <p:nvPr>
            <p:ph sz="half" idx="10" hasCustomPrompt="1"/>
          </p:nvPr>
        </p:nvSpPr>
        <p:spPr>
          <a:xfrm>
            <a:off x="6360002" y="1941197"/>
            <a:ext cx="5040000" cy="431413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titel 1">
            <a:extLst>
              <a:ext uri="{FF2B5EF4-FFF2-40B4-BE49-F238E27FC236}">
                <a16:creationId xmlns:a16="http://schemas.microsoft.com/office/drawing/2014/main" id="{C24388A5-0196-754A-2A87-B3F1FD60A528}"/>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lvl1pPr>
              <a:defRPr>
                <a:solidFill>
                  <a:schemeClr val="bg1"/>
                </a:solidFill>
              </a:defRPr>
            </a:lvl1pPr>
          </a:lstStyle>
          <a:p>
            <a:r>
              <a:rPr lang="en-GB"/>
              <a:t>Click to edit Master title style</a:t>
            </a:r>
            <a:endParaRPr lang="nl-NL"/>
          </a:p>
        </p:txBody>
      </p:sp>
    </p:spTree>
    <p:extLst>
      <p:ext uri="{BB962C8B-B14F-4D97-AF65-F5344CB8AC3E}">
        <p14:creationId xmlns:p14="http://schemas.microsoft.com/office/powerpoint/2010/main" val="15500895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9B2F1A5-44AA-08B6-A50B-FDE8D45D1B83}"/>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6" name="Footer Placeholder 2">
            <a:extLst>
              <a:ext uri="{FF2B5EF4-FFF2-40B4-BE49-F238E27FC236}">
                <a16:creationId xmlns:a16="http://schemas.microsoft.com/office/drawing/2014/main" id="{12C1B829-E238-DD18-9F06-F4862278F662}"/>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3" name="Tijdelijke aanduiding voor titel 1">
            <a:extLst>
              <a:ext uri="{FF2B5EF4-FFF2-40B4-BE49-F238E27FC236}">
                <a16:creationId xmlns:a16="http://schemas.microsoft.com/office/drawing/2014/main" id="{351769DA-ACF8-90BA-0CFF-A238EA64FD8D}"/>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41571108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49EA137-F659-AB18-36EF-73535002C967}"/>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5" name="Footer Placeholder 2">
            <a:extLst>
              <a:ext uri="{FF2B5EF4-FFF2-40B4-BE49-F238E27FC236}">
                <a16:creationId xmlns:a16="http://schemas.microsoft.com/office/drawing/2014/main" id="{84E7CCCB-5C3F-FA75-C118-80A74BA88306}"/>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Tree>
    <p:extLst>
      <p:ext uri="{BB962C8B-B14F-4D97-AF65-F5344CB8AC3E}">
        <p14:creationId xmlns:p14="http://schemas.microsoft.com/office/powerpoint/2010/main" val="382843797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C5267-3D0C-8EC7-0B91-6B604782580F}"/>
              </a:ext>
            </a:extLst>
          </p:cNvPr>
          <p:cNvSpPr>
            <a:spLocks noGrp="1"/>
          </p:cNvSpPr>
          <p:nvPr>
            <p:ph idx="1"/>
          </p:nvPr>
        </p:nvSpPr>
        <p:spPr>
          <a:xfrm>
            <a:off x="5183188" y="562359"/>
            <a:ext cx="6172200" cy="5298692"/>
          </a:xfrm>
          <a:prstGeom prst="rect">
            <a:avLst/>
          </a:prstGeo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6908969B-3805-D353-DCB3-08F91A2A196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B86BC461-9EC7-9AD5-72BE-745BD82F5E85}"/>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7CF1BAF7-399A-67BD-F9C1-C62C33472857}"/>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10" name="Tijdelijke aanduiding voor titel 1">
            <a:extLst>
              <a:ext uri="{FF2B5EF4-FFF2-40B4-BE49-F238E27FC236}">
                <a16:creationId xmlns:a16="http://schemas.microsoft.com/office/drawing/2014/main" id="{1D3A1113-94C6-4D63-3C96-C88171692C9E}"/>
              </a:ext>
            </a:extLst>
          </p:cNvPr>
          <p:cNvSpPr>
            <a:spLocks noGrp="1"/>
          </p:cNvSpPr>
          <p:nvPr>
            <p:ph type="title"/>
          </p:nvPr>
        </p:nvSpPr>
        <p:spPr>
          <a:xfrm>
            <a:off x="792001"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8453281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C5267-3D0C-8EC7-0B91-6B604782580F}"/>
              </a:ext>
            </a:extLst>
          </p:cNvPr>
          <p:cNvSpPr>
            <a:spLocks noGrp="1"/>
          </p:cNvSpPr>
          <p:nvPr>
            <p:ph idx="1"/>
          </p:nvPr>
        </p:nvSpPr>
        <p:spPr>
          <a:xfrm>
            <a:off x="766762" y="562359"/>
            <a:ext cx="6319837" cy="5298692"/>
          </a:xfrm>
          <a:prstGeom prst="rect">
            <a:avLst/>
          </a:prstGeo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6908969B-3805-D353-DCB3-08F91A2A196D}"/>
              </a:ext>
            </a:extLst>
          </p:cNvPr>
          <p:cNvSpPr>
            <a:spLocks noGrp="1"/>
          </p:cNvSpPr>
          <p:nvPr>
            <p:ph type="body" sz="half" idx="2"/>
          </p:nvPr>
        </p:nvSpPr>
        <p:spPr>
          <a:xfrm>
            <a:off x="7421563"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2A4BF-1BCF-39DC-CAB5-AC68B2DAD46D}"/>
              </a:ext>
            </a:extLst>
          </p:cNvPr>
          <p:cNvSpPr>
            <a:spLocks noGrp="1"/>
          </p:cNvSpPr>
          <p:nvPr>
            <p:ph type="dt" sz="half" idx="10"/>
          </p:nvPr>
        </p:nvSpPr>
        <p:spPr/>
        <p:txBody>
          <a:bodyPr/>
          <a:lstStyle/>
          <a:p>
            <a:fld id="{F0E7D181-17CB-9643-BAE3-0A13FB3FCFCA}" type="datetime3">
              <a:rPr lang="en-US" smtClean="0"/>
              <a:t>11 August 2026</a:t>
            </a:fld>
            <a:endParaRPr lang="en-BE"/>
          </a:p>
        </p:txBody>
      </p:sp>
      <p:sp>
        <p:nvSpPr>
          <p:cNvPr id="7" name="Slide Number Placeholder 6">
            <a:extLst>
              <a:ext uri="{FF2B5EF4-FFF2-40B4-BE49-F238E27FC236}">
                <a16:creationId xmlns:a16="http://schemas.microsoft.com/office/drawing/2014/main" id="{B86BC461-9EC7-9AD5-72BE-745BD82F5E85}"/>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4BA4AC84-1405-CA1E-CFC9-50024984F9AC}"/>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9" name="Tijdelijke aanduiding voor titel 1">
            <a:extLst>
              <a:ext uri="{FF2B5EF4-FFF2-40B4-BE49-F238E27FC236}">
                <a16:creationId xmlns:a16="http://schemas.microsoft.com/office/drawing/2014/main" id="{13AF865A-E5D6-3156-0A51-DDD67943FE32}"/>
              </a:ext>
            </a:extLst>
          </p:cNvPr>
          <p:cNvSpPr>
            <a:spLocks noGrp="1"/>
          </p:cNvSpPr>
          <p:nvPr>
            <p:ph type="title"/>
          </p:nvPr>
        </p:nvSpPr>
        <p:spPr>
          <a:xfrm>
            <a:off x="7421563"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8049553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0B40F6-FC3E-14FA-864B-33021BBA7FED}"/>
              </a:ext>
            </a:extLst>
          </p:cNvPr>
          <p:cNvSpPr>
            <a:spLocks noGrp="1"/>
          </p:cNvSpPr>
          <p:nvPr>
            <p:ph type="pic" idx="1"/>
          </p:nvPr>
        </p:nvSpPr>
        <p:spPr>
          <a:xfrm>
            <a:off x="5183188" y="562359"/>
            <a:ext cx="6172200" cy="529869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296CF827-5F86-5226-5A13-B73B8CC4BA2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3DF68F-5F09-B299-65CF-F26300A731EB}"/>
              </a:ext>
            </a:extLst>
          </p:cNvPr>
          <p:cNvSpPr>
            <a:spLocks noGrp="1"/>
          </p:cNvSpPr>
          <p:nvPr>
            <p:ph type="dt" sz="half" idx="10"/>
          </p:nvPr>
        </p:nvSpPr>
        <p:spPr/>
        <p:txBody>
          <a:bodyPr/>
          <a:lstStyle/>
          <a:p>
            <a:fld id="{EA643BF1-40C6-5F4A-95A3-00B6F5CE6D28}" type="datetime3">
              <a:rPr lang="en-US" smtClean="0"/>
              <a:t>11 August 2026</a:t>
            </a:fld>
            <a:endParaRPr lang="en-BE"/>
          </a:p>
        </p:txBody>
      </p:sp>
      <p:sp>
        <p:nvSpPr>
          <p:cNvPr id="7" name="Slide Number Placeholder 6">
            <a:extLst>
              <a:ext uri="{FF2B5EF4-FFF2-40B4-BE49-F238E27FC236}">
                <a16:creationId xmlns:a16="http://schemas.microsoft.com/office/drawing/2014/main" id="{CDFEE902-8C2F-4383-B727-620DFE6FD910}"/>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201D6AEB-E8F6-B61A-C3DA-83CA7EBC2C65}"/>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6" name="Tijdelijke aanduiding voor titel 1">
            <a:extLst>
              <a:ext uri="{FF2B5EF4-FFF2-40B4-BE49-F238E27FC236}">
                <a16:creationId xmlns:a16="http://schemas.microsoft.com/office/drawing/2014/main" id="{ECB025F1-2A39-0A38-A50D-3E2C84E244FB}"/>
              </a:ext>
            </a:extLst>
          </p:cNvPr>
          <p:cNvSpPr>
            <a:spLocks noGrp="1"/>
          </p:cNvSpPr>
          <p:nvPr>
            <p:ph type="title"/>
          </p:nvPr>
        </p:nvSpPr>
        <p:spPr>
          <a:xfrm>
            <a:off x="792001"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8021587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0B40F6-FC3E-14FA-864B-33021BBA7FED}"/>
              </a:ext>
            </a:extLst>
          </p:cNvPr>
          <p:cNvSpPr>
            <a:spLocks noGrp="1"/>
          </p:cNvSpPr>
          <p:nvPr>
            <p:ph type="pic" idx="1"/>
          </p:nvPr>
        </p:nvSpPr>
        <p:spPr>
          <a:xfrm>
            <a:off x="766763" y="457201"/>
            <a:ext cx="631983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296CF827-5F86-5226-5A13-B73B8CC4BA24}"/>
              </a:ext>
            </a:extLst>
          </p:cNvPr>
          <p:cNvSpPr>
            <a:spLocks noGrp="1"/>
          </p:cNvSpPr>
          <p:nvPr>
            <p:ph type="body" sz="half" idx="2"/>
          </p:nvPr>
        </p:nvSpPr>
        <p:spPr>
          <a:xfrm>
            <a:off x="7419975"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3DF68F-5F09-B299-65CF-F26300A731EB}"/>
              </a:ext>
            </a:extLst>
          </p:cNvPr>
          <p:cNvSpPr>
            <a:spLocks noGrp="1"/>
          </p:cNvSpPr>
          <p:nvPr>
            <p:ph type="dt" sz="half" idx="10"/>
          </p:nvPr>
        </p:nvSpPr>
        <p:spPr/>
        <p:txBody>
          <a:bodyPr/>
          <a:lstStyle/>
          <a:p>
            <a:fld id="{6E7DBAF2-97BD-3744-8862-3F28DBB8EE84}" type="datetime3">
              <a:rPr lang="en-US" smtClean="0"/>
              <a:t>11 August 2026</a:t>
            </a:fld>
            <a:endParaRPr lang="en-BE"/>
          </a:p>
        </p:txBody>
      </p:sp>
      <p:sp>
        <p:nvSpPr>
          <p:cNvPr id="7" name="Slide Number Placeholder 6">
            <a:extLst>
              <a:ext uri="{FF2B5EF4-FFF2-40B4-BE49-F238E27FC236}">
                <a16:creationId xmlns:a16="http://schemas.microsoft.com/office/drawing/2014/main" id="{CDFEE902-8C2F-4383-B727-620DFE6FD910}"/>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11400260-40C7-D817-398C-D2371C1DB2D3}"/>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6" name="Tijdelijke aanduiding voor titel 1">
            <a:extLst>
              <a:ext uri="{FF2B5EF4-FFF2-40B4-BE49-F238E27FC236}">
                <a16:creationId xmlns:a16="http://schemas.microsoft.com/office/drawing/2014/main" id="{85F29DE4-26CF-D631-1C57-CA8EA9176208}"/>
              </a:ext>
            </a:extLst>
          </p:cNvPr>
          <p:cNvSpPr>
            <a:spLocks noGrp="1"/>
          </p:cNvSpPr>
          <p:nvPr>
            <p:ph type="title"/>
          </p:nvPr>
        </p:nvSpPr>
        <p:spPr>
          <a:xfrm>
            <a:off x="7421563"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14301237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Full widt image">
    <p:bg>
      <p:bgPr>
        <a:solidFill>
          <a:schemeClr val="tx1"/>
        </a:solid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F7F5925E-98AA-0FE4-C000-F64D8B4F70E1}"/>
              </a:ext>
            </a:extLst>
          </p:cNvPr>
          <p:cNvSpPr>
            <a:spLocks noGrp="1"/>
          </p:cNvSpPr>
          <p:nvPr>
            <p:ph type="pic" sz="quarter" idx="11" hasCustomPrompt="1"/>
          </p:nvPr>
        </p:nvSpPr>
        <p:spPr>
          <a:xfrm>
            <a:off x="792162" y="647700"/>
            <a:ext cx="10607675" cy="5562600"/>
          </a:xfrm>
          <a:prstGeom prst="rect">
            <a:avLst/>
          </a:prstGeom>
        </p:spPr>
        <p:txBody>
          <a:bodyPr>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5817C876-5F4A-0E26-9875-C7E323A919F2}"/>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Tree>
    <p:extLst>
      <p:ext uri="{BB962C8B-B14F-4D97-AF65-F5344CB8AC3E}">
        <p14:creationId xmlns:p14="http://schemas.microsoft.com/office/powerpoint/2010/main" val="667989344"/>
      </p:ext>
    </p:extLst>
  </p:cSld>
  <p:clrMapOvr>
    <a:overrideClrMapping bg1="lt1" tx1="dk1" bg2="lt2" tx2="dk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Full widt imag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415357"/>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End Slide - Light 01">
    <p:spTree>
      <p:nvGrpSpPr>
        <p:cNvPr id="1" name=""/>
        <p:cNvGrpSpPr/>
        <p:nvPr/>
      </p:nvGrpSpPr>
      <p:grpSpPr>
        <a:xfrm>
          <a:off x="0" y="0"/>
          <a:ext cx="0" cy="0"/>
          <a:chOff x="0" y="0"/>
          <a:chExt cx="0" cy="0"/>
        </a:xfrm>
      </p:grpSpPr>
      <p:grpSp>
        <p:nvGrpSpPr>
          <p:cNvPr id="40" name="Groep 39">
            <a:extLst>
              <a:ext uri="{FF2B5EF4-FFF2-40B4-BE49-F238E27FC236}">
                <a16:creationId xmlns:a16="http://schemas.microsoft.com/office/drawing/2014/main" id="{CEECD2BF-9A47-1D71-56C2-A9741D6E7672}"/>
              </a:ext>
            </a:extLst>
          </p:cNvPr>
          <p:cNvGrpSpPr/>
          <p:nvPr/>
        </p:nvGrpSpPr>
        <p:grpSpPr>
          <a:xfrm>
            <a:off x="0" y="0"/>
            <a:ext cx="12194630" cy="4879630"/>
            <a:chOff x="0" y="0"/>
            <a:chExt cx="12194630" cy="4879630"/>
          </a:xfrm>
        </p:grpSpPr>
        <p:sp>
          <p:nvSpPr>
            <p:cNvPr id="16" name="Vrije vorm: vorm 15">
              <a:extLst>
                <a:ext uri="{FF2B5EF4-FFF2-40B4-BE49-F238E27FC236}">
                  <a16:creationId xmlns:a16="http://schemas.microsoft.com/office/drawing/2014/main" id="{4A604E13-2276-D5DE-3D58-6EFB8E3967FB}"/>
                </a:ext>
              </a:extLst>
            </p:cNvPr>
            <p:cNvSpPr/>
            <p:nvPr/>
          </p:nvSpPr>
          <p:spPr>
            <a:xfrm>
              <a:off x="0" y="2439819"/>
              <a:ext cx="2439811" cy="2439811"/>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rgbClr val="00A143"/>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7672321" y="2796523"/>
              <a:ext cx="1725199" cy="1725199"/>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7311261" y="8"/>
              <a:ext cx="2439811" cy="2439811"/>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3"/>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rot="10800000">
              <a:off x="4872558"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AF90BB61-5185-C0DC-63FB-D081F17674B4}"/>
                </a:ext>
              </a:extLst>
            </p:cNvPr>
            <p:cNvSpPr/>
            <p:nvPr/>
          </p:nvSpPr>
          <p:spPr>
            <a:xfrm rot="10800000">
              <a:off x="4875204" y="2439816"/>
              <a:ext cx="2439813" cy="2439814"/>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rgbClr val="FBB70C"/>
            </a:solidFill>
            <a:ln w="0" cap="flat">
              <a:noFill/>
              <a:prstDash val="solid"/>
              <a:miter/>
            </a:ln>
          </p:spPr>
          <p:txBody>
            <a:bodyPr wrap="square" rtlCol="0" anchor="ctr">
              <a:noAutofit/>
            </a:bodyPr>
            <a:lstStyle/>
            <a:p>
              <a:endParaRPr lang="nl-NL"/>
            </a:p>
          </p:txBody>
        </p:sp>
        <p:sp>
          <p:nvSpPr>
            <p:cNvPr id="11" name="Vrije vorm: vorm 10">
              <a:extLst>
                <a:ext uri="{FF2B5EF4-FFF2-40B4-BE49-F238E27FC236}">
                  <a16:creationId xmlns:a16="http://schemas.microsoft.com/office/drawing/2014/main" id="{ACB0736F-C937-0D79-5740-25E3AEBA6F2D}"/>
                </a:ext>
              </a:extLst>
            </p:cNvPr>
            <p:cNvSpPr/>
            <p:nvPr/>
          </p:nvSpPr>
          <p:spPr>
            <a:xfrm>
              <a:off x="0" y="0"/>
              <a:ext cx="4872558" cy="2440421"/>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2"/>
            </a:solidFill>
            <a:ln w="0" cap="flat">
              <a:noFill/>
              <a:prstDash val="solid"/>
              <a:miter/>
            </a:ln>
          </p:spPr>
          <p:txBody>
            <a:bodyPr wrap="square" rtlCol="0" anchor="ctr">
              <a:noAutofit/>
            </a:bodyPr>
            <a:lstStyle/>
            <a:p>
              <a:endParaRPr lang="nl-NL"/>
            </a:p>
          </p:txBody>
        </p:sp>
        <p:sp>
          <p:nvSpPr>
            <p:cNvPr id="10" name="Vrije vorm: vorm 9">
              <a:extLst>
                <a:ext uri="{FF2B5EF4-FFF2-40B4-BE49-F238E27FC236}">
                  <a16:creationId xmlns:a16="http://schemas.microsoft.com/office/drawing/2014/main" id="{5B3C7FC6-6A7E-E043-68F3-56D53C32BB11}"/>
                </a:ext>
              </a:extLst>
            </p:cNvPr>
            <p:cNvSpPr/>
            <p:nvPr/>
          </p:nvSpPr>
          <p:spPr>
            <a:xfrm>
              <a:off x="9752177" y="0"/>
              <a:ext cx="2439823" cy="2439823"/>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FDE8D17-CD25-7646-CC4C-27DFCCFB0280}"/>
                </a:ext>
              </a:extLst>
            </p:cNvPr>
            <p:cNvSpPr/>
            <p:nvPr/>
          </p:nvSpPr>
          <p:spPr>
            <a:xfrm rot="10800000">
              <a:off x="6092462"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7945D03-EA2E-4FB5-8E42-F59066C61B3E}"/>
                </a:ext>
              </a:extLst>
            </p:cNvPr>
            <p:cNvSpPr/>
            <p:nvPr/>
          </p:nvSpPr>
          <p:spPr>
            <a:xfrm rot="10800000">
              <a:off x="2436503" y="2439818"/>
              <a:ext cx="2439811" cy="2439811"/>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B2516F00-7ED7-FE84-D266-6A5DACB99F01}"/>
                </a:ext>
              </a:extLst>
            </p:cNvPr>
            <p:cNvSpPr/>
            <p:nvPr/>
          </p:nvSpPr>
          <p:spPr>
            <a:xfrm rot="5400000">
              <a:off x="9144314"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1C734B7-E992-C88B-C79D-5443B20BFF34}"/>
                </a:ext>
              </a:extLst>
            </p:cNvPr>
            <p:cNvSpPr/>
            <p:nvPr/>
          </p:nvSpPr>
          <p:spPr>
            <a:xfrm rot="16200000">
              <a:off x="10364772"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grpSp>
      <p:sp>
        <p:nvSpPr>
          <p:cNvPr id="30" name="Tijdelijke aanduiding voor tekst 26">
            <a:extLst>
              <a:ext uri="{FF2B5EF4-FFF2-40B4-BE49-F238E27FC236}">
                <a16:creationId xmlns:a16="http://schemas.microsoft.com/office/drawing/2014/main" id="{040DDA4E-DCB6-FDBA-CC4C-07183759BBE8}"/>
              </a:ext>
            </a:extLst>
          </p:cNvPr>
          <p:cNvSpPr>
            <a:spLocks noGrp="1"/>
          </p:cNvSpPr>
          <p:nvPr>
            <p:ph type="body" sz="quarter" idx="10" hasCustomPrompt="1"/>
          </p:nvPr>
        </p:nvSpPr>
        <p:spPr>
          <a:xfrm>
            <a:off x="1497496" y="5902566"/>
            <a:ext cx="5814872" cy="562370"/>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pic>
        <p:nvPicPr>
          <p:cNvPr id="32" name="Graphic 31">
            <a:extLst>
              <a:ext uri="{FF2B5EF4-FFF2-40B4-BE49-F238E27FC236}">
                <a16:creationId xmlns:a16="http://schemas.microsoft.com/office/drawing/2014/main" id="{A334C4DC-FB10-F75D-671B-5C7FE03C0D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685"/>
            <a:ext cx="914400" cy="485775"/>
          </a:xfrm>
          <a:prstGeom prst="rect">
            <a:avLst/>
          </a:prstGeom>
        </p:spPr>
      </p:pic>
      <p:sp>
        <p:nvSpPr>
          <p:cNvPr id="36" name="Vrije vorm: vorm 35">
            <a:extLst>
              <a:ext uri="{FF2B5EF4-FFF2-40B4-BE49-F238E27FC236}">
                <a16:creationId xmlns:a16="http://schemas.microsoft.com/office/drawing/2014/main" id="{457BF113-0FED-881D-D3F9-480737E7A0DD}"/>
              </a:ext>
            </a:extLst>
          </p:cNvPr>
          <p:cNvSpPr>
            <a:spLocks noChangeAspect="1"/>
          </p:cNvSpPr>
          <p:nvPr/>
        </p:nvSpPr>
        <p:spPr>
          <a:xfrm>
            <a:off x="791995" y="5902566"/>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spTree>
    <p:extLst>
      <p:ext uri="{BB962C8B-B14F-4D97-AF65-F5344CB8AC3E}">
        <p14:creationId xmlns:p14="http://schemas.microsoft.com/office/powerpoint/2010/main" val="30285225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End Slide - Light 02">
    <p:spTree>
      <p:nvGrpSpPr>
        <p:cNvPr id="1" name=""/>
        <p:cNvGrpSpPr/>
        <p:nvPr/>
      </p:nvGrpSpPr>
      <p:grpSpPr>
        <a:xfrm>
          <a:off x="0" y="0"/>
          <a:ext cx="0" cy="0"/>
          <a:chOff x="0" y="0"/>
          <a:chExt cx="0" cy="0"/>
        </a:xfrm>
      </p:grpSpPr>
      <p:pic>
        <p:nvPicPr>
          <p:cNvPr id="32" name="Graphic 31">
            <a:extLst>
              <a:ext uri="{FF2B5EF4-FFF2-40B4-BE49-F238E27FC236}">
                <a16:creationId xmlns:a16="http://schemas.microsoft.com/office/drawing/2014/main" id="{A334C4DC-FB10-F75D-671B-5C7FE03C0D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685"/>
            <a:ext cx="914400" cy="485775"/>
          </a:xfrm>
          <a:prstGeom prst="rect">
            <a:avLst/>
          </a:prstGeom>
        </p:spPr>
      </p:pic>
      <p:grpSp>
        <p:nvGrpSpPr>
          <p:cNvPr id="9" name="Groep 8">
            <a:extLst>
              <a:ext uri="{FF2B5EF4-FFF2-40B4-BE49-F238E27FC236}">
                <a16:creationId xmlns:a16="http://schemas.microsoft.com/office/drawing/2014/main" id="{7B919BA6-3D2A-88FF-45AB-AC9063EC3022}"/>
              </a:ext>
            </a:extLst>
          </p:cNvPr>
          <p:cNvGrpSpPr/>
          <p:nvPr/>
        </p:nvGrpSpPr>
        <p:grpSpPr>
          <a:xfrm>
            <a:off x="0" y="0"/>
            <a:ext cx="12192000" cy="3488945"/>
            <a:chOff x="1356" y="0"/>
            <a:chExt cx="12828299" cy="3671033"/>
          </a:xfrm>
        </p:grpSpPr>
        <p:sp>
          <p:nvSpPr>
            <p:cNvPr id="16" name="Vrije vorm: vorm 15">
              <a:extLst>
                <a:ext uri="{FF2B5EF4-FFF2-40B4-BE49-F238E27FC236}">
                  <a16:creationId xmlns:a16="http://schemas.microsoft.com/office/drawing/2014/main" id="{4A604E13-2276-D5DE-3D58-6EFB8E3967FB}"/>
                </a:ext>
              </a:extLst>
            </p:cNvPr>
            <p:cNvSpPr/>
            <p:nvPr/>
          </p:nvSpPr>
          <p:spPr>
            <a:xfrm>
              <a:off x="3667990" y="3321"/>
              <a:ext cx="1833441" cy="1833440"/>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chemeClr val="accent2"/>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270079" y="264774"/>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10996214" y="3321"/>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4"/>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a:off x="1834784"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AF90BB61-5185-C0DC-63FB-D081F17674B4}"/>
                </a:ext>
              </a:extLst>
            </p:cNvPr>
            <p:cNvSpPr/>
            <p:nvPr/>
          </p:nvSpPr>
          <p:spPr>
            <a:xfrm rot="10800000">
              <a:off x="9157238" y="1837590"/>
              <a:ext cx="1833442" cy="1833443"/>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chemeClr val="accent1"/>
            </a:solidFill>
            <a:ln w="0" cap="flat">
              <a:noFill/>
              <a:prstDash val="solid"/>
              <a:miter/>
            </a:ln>
          </p:spPr>
          <p:txBody>
            <a:bodyPr wrap="square" rtlCol="0" anchor="ctr">
              <a:noAutofit/>
            </a:bodyPr>
            <a:lstStyle/>
            <a:p>
              <a:endParaRPr lang="nl-NL"/>
            </a:p>
          </p:txBody>
        </p:sp>
        <p:sp>
          <p:nvSpPr>
            <p:cNvPr id="11" name="Vrije vorm: vorm 10">
              <a:extLst>
                <a:ext uri="{FF2B5EF4-FFF2-40B4-BE49-F238E27FC236}">
                  <a16:creationId xmlns:a16="http://schemas.microsoft.com/office/drawing/2014/main" id="{ACB0736F-C937-0D79-5740-25E3AEBA6F2D}"/>
                </a:ext>
              </a:extLst>
            </p:cNvPr>
            <p:cNvSpPr/>
            <p:nvPr/>
          </p:nvSpPr>
          <p:spPr>
            <a:xfrm>
              <a:off x="5501203" y="3069"/>
              <a:ext cx="3661573" cy="1833899"/>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3"/>
            </a:solidFill>
            <a:ln w="0" cap="flat">
              <a:noFill/>
              <a:prstDash val="solid"/>
              <a:miter/>
            </a:ln>
          </p:spPr>
          <p:txBody>
            <a:bodyPr wrap="square" rtlCol="0" anchor="ctr">
              <a:noAutofit/>
            </a:bodyPr>
            <a:lstStyle/>
            <a:p>
              <a:endParaRPr lang="nl-NL"/>
            </a:p>
          </p:txBody>
        </p:sp>
        <p:sp>
          <p:nvSpPr>
            <p:cNvPr id="10" name="Vrije vorm: vorm 9">
              <a:extLst>
                <a:ext uri="{FF2B5EF4-FFF2-40B4-BE49-F238E27FC236}">
                  <a16:creationId xmlns:a16="http://schemas.microsoft.com/office/drawing/2014/main" id="{5B3C7FC6-6A7E-E043-68F3-56D53C32BB11}"/>
                </a:ext>
              </a:extLst>
            </p:cNvPr>
            <p:cNvSpPr/>
            <p:nvPr/>
          </p:nvSpPr>
          <p:spPr>
            <a:xfrm>
              <a:off x="1835005" y="0"/>
              <a:ext cx="1833450" cy="1833450"/>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FDE8D17-CD25-7646-CC4C-27DFCCFB0280}"/>
                </a:ext>
              </a:extLst>
            </p:cNvPr>
            <p:cNvSpPr/>
            <p:nvPr/>
          </p:nvSpPr>
          <p:spPr>
            <a:xfrm>
              <a:off x="2751503"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7945D03-EA2E-4FB5-8E42-F59066C61B3E}"/>
                </a:ext>
              </a:extLst>
            </p:cNvPr>
            <p:cNvSpPr/>
            <p:nvPr/>
          </p:nvSpPr>
          <p:spPr>
            <a:xfrm rot="10800000">
              <a:off x="1356" y="1829706"/>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B2516F00-7ED7-FE84-D266-6A5DACB99F01}"/>
                </a:ext>
              </a:extLst>
            </p:cNvPr>
            <p:cNvSpPr/>
            <p:nvPr/>
          </p:nvSpPr>
          <p:spPr>
            <a:xfrm rot="10800000">
              <a:off x="3667990" y="1837176"/>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1C734B7-E992-C88B-C79D-5443B20BFF34}"/>
                </a:ext>
              </a:extLst>
            </p:cNvPr>
            <p:cNvSpPr/>
            <p:nvPr/>
          </p:nvSpPr>
          <p:spPr>
            <a:xfrm rot="10800000">
              <a:off x="3667990" y="2754312"/>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60FE7206-1049-6B41-788A-BAEC3C020AFA}"/>
                </a:ext>
              </a:extLst>
            </p:cNvPr>
            <p:cNvSpPr/>
            <p:nvPr/>
          </p:nvSpPr>
          <p:spPr>
            <a:xfrm rot="10800000">
              <a:off x="9162776"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9437E92E-F83D-DC2C-C47E-E48C4727AA40}"/>
                </a:ext>
              </a:extLst>
            </p:cNvPr>
            <p:cNvSpPr/>
            <p:nvPr/>
          </p:nvSpPr>
          <p:spPr>
            <a:xfrm rot="10800000">
              <a:off x="10079495"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F0FFA529-C256-1DCB-0625-15A90B8D7075}"/>
                </a:ext>
              </a:extLst>
            </p:cNvPr>
            <p:cNvSpPr/>
            <p:nvPr/>
          </p:nvSpPr>
          <p:spPr>
            <a:xfrm>
              <a:off x="5496143" y="1829706"/>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6"/>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529262A7-C1B8-3CF7-463A-90C66ED978DA}"/>
                </a:ext>
              </a:extLst>
            </p:cNvPr>
            <p:cNvSpPr/>
            <p:nvPr/>
          </p:nvSpPr>
          <p:spPr>
            <a:xfrm rot="10800000">
              <a:off x="7329335" y="1837593"/>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DC8F7948-952E-29E1-9A9B-D5BE31C3C9A8}"/>
                </a:ext>
              </a:extLst>
            </p:cNvPr>
            <p:cNvSpPr/>
            <p:nvPr/>
          </p:nvSpPr>
          <p:spPr>
            <a:xfrm rot="2700000">
              <a:off x="11259110" y="2098206"/>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grpSp>
      <p:sp>
        <p:nvSpPr>
          <p:cNvPr id="14" name="Tijdelijke aanduiding voor titel 1">
            <a:extLst>
              <a:ext uri="{FF2B5EF4-FFF2-40B4-BE49-F238E27FC236}">
                <a16:creationId xmlns:a16="http://schemas.microsoft.com/office/drawing/2014/main" id="{43FB04AE-16F6-AE58-CA2D-5E7F84259734}"/>
              </a:ext>
            </a:extLst>
          </p:cNvPr>
          <p:cNvSpPr>
            <a:spLocks noGrp="1"/>
          </p:cNvSpPr>
          <p:nvPr>
            <p:ph type="title" hasCustomPrompt="1"/>
          </p:nvPr>
        </p:nvSpPr>
        <p:spPr>
          <a:xfrm>
            <a:off x="792000" y="4272986"/>
            <a:ext cx="5304000" cy="1872586"/>
          </a:xfrm>
          <a:prstGeom prst="rect">
            <a:avLst/>
          </a:prstGeom>
        </p:spPr>
        <p:txBody>
          <a:bodyPr vert="horz" lIns="91440" tIns="45720" rIns="91440" bIns="45720" rtlCol="0" anchor="t">
            <a:normAutofit/>
          </a:bodyPr>
          <a:lstStyle>
            <a:lvl1pPr>
              <a:defRPr/>
            </a:lvl1pPr>
          </a:lstStyle>
          <a:p>
            <a:r>
              <a:rPr lang="en-US"/>
              <a:t>Click to edit Master title style</a:t>
            </a:r>
            <a:endParaRPr lang="nl-NL"/>
          </a:p>
        </p:txBody>
      </p:sp>
      <p:sp>
        <p:nvSpPr>
          <p:cNvPr id="18" name="Tijdelijke aanduiding voor tekst 26">
            <a:extLst>
              <a:ext uri="{FF2B5EF4-FFF2-40B4-BE49-F238E27FC236}">
                <a16:creationId xmlns:a16="http://schemas.microsoft.com/office/drawing/2014/main" id="{1DE097B5-F977-F334-5086-11E8A78C6B88}"/>
              </a:ext>
            </a:extLst>
          </p:cNvPr>
          <p:cNvSpPr>
            <a:spLocks noGrp="1"/>
          </p:cNvSpPr>
          <p:nvPr>
            <p:ph type="body" sz="quarter" idx="10" hasCustomPrompt="1"/>
          </p:nvPr>
        </p:nvSpPr>
        <p:spPr>
          <a:xfrm>
            <a:off x="7670003" y="4268857"/>
            <a:ext cx="3726472" cy="1296000"/>
          </a:xfrm>
          <a:prstGeom prst="rect">
            <a:avLst/>
          </a:prstGeom>
        </p:spPr>
        <p:txBody>
          <a:bodyPr anchor="t">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sp>
        <p:nvSpPr>
          <p:cNvPr id="21" name="Vrije vorm: vorm 20">
            <a:extLst>
              <a:ext uri="{FF2B5EF4-FFF2-40B4-BE49-F238E27FC236}">
                <a16:creationId xmlns:a16="http://schemas.microsoft.com/office/drawing/2014/main" id="{08347D6B-4806-152E-DD72-B44EFF6FE605}"/>
              </a:ext>
            </a:extLst>
          </p:cNvPr>
          <p:cNvSpPr>
            <a:spLocks noChangeAspect="1"/>
          </p:cNvSpPr>
          <p:nvPr/>
        </p:nvSpPr>
        <p:spPr>
          <a:xfrm>
            <a:off x="6964502" y="4268857"/>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spTree>
    <p:extLst>
      <p:ext uri="{BB962C8B-B14F-4D97-AF65-F5344CB8AC3E}">
        <p14:creationId xmlns:p14="http://schemas.microsoft.com/office/powerpoint/2010/main" val="123086605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End Slide - Dark 01">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3B92E722-A1F2-E192-63DB-1754A87ED29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566"/>
            <a:ext cx="914400" cy="485775"/>
          </a:xfrm>
          <a:prstGeom prst="rect">
            <a:avLst/>
          </a:prstGeom>
        </p:spPr>
      </p:pic>
      <p:sp>
        <p:nvSpPr>
          <p:cNvPr id="30" name="Tijdelijke aanduiding voor tekst 26">
            <a:extLst>
              <a:ext uri="{FF2B5EF4-FFF2-40B4-BE49-F238E27FC236}">
                <a16:creationId xmlns:a16="http://schemas.microsoft.com/office/drawing/2014/main" id="{040DDA4E-DCB6-FDBA-CC4C-07183759BBE8}"/>
              </a:ext>
            </a:extLst>
          </p:cNvPr>
          <p:cNvSpPr>
            <a:spLocks noGrp="1"/>
          </p:cNvSpPr>
          <p:nvPr>
            <p:ph type="body" sz="quarter" idx="10" hasCustomPrompt="1"/>
          </p:nvPr>
        </p:nvSpPr>
        <p:spPr>
          <a:xfrm>
            <a:off x="1497496" y="5902566"/>
            <a:ext cx="5814872" cy="562370"/>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sp>
        <p:nvSpPr>
          <p:cNvPr id="36" name="Vrije vorm: vorm 35">
            <a:extLst>
              <a:ext uri="{FF2B5EF4-FFF2-40B4-BE49-F238E27FC236}">
                <a16:creationId xmlns:a16="http://schemas.microsoft.com/office/drawing/2014/main" id="{457BF113-0FED-881D-D3F9-480737E7A0DD}"/>
              </a:ext>
            </a:extLst>
          </p:cNvPr>
          <p:cNvSpPr>
            <a:spLocks noChangeAspect="1"/>
          </p:cNvSpPr>
          <p:nvPr/>
        </p:nvSpPr>
        <p:spPr>
          <a:xfrm>
            <a:off x="791995" y="5902566"/>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grpSp>
        <p:nvGrpSpPr>
          <p:cNvPr id="23" name="Groep 22">
            <a:extLst>
              <a:ext uri="{FF2B5EF4-FFF2-40B4-BE49-F238E27FC236}">
                <a16:creationId xmlns:a16="http://schemas.microsoft.com/office/drawing/2014/main" id="{EEB7A8C9-A0CF-CA2C-72EC-3DAFC8609B0F}"/>
              </a:ext>
            </a:extLst>
          </p:cNvPr>
          <p:cNvGrpSpPr/>
          <p:nvPr/>
        </p:nvGrpSpPr>
        <p:grpSpPr>
          <a:xfrm>
            <a:off x="0" y="0"/>
            <a:ext cx="12194630" cy="4879630"/>
            <a:chOff x="0" y="0"/>
            <a:chExt cx="12194630" cy="4879630"/>
          </a:xfrm>
        </p:grpSpPr>
        <p:sp>
          <p:nvSpPr>
            <p:cNvPr id="24" name="Vrije vorm: vorm 23">
              <a:extLst>
                <a:ext uri="{FF2B5EF4-FFF2-40B4-BE49-F238E27FC236}">
                  <a16:creationId xmlns:a16="http://schemas.microsoft.com/office/drawing/2014/main" id="{399869FA-D253-8BB4-38AA-1B852323535C}"/>
                </a:ext>
              </a:extLst>
            </p:cNvPr>
            <p:cNvSpPr/>
            <p:nvPr/>
          </p:nvSpPr>
          <p:spPr>
            <a:xfrm>
              <a:off x="0" y="2439819"/>
              <a:ext cx="2439811" cy="2439811"/>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rgbClr val="00A143"/>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35772DD-53DE-CFEB-1FAC-4D509FC0FA36}"/>
                </a:ext>
              </a:extLst>
            </p:cNvPr>
            <p:cNvSpPr/>
            <p:nvPr/>
          </p:nvSpPr>
          <p:spPr>
            <a:xfrm rot="2700000">
              <a:off x="7672321" y="2796523"/>
              <a:ext cx="1725199" cy="1725199"/>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BF7AA89-4192-DE80-15A1-6176A69496A6}"/>
                </a:ext>
              </a:extLst>
            </p:cNvPr>
            <p:cNvSpPr/>
            <p:nvPr/>
          </p:nvSpPr>
          <p:spPr>
            <a:xfrm>
              <a:off x="7311261" y="8"/>
              <a:ext cx="2439811" cy="2439811"/>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3"/>
            </a:solidFill>
            <a:ln w="0" cap="flat">
              <a:noFill/>
              <a:prstDash val="solid"/>
              <a:miter/>
            </a:ln>
          </p:spPr>
          <p:txBody>
            <a:bodyPr rtlCol="0" anchor="ctr"/>
            <a:lstStyle/>
            <a:p>
              <a:endParaRPr lang="nl-NL"/>
            </a:p>
          </p:txBody>
        </p:sp>
        <p:sp>
          <p:nvSpPr>
            <p:cNvPr id="31" name="Vrije vorm: vorm 30">
              <a:extLst>
                <a:ext uri="{FF2B5EF4-FFF2-40B4-BE49-F238E27FC236}">
                  <a16:creationId xmlns:a16="http://schemas.microsoft.com/office/drawing/2014/main" id="{8CA819EA-8739-A14D-2D18-5C32F4FF0FED}"/>
                </a:ext>
              </a:extLst>
            </p:cNvPr>
            <p:cNvSpPr/>
            <p:nvPr/>
          </p:nvSpPr>
          <p:spPr>
            <a:xfrm rot="10800000">
              <a:off x="4872558"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33" name="Vrije vorm: vorm 32">
              <a:extLst>
                <a:ext uri="{FF2B5EF4-FFF2-40B4-BE49-F238E27FC236}">
                  <a16:creationId xmlns:a16="http://schemas.microsoft.com/office/drawing/2014/main" id="{F369B62F-76FA-B585-4EB8-4F2B669BB002}"/>
                </a:ext>
              </a:extLst>
            </p:cNvPr>
            <p:cNvSpPr/>
            <p:nvPr/>
          </p:nvSpPr>
          <p:spPr>
            <a:xfrm rot="10800000">
              <a:off x="4875204" y="2439816"/>
              <a:ext cx="2439813" cy="2439814"/>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rgbClr val="FBB70C"/>
            </a:solidFill>
            <a:ln w="0" cap="flat">
              <a:noFill/>
              <a:prstDash val="solid"/>
              <a:miter/>
            </a:ln>
          </p:spPr>
          <p:txBody>
            <a:bodyPr wrap="square" rtlCol="0" anchor="ctr">
              <a:noAutofit/>
            </a:bodyPr>
            <a:lstStyle/>
            <a:p>
              <a:endParaRPr lang="nl-NL"/>
            </a:p>
          </p:txBody>
        </p:sp>
        <p:sp>
          <p:nvSpPr>
            <p:cNvPr id="34" name="Vrije vorm: vorm 33">
              <a:extLst>
                <a:ext uri="{FF2B5EF4-FFF2-40B4-BE49-F238E27FC236}">
                  <a16:creationId xmlns:a16="http://schemas.microsoft.com/office/drawing/2014/main" id="{E54444B7-1442-E4D6-0F66-19D1AF25DD78}"/>
                </a:ext>
              </a:extLst>
            </p:cNvPr>
            <p:cNvSpPr/>
            <p:nvPr/>
          </p:nvSpPr>
          <p:spPr>
            <a:xfrm>
              <a:off x="0" y="0"/>
              <a:ext cx="4872558" cy="2440421"/>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2"/>
            </a:solidFill>
            <a:ln w="0" cap="flat">
              <a:noFill/>
              <a:prstDash val="solid"/>
              <a:miter/>
            </a:ln>
          </p:spPr>
          <p:txBody>
            <a:bodyPr wrap="square" rtlCol="0" anchor="ctr">
              <a:noAutofit/>
            </a:bodyPr>
            <a:lstStyle/>
            <a:p>
              <a:endParaRPr lang="nl-NL"/>
            </a:p>
          </p:txBody>
        </p:sp>
        <p:sp>
          <p:nvSpPr>
            <p:cNvPr id="35" name="Vrije vorm: vorm 34">
              <a:extLst>
                <a:ext uri="{FF2B5EF4-FFF2-40B4-BE49-F238E27FC236}">
                  <a16:creationId xmlns:a16="http://schemas.microsoft.com/office/drawing/2014/main" id="{B9542184-1726-825C-0E63-9970ACBF8780}"/>
                </a:ext>
              </a:extLst>
            </p:cNvPr>
            <p:cNvSpPr/>
            <p:nvPr/>
          </p:nvSpPr>
          <p:spPr>
            <a:xfrm>
              <a:off x="9752177" y="0"/>
              <a:ext cx="2439823" cy="2439823"/>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37" name="Vrije vorm: vorm 36">
              <a:extLst>
                <a:ext uri="{FF2B5EF4-FFF2-40B4-BE49-F238E27FC236}">
                  <a16:creationId xmlns:a16="http://schemas.microsoft.com/office/drawing/2014/main" id="{338163DE-406C-D74C-77C8-EB0938CE5415}"/>
                </a:ext>
              </a:extLst>
            </p:cNvPr>
            <p:cNvSpPr/>
            <p:nvPr/>
          </p:nvSpPr>
          <p:spPr>
            <a:xfrm rot="10800000">
              <a:off x="6092462"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38" name="Vrije vorm: vorm 37">
              <a:extLst>
                <a:ext uri="{FF2B5EF4-FFF2-40B4-BE49-F238E27FC236}">
                  <a16:creationId xmlns:a16="http://schemas.microsoft.com/office/drawing/2014/main" id="{D4AA38CC-0CF1-283A-A334-0A47D8A86A74}"/>
                </a:ext>
              </a:extLst>
            </p:cNvPr>
            <p:cNvSpPr/>
            <p:nvPr/>
          </p:nvSpPr>
          <p:spPr>
            <a:xfrm rot="10800000">
              <a:off x="2436503" y="2439818"/>
              <a:ext cx="2439811" cy="2439811"/>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A9CE4EB0-A0FC-4DF3-14C1-33C6C3363551}"/>
                </a:ext>
              </a:extLst>
            </p:cNvPr>
            <p:cNvSpPr/>
            <p:nvPr/>
          </p:nvSpPr>
          <p:spPr>
            <a:xfrm rot="5400000">
              <a:off x="9144314"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5721DBB0-BD72-473D-5AEA-59403DC4F6B8}"/>
                </a:ext>
              </a:extLst>
            </p:cNvPr>
            <p:cNvSpPr/>
            <p:nvPr/>
          </p:nvSpPr>
          <p:spPr>
            <a:xfrm rot="16200000">
              <a:off x="10364772"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grpSp>
    </p:spTree>
    <p:extLst>
      <p:ext uri="{BB962C8B-B14F-4D97-AF65-F5344CB8AC3E}">
        <p14:creationId xmlns:p14="http://schemas.microsoft.com/office/powerpoint/2010/main" val="3046726964"/>
      </p:ext>
    </p:extLst>
  </p:cSld>
  <p:clrMapOvr>
    <a:overrideClrMapping bg1="dk1" tx1="lt1" bg2="dk2" tx2="lt2" accent1="accent1" accent2="accent2" accent3="accent3" accent4="accent4" accent5="accent5" accent6="accent6" hlink="hlink" folHlink="folHlink"/>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_End Slide - Light 02">
    <p:bg>
      <p:bgRef idx="1001">
        <a:schemeClr val="bg1"/>
      </p:bgRef>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7B919BA6-3D2A-88FF-45AB-AC9063EC3022}"/>
              </a:ext>
            </a:extLst>
          </p:cNvPr>
          <p:cNvGrpSpPr/>
          <p:nvPr/>
        </p:nvGrpSpPr>
        <p:grpSpPr>
          <a:xfrm>
            <a:off x="0" y="0"/>
            <a:ext cx="12192000" cy="3488945"/>
            <a:chOff x="1356" y="0"/>
            <a:chExt cx="12828299" cy="3671033"/>
          </a:xfrm>
        </p:grpSpPr>
        <p:sp>
          <p:nvSpPr>
            <p:cNvPr id="16" name="Vrije vorm: vorm 15">
              <a:extLst>
                <a:ext uri="{FF2B5EF4-FFF2-40B4-BE49-F238E27FC236}">
                  <a16:creationId xmlns:a16="http://schemas.microsoft.com/office/drawing/2014/main" id="{4A604E13-2276-D5DE-3D58-6EFB8E3967FB}"/>
                </a:ext>
              </a:extLst>
            </p:cNvPr>
            <p:cNvSpPr/>
            <p:nvPr/>
          </p:nvSpPr>
          <p:spPr>
            <a:xfrm>
              <a:off x="3667990" y="3321"/>
              <a:ext cx="1833441" cy="1833440"/>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chemeClr val="accent2"/>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270079" y="264774"/>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10996214" y="3321"/>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4"/>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a:off x="1834784"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AF90BB61-5185-C0DC-63FB-D081F17674B4}"/>
                </a:ext>
              </a:extLst>
            </p:cNvPr>
            <p:cNvSpPr/>
            <p:nvPr/>
          </p:nvSpPr>
          <p:spPr>
            <a:xfrm rot="10800000">
              <a:off x="9157238" y="1837590"/>
              <a:ext cx="1833442" cy="1833443"/>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chemeClr val="accent1"/>
            </a:solidFill>
            <a:ln w="0" cap="flat">
              <a:noFill/>
              <a:prstDash val="solid"/>
              <a:miter/>
            </a:ln>
          </p:spPr>
          <p:txBody>
            <a:bodyPr wrap="square" rtlCol="0" anchor="ctr">
              <a:noAutofit/>
            </a:bodyPr>
            <a:lstStyle/>
            <a:p>
              <a:endParaRPr lang="nl-NL"/>
            </a:p>
          </p:txBody>
        </p:sp>
        <p:sp>
          <p:nvSpPr>
            <p:cNvPr id="11" name="Vrije vorm: vorm 10">
              <a:extLst>
                <a:ext uri="{FF2B5EF4-FFF2-40B4-BE49-F238E27FC236}">
                  <a16:creationId xmlns:a16="http://schemas.microsoft.com/office/drawing/2014/main" id="{ACB0736F-C937-0D79-5740-25E3AEBA6F2D}"/>
                </a:ext>
              </a:extLst>
            </p:cNvPr>
            <p:cNvSpPr/>
            <p:nvPr/>
          </p:nvSpPr>
          <p:spPr>
            <a:xfrm>
              <a:off x="5501203" y="3069"/>
              <a:ext cx="3661573" cy="1833899"/>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3"/>
            </a:solidFill>
            <a:ln w="0" cap="flat">
              <a:noFill/>
              <a:prstDash val="solid"/>
              <a:miter/>
            </a:ln>
          </p:spPr>
          <p:txBody>
            <a:bodyPr wrap="square" rtlCol="0" anchor="ctr">
              <a:noAutofit/>
            </a:bodyPr>
            <a:lstStyle/>
            <a:p>
              <a:endParaRPr lang="nl-NL"/>
            </a:p>
          </p:txBody>
        </p:sp>
        <p:sp>
          <p:nvSpPr>
            <p:cNvPr id="10" name="Vrije vorm: vorm 9">
              <a:extLst>
                <a:ext uri="{FF2B5EF4-FFF2-40B4-BE49-F238E27FC236}">
                  <a16:creationId xmlns:a16="http://schemas.microsoft.com/office/drawing/2014/main" id="{5B3C7FC6-6A7E-E043-68F3-56D53C32BB11}"/>
                </a:ext>
              </a:extLst>
            </p:cNvPr>
            <p:cNvSpPr/>
            <p:nvPr/>
          </p:nvSpPr>
          <p:spPr>
            <a:xfrm>
              <a:off x="1835005" y="0"/>
              <a:ext cx="1833450" cy="1833450"/>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FDE8D17-CD25-7646-CC4C-27DFCCFB0280}"/>
                </a:ext>
              </a:extLst>
            </p:cNvPr>
            <p:cNvSpPr/>
            <p:nvPr/>
          </p:nvSpPr>
          <p:spPr>
            <a:xfrm>
              <a:off x="2751503"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7945D03-EA2E-4FB5-8E42-F59066C61B3E}"/>
                </a:ext>
              </a:extLst>
            </p:cNvPr>
            <p:cNvSpPr/>
            <p:nvPr/>
          </p:nvSpPr>
          <p:spPr>
            <a:xfrm rot="10800000">
              <a:off x="1356" y="1829706"/>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B2516F00-7ED7-FE84-D266-6A5DACB99F01}"/>
                </a:ext>
              </a:extLst>
            </p:cNvPr>
            <p:cNvSpPr/>
            <p:nvPr/>
          </p:nvSpPr>
          <p:spPr>
            <a:xfrm rot="10800000">
              <a:off x="3667990" y="1837176"/>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1C734B7-E992-C88B-C79D-5443B20BFF34}"/>
                </a:ext>
              </a:extLst>
            </p:cNvPr>
            <p:cNvSpPr/>
            <p:nvPr/>
          </p:nvSpPr>
          <p:spPr>
            <a:xfrm rot="10800000">
              <a:off x="3667990" y="2754312"/>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60FE7206-1049-6B41-788A-BAEC3C020AFA}"/>
                </a:ext>
              </a:extLst>
            </p:cNvPr>
            <p:cNvSpPr/>
            <p:nvPr/>
          </p:nvSpPr>
          <p:spPr>
            <a:xfrm rot="10800000">
              <a:off x="9162776"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9437E92E-F83D-DC2C-C47E-E48C4727AA40}"/>
                </a:ext>
              </a:extLst>
            </p:cNvPr>
            <p:cNvSpPr/>
            <p:nvPr/>
          </p:nvSpPr>
          <p:spPr>
            <a:xfrm rot="10800000">
              <a:off x="10079495"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F0FFA529-C256-1DCB-0625-15A90B8D7075}"/>
                </a:ext>
              </a:extLst>
            </p:cNvPr>
            <p:cNvSpPr/>
            <p:nvPr/>
          </p:nvSpPr>
          <p:spPr>
            <a:xfrm>
              <a:off x="5496143" y="1829706"/>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6"/>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529262A7-C1B8-3CF7-463A-90C66ED978DA}"/>
                </a:ext>
              </a:extLst>
            </p:cNvPr>
            <p:cNvSpPr/>
            <p:nvPr/>
          </p:nvSpPr>
          <p:spPr>
            <a:xfrm rot="10800000">
              <a:off x="7329335" y="1837593"/>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DC8F7948-952E-29E1-9A9B-D5BE31C3C9A8}"/>
                </a:ext>
              </a:extLst>
            </p:cNvPr>
            <p:cNvSpPr/>
            <p:nvPr/>
          </p:nvSpPr>
          <p:spPr>
            <a:xfrm rot="2700000">
              <a:off x="11259110" y="2098206"/>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grpSp>
      <p:sp>
        <p:nvSpPr>
          <p:cNvPr id="14" name="Tijdelijke aanduiding voor titel 1">
            <a:extLst>
              <a:ext uri="{FF2B5EF4-FFF2-40B4-BE49-F238E27FC236}">
                <a16:creationId xmlns:a16="http://schemas.microsoft.com/office/drawing/2014/main" id="{43FB04AE-16F6-AE58-CA2D-5E7F84259734}"/>
              </a:ext>
            </a:extLst>
          </p:cNvPr>
          <p:cNvSpPr>
            <a:spLocks noGrp="1"/>
          </p:cNvSpPr>
          <p:nvPr>
            <p:ph type="title" hasCustomPrompt="1"/>
          </p:nvPr>
        </p:nvSpPr>
        <p:spPr>
          <a:xfrm>
            <a:off x="792000" y="4272986"/>
            <a:ext cx="5304000" cy="1872586"/>
          </a:xfrm>
          <a:prstGeom prst="rect">
            <a:avLst/>
          </a:prstGeom>
        </p:spPr>
        <p:txBody>
          <a:bodyPr vert="horz" lIns="91440" tIns="45720" rIns="91440" bIns="45720" rtlCol="0" anchor="t">
            <a:normAutofit/>
          </a:bodyPr>
          <a:lstStyle>
            <a:lvl1pPr>
              <a:defRPr/>
            </a:lvl1pPr>
          </a:lstStyle>
          <a:p>
            <a:r>
              <a:rPr lang="en-US"/>
              <a:t>Click to edit Master title style</a:t>
            </a:r>
            <a:endParaRPr lang="nl-NL"/>
          </a:p>
        </p:txBody>
      </p:sp>
      <p:sp>
        <p:nvSpPr>
          <p:cNvPr id="18" name="Tijdelijke aanduiding voor tekst 26">
            <a:extLst>
              <a:ext uri="{FF2B5EF4-FFF2-40B4-BE49-F238E27FC236}">
                <a16:creationId xmlns:a16="http://schemas.microsoft.com/office/drawing/2014/main" id="{1DE097B5-F977-F334-5086-11E8A78C6B88}"/>
              </a:ext>
            </a:extLst>
          </p:cNvPr>
          <p:cNvSpPr>
            <a:spLocks noGrp="1"/>
          </p:cNvSpPr>
          <p:nvPr>
            <p:ph type="body" sz="quarter" idx="10" hasCustomPrompt="1"/>
          </p:nvPr>
        </p:nvSpPr>
        <p:spPr>
          <a:xfrm>
            <a:off x="7670003" y="4268857"/>
            <a:ext cx="3726472" cy="1296000"/>
          </a:xfrm>
          <a:prstGeom prst="rect">
            <a:avLst/>
          </a:prstGeom>
        </p:spPr>
        <p:txBody>
          <a:bodyPr anchor="t">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sp>
        <p:nvSpPr>
          <p:cNvPr id="21" name="Vrije vorm: vorm 20">
            <a:extLst>
              <a:ext uri="{FF2B5EF4-FFF2-40B4-BE49-F238E27FC236}">
                <a16:creationId xmlns:a16="http://schemas.microsoft.com/office/drawing/2014/main" id="{08347D6B-4806-152E-DD72-B44EFF6FE605}"/>
              </a:ext>
            </a:extLst>
          </p:cNvPr>
          <p:cNvSpPr>
            <a:spLocks noChangeAspect="1"/>
          </p:cNvSpPr>
          <p:nvPr/>
        </p:nvSpPr>
        <p:spPr>
          <a:xfrm>
            <a:off x="6964502" y="4268857"/>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pic>
        <p:nvPicPr>
          <p:cNvPr id="2" name="Graphic 1">
            <a:extLst>
              <a:ext uri="{FF2B5EF4-FFF2-40B4-BE49-F238E27FC236}">
                <a16:creationId xmlns:a16="http://schemas.microsoft.com/office/drawing/2014/main" id="{DD344F64-DFA3-C8F2-98AA-971E78FA9F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566"/>
            <a:ext cx="914400" cy="485775"/>
          </a:xfrm>
          <a:prstGeom prst="rect">
            <a:avLst/>
          </a:prstGeom>
        </p:spPr>
      </p:pic>
    </p:spTree>
    <p:extLst>
      <p:ext uri="{BB962C8B-B14F-4D97-AF65-F5344CB8AC3E}">
        <p14:creationId xmlns:p14="http://schemas.microsoft.com/office/powerpoint/2010/main" val="231639482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slideLayout" Target="../slideLayouts/slideLayout43.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42" Type="http://schemas.openxmlformats.org/officeDocument/2006/relationships/slideLayout" Target="../slideLayouts/slideLayout46.xml"/><Relationship Id="rId47" Type="http://schemas.openxmlformats.org/officeDocument/2006/relationships/slideLayout" Target="../slideLayouts/slideLayout51.xml"/><Relationship Id="rId50" Type="http://schemas.openxmlformats.org/officeDocument/2006/relationships/slideLayout" Target="../slideLayouts/slideLayout54.xml"/><Relationship Id="rId55" Type="http://schemas.openxmlformats.org/officeDocument/2006/relationships/slideLayout" Target="../slideLayouts/slideLayout59.xml"/><Relationship Id="rId7" Type="http://schemas.openxmlformats.org/officeDocument/2006/relationships/slideLayout" Target="../slideLayouts/slideLayout1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9" Type="http://schemas.openxmlformats.org/officeDocument/2006/relationships/slideLayout" Target="../slideLayouts/slideLayout33.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slideLayout" Target="../slideLayouts/slideLayout44.xml"/><Relationship Id="rId45" Type="http://schemas.openxmlformats.org/officeDocument/2006/relationships/slideLayout" Target="../slideLayouts/slideLayout49.xml"/><Relationship Id="rId53" Type="http://schemas.openxmlformats.org/officeDocument/2006/relationships/slideLayout" Target="../slideLayouts/slideLayout57.xml"/><Relationship Id="rId58" Type="http://schemas.openxmlformats.org/officeDocument/2006/relationships/slideLayout" Target="../slideLayouts/slideLayout62.xml"/><Relationship Id="rId5" Type="http://schemas.openxmlformats.org/officeDocument/2006/relationships/slideLayout" Target="../slideLayouts/slideLayout9.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43" Type="http://schemas.openxmlformats.org/officeDocument/2006/relationships/slideLayout" Target="../slideLayouts/slideLayout47.xml"/><Relationship Id="rId48" Type="http://schemas.openxmlformats.org/officeDocument/2006/relationships/slideLayout" Target="../slideLayouts/slideLayout52.xml"/><Relationship Id="rId56" Type="http://schemas.openxmlformats.org/officeDocument/2006/relationships/slideLayout" Target="../slideLayouts/slideLayout60.xml"/><Relationship Id="rId8" Type="http://schemas.openxmlformats.org/officeDocument/2006/relationships/slideLayout" Target="../slideLayouts/slideLayout12.xml"/><Relationship Id="rId51" Type="http://schemas.openxmlformats.org/officeDocument/2006/relationships/slideLayout" Target="../slideLayouts/slideLayout55.xml"/><Relationship Id="rId3" Type="http://schemas.openxmlformats.org/officeDocument/2006/relationships/slideLayout" Target="../slideLayouts/slideLayout7.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46" Type="http://schemas.openxmlformats.org/officeDocument/2006/relationships/slideLayout" Target="../slideLayouts/slideLayout50.xml"/><Relationship Id="rId59" Type="http://schemas.openxmlformats.org/officeDocument/2006/relationships/theme" Target="../theme/theme2.xml"/><Relationship Id="rId20" Type="http://schemas.openxmlformats.org/officeDocument/2006/relationships/slideLayout" Target="../slideLayouts/slideLayout24.xml"/><Relationship Id="rId41" Type="http://schemas.openxmlformats.org/officeDocument/2006/relationships/slideLayout" Target="../slideLayouts/slideLayout45.xml"/><Relationship Id="rId54" Type="http://schemas.openxmlformats.org/officeDocument/2006/relationships/slideLayout" Target="../slideLayouts/slideLayout58.xml"/><Relationship Id="rId1" Type="http://schemas.openxmlformats.org/officeDocument/2006/relationships/slideLayout" Target="../slideLayouts/slideLayout5.xml"/><Relationship Id="rId6" Type="http://schemas.openxmlformats.org/officeDocument/2006/relationships/slideLayout" Target="../slideLayouts/slideLayout10.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49" Type="http://schemas.openxmlformats.org/officeDocument/2006/relationships/slideLayout" Target="../slideLayouts/slideLayout53.xml"/><Relationship Id="rId57" Type="http://schemas.openxmlformats.org/officeDocument/2006/relationships/slideLayout" Target="../slideLayouts/slideLayout61.xml"/><Relationship Id="rId10" Type="http://schemas.openxmlformats.org/officeDocument/2006/relationships/slideLayout" Target="../slideLayouts/slideLayout14.xml"/><Relationship Id="rId31" Type="http://schemas.openxmlformats.org/officeDocument/2006/relationships/slideLayout" Target="../slideLayouts/slideLayout35.xml"/><Relationship Id="rId44" Type="http://schemas.openxmlformats.org/officeDocument/2006/relationships/slideLayout" Target="../slideLayouts/slideLayout48.xml"/><Relationship Id="rId52"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9" Type="http://schemas.openxmlformats.org/officeDocument/2006/relationships/slideLayout" Target="../slideLayouts/slideLayout101.xml"/><Relationship Id="rId21" Type="http://schemas.openxmlformats.org/officeDocument/2006/relationships/slideLayout" Target="../slideLayouts/slideLayout83.xml"/><Relationship Id="rId34" Type="http://schemas.openxmlformats.org/officeDocument/2006/relationships/slideLayout" Target="../slideLayouts/slideLayout96.xml"/><Relationship Id="rId42" Type="http://schemas.openxmlformats.org/officeDocument/2006/relationships/slideLayout" Target="../slideLayouts/slideLayout104.xml"/><Relationship Id="rId47" Type="http://schemas.openxmlformats.org/officeDocument/2006/relationships/slideLayout" Target="../slideLayouts/slideLayout109.xml"/><Relationship Id="rId50" Type="http://schemas.openxmlformats.org/officeDocument/2006/relationships/slideLayout" Target="../slideLayouts/slideLayout112.xml"/><Relationship Id="rId55" Type="http://schemas.openxmlformats.org/officeDocument/2006/relationships/slideLayout" Target="../slideLayouts/slideLayout117.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9" Type="http://schemas.openxmlformats.org/officeDocument/2006/relationships/slideLayout" Target="../slideLayouts/slideLayout91.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37" Type="http://schemas.openxmlformats.org/officeDocument/2006/relationships/slideLayout" Target="../slideLayouts/slideLayout99.xml"/><Relationship Id="rId40" Type="http://schemas.openxmlformats.org/officeDocument/2006/relationships/slideLayout" Target="../slideLayouts/slideLayout102.xml"/><Relationship Id="rId45" Type="http://schemas.openxmlformats.org/officeDocument/2006/relationships/slideLayout" Target="../slideLayouts/slideLayout107.xml"/><Relationship Id="rId53" Type="http://schemas.openxmlformats.org/officeDocument/2006/relationships/slideLayout" Target="../slideLayouts/slideLayout115.xml"/><Relationship Id="rId58" Type="http://schemas.openxmlformats.org/officeDocument/2006/relationships/slideLayout" Target="../slideLayouts/slideLayout120.xml"/><Relationship Id="rId5" Type="http://schemas.openxmlformats.org/officeDocument/2006/relationships/slideLayout" Target="../slideLayouts/slideLayout67.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35" Type="http://schemas.openxmlformats.org/officeDocument/2006/relationships/slideLayout" Target="../slideLayouts/slideLayout97.xml"/><Relationship Id="rId43" Type="http://schemas.openxmlformats.org/officeDocument/2006/relationships/slideLayout" Target="../slideLayouts/slideLayout105.xml"/><Relationship Id="rId48" Type="http://schemas.openxmlformats.org/officeDocument/2006/relationships/slideLayout" Target="../slideLayouts/slideLayout110.xml"/><Relationship Id="rId56" Type="http://schemas.openxmlformats.org/officeDocument/2006/relationships/slideLayout" Target="../slideLayouts/slideLayout118.xml"/><Relationship Id="rId8" Type="http://schemas.openxmlformats.org/officeDocument/2006/relationships/slideLayout" Target="../slideLayouts/slideLayout70.xml"/><Relationship Id="rId51" Type="http://schemas.openxmlformats.org/officeDocument/2006/relationships/slideLayout" Target="../slideLayouts/slideLayout113.xml"/><Relationship Id="rId3" Type="http://schemas.openxmlformats.org/officeDocument/2006/relationships/slideLayout" Target="../slideLayouts/slideLayout65.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slideLayout" Target="../slideLayouts/slideLayout95.xml"/><Relationship Id="rId38" Type="http://schemas.openxmlformats.org/officeDocument/2006/relationships/slideLayout" Target="../slideLayouts/slideLayout100.xml"/><Relationship Id="rId46" Type="http://schemas.openxmlformats.org/officeDocument/2006/relationships/slideLayout" Target="../slideLayouts/slideLayout108.xml"/><Relationship Id="rId59" Type="http://schemas.openxmlformats.org/officeDocument/2006/relationships/theme" Target="../theme/theme3.xml"/><Relationship Id="rId20" Type="http://schemas.openxmlformats.org/officeDocument/2006/relationships/slideLayout" Target="../slideLayouts/slideLayout82.xml"/><Relationship Id="rId41" Type="http://schemas.openxmlformats.org/officeDocument/2006/relationships/slideLayout" Target="../slideLayouts/slideLayout103.xml"/><Relationship Id="rId54" Type="http://schemas.openxmlformats.org/officeDocument/2006/relationships/slideLayout" Target="../slideLayouts/slideLayout116.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36" Type="http://schemas.openxmlformats.org/officeDocument/2006/relationships/slideLayout" Target="../slideLayouts/slideLayout98.xml"/><Relationship Id="rId49" Type="http://schemas.openxmlformats.org/officeDocument/2006/relationships/slideLayout" Target="../slideLayouts/slideLayout111.xml"/><Relationship Id="rId57" Type="http://schemas.openxmlformats.org/officeDocument/2006/relationships/slideLayout" Target="../slideLayouts/slideLayout119.xml"/><Relationship Id="rId10" Type="http://schemas.openxmlformats.org/officeDocument/2006/relationships/slideLayout" Target="../slideLayouts/slideLayout72.xml"/><Relationship Id="rId31" Type="http://schemas.openxmlformats.org/officeDocument/2006/relationships/slideLayout" Target="../slideLayouts/slideLayout93.xml"/><Relationship Id="rId44" Type="http://schemas.openxmlformats.org/officeDocument/2006/relationships/slideLayout" Target="../slideLayouts/slideLayout106.xml"/><Relationship Id="rId52" Type="http://schemas.openxmlformats.org/officeDocument/2006/relationships/slideLayout" Target="../slideLayouts/slideLayout1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theme" Target="../theme/theme4.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37.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5" Type="http://schemas.openxmlformats.org/officeDocument/2006/relationships/theme" Target="../theme/theme5.xml"/><Relationship Id="rId4" Type="http://schemas.openxmlformats.org/officeDocument/2006/relationships/slideLayout" Target="../slideLayouts/slideLayout1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ijdelijke aanduiding voor titel 1">
            <a:extLst>
              <a:ext uri="{FF2B5EF4-FFF2-40B4-BE49-F238E27FC236}">
                <a16:creationId xmlns:a16="http://schemas.microsoft.com/office/drawing/2014/main" id="{0135801F-38EE-3E7C-195F-B3EE586C70F0}"/>
              </a:ext>
            </a:extLst>
          </p:cNvPr>
          <p:cNvSpPr>
            <a:spLocks noGrp="1"/>
          </p:cNvSpPr>
          <p:nvPr>
            <p:ph type="title"/>
          </p:nvPr>
        </p:nvSpPr>
        <p:spPr>
          <a:xfrm>
            <a:off x="792000" y="648000"/>
            <a:ext cx="10608000" cy="1006629"/>
          </a:xfrm>
          <a:prstGeom prst="rect">
            <a:avLst/>
          </a:prstGeom>
        </p:spPr>
        <p:txBody>
          <a:bodyPr vert="horz" lIns="91440" tIns="45720" rIns="91440" bIns="45720" rtlCol="0" anchor="ctr">
            <a:normAutofit/>
          </a:bodyPr>
          <a:lstStyle/>
          <a:p>
            <a:r>
              <a:rPr lang="en-GB"/>
              <a:t>Click to edit Master title style</a:t>
            </a:r>
            <a:endParaRPr lang="nl-NL"/>
          </a:p>
        </p:txBody>
      </p:sp>
      <p:sp>
        <p:nvSpPr>
          <p:cNvPr id="17" name="Tijdelijke aanduiding voor tekst 2">
            <a:extLst>
              <a:ext uri="{FF2B5EF4-FFF2-40B4-BE49-F238E27FC236}">
                <a16:creationId xmlns:a16="http://schemas.microsoft.com/office/drawing/2014/main" id="{1E12AF20-16B0-3094-B519-E95550D5CF18}"/>
              </a:ext>
            </a:extLst>
          </p:cNvPr>
          <p:cNvSpPr>
            <a:spLocks noGrp="1"/>
          </p:cNvSpPr>
          <p:nvPr>
            <p:ph type="body" idx="1"/>
          </p:nvPr>
        </p:nvSpPr>
        <p:spPr>
          <a:xfrm>
            <a:off x="792000" y="1776549"/>
            <a:ext cx="10608000" cy="443345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52821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85750" indent="-285750" algn="l" defTabSz="914400" rtl="0" eaLnBrk="1" latinLnBrk="0" hangingPunct="1">
        <a:lnSpc>
          <a:spcPct val="114000"/>
        </a:lnSpc>
        <a:spcBef>
          <a:spcPts val="1000"/>
        </a:spcBef>
        <a:buFont typeface="Wingdings" panose="05000000000000000000" pitchFamily="2" charset="2"/>
        <a:buChar char="§"/>
        <a:defRPr sz="1600" kern="1200">
          <a:solidFill>
            <a:schemeClr val="tx1"/>
          </a:solidFill>
          <a:latin typeface="+mn-lt"/>
          <a:ea typeface="+mn-ea"/>
          <a:cs typeface="+mn-cs"/>
        </a:defRPr>
      </a:lvl1pPr>
      <a:lvl2pPr marL="742950" indent="-28575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2pPr>
      <a:lvl3pPr marL="1200150" indent="-28575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3pPr>
      <a:lvl4pPr marL="1657350" indent="-28575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4pPr>
      <a:lvl5pPr marL="2114550" indent="-28575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04F46AEE-9850-8D1E-364E-FC25E5D51C7E}"/>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5" name="Tijdelijke aanduiding voor tekst 2">
            <a:extLst>
              <a:ext uri="{FF2B5EF4-FFF2-40B4-BE49-F238E27FC236}">
                <a16:creationId xmlns:a16="http://schemas.microsoft.com/office/drawing/2014/main" id="{BCEE348B-7A0D-D930-FA33-E274FEB6A6FF}"/>
              </a:ext>
            </a:extLst>
          </p:cNvPr>
          <p:cNvSpPr>
            <a:spLocks noGrp="1"/>
          </p:cNvSpPr>
          <p:nvPr>
            <p:ph type="body" idx="1"/>
          </p:nvPr>
        </p:nvSpPr>
        <p:spPr>
          <a:xfrm>
            <a:off x="792000" y="1941197"/>
            <a:ext cx="10608000" cy="4605686"/>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hthoek 8">
            <a:extLst>
              <a:ext uri="{FF2B5EF4-FFF2-40B4-BE49-F238E27FC236}">
                <a16:creationId xmlns:a16="http://schemas.microsoft.com/office/drawing/2014/main" id="{FF431124-AD73-F52B-FCEE-1CD8B89D0E6A}"/>
              </a:ext>
            </a:extLst>
          </p:cNvPr>
          <p:cNvSpPr/>
          <p:nvPr/>
        </p:nvSpPr>
        <p:spPr>
          <a:xfrm>
            <a:off x="0" y="7005915"/>
            <a:ext cx="2880000" cy="32945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54776D0-C85A-6231-FED0-0AA5B60A5211}"/>
              </a:ext>
            </a:extLst>
          </p:cNvPr>
          <p:cNvSpPr/>
          <p:nvPr/>
        </p:nvSpPr>
        <p:spPr>
          <a:xfrm>
            <a:off x="9312000" y="7005915"/>
            <a:ext cx="2880000" cy="329453"/>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86244DC5-8FFD-57D4-6FCD-CDEFFDAFB84D}"/>
              </a:ext>
            </a:extLst>
          </p:cNvPr>
          <p:cNvSpPr/>
          <p:nvPr/>
        </p:nvSpPr>
        <p:spPr>
          <a:xfrm>
            <a:off x="6208000" y="7005914"/>
            <a:ext cx="2880000" cy="329453"/>
          </a:xfrm>
          <a:prstGeom prst="rect">
            <a:avLst/>
          </a:prstGeom>
          <a:solidFill>
            <a:srgbClr val="507A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0A1B04A1-F768-79BB-588E-A0DB63509D24}"/>
              </a:ext>
            </a:extLst>
          </p:cNvPr>
          <p:cNvSpPr/>
          <p:nvPr/>
        </p:nvSpPr>
        <p:spPr>
          <a:xfrm>
            <a:off x="3104000" y="7005913"/>
            <a:ext cx="2880000" cy="329453"/>
          </a:xfrm>
          <a:prstGeom prst="rect">
            <a:avLst/>
          </a:prstGeom>
          <a:solidFill>
            <a:srgbClr val="2D4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Footer Placeholder 2">
            <a:extLst>
              <a:ext uri="{FF2B5EF4-FFF2-40B4-BE49-F238E27FC236}">
                <a16:creationId xmlns:a16="http://schemas.microsoft.com/office/drawing/2014/main" id="{2D18131E-F7FC-5AB9-69D1-60E292286EB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419735792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96" r:id="rId44"/>
    <p:sldLayoutId id="2147483798" r:id="rId45"/>
    <p:sldLayoutId id="2147483799" r:id="rId46"/>
    <p:sldLayoutId id="2147483800" r:id="rId47"/>
    <p:sldLayoutId id="2147483801" r:id="rId48"/>
    <p:sldLayoutId id="2147483802" r:id="rId49"/>
    <p:sldLayoutId id="2147483803" r:id="rId50"/>
    <p:sldLayoutId id="2147483804" r:id="rId51"/>
    <p:sldLayoutId id="2147483805" r:id="rId52"/>
    <p:sldLayoutId id="2147483806" r:id="rId53"/>
    <p:sldLayoutId id="2147483807" r:id="rId54"/>
    <p:sldLayoutId id="2147483808" r:id="rId55"/>
    <p:sldLayoutId id="2147483809" r:id="rId56"/>
    <p:sldLayoutId id="2147483797" r:id="rId57"/>
    <p:sldLayoutId id="2147483812" r:id="rId58"/>
  </p:sldLayoutIdLst>
  <p:hf sldNum="0" hdr="0" ftr="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114000"/>
        </a:lnSpc>
        <a:spcBef>
          <a:spcPts val="10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1pPr>
      <a:lvl2pPr marL="685800" indent="-228600" algn="l" defTabSz="914400" rtl="0" eaLnBrk="1" latinLnBrk="0" hangingPunct="1">
        <a:lnSpc>
          <a:spcPct val="114000"/>
        </a:lnSpc>
        <a:spcBef>
          <a:spcPts val="5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2pPr>
      <a:lvl3pPr marL="1143000" indent="-228600" algn="l" defTabSz="914400" rtl="0" eaLnBrk="1" latinLnBrk="0" hangingPunct="1">
        <a:lnSpc>
          <a:spcPct val="114000"/>
        </a:lnSpc>
        <a:spcBef>
          <a:spcPts val="5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3pPr>
      <a:lvl4pPr marL="1600200" indent="-228600" algn="l" defTabSz="914400" rtl="0" eaLnBrk="1" latinLnBrk="0" hangingPunct="1">
        <a:lnSpc>
          <a:spcPct val="114000"/>
        </a:lnSpc>
        <a:spcBef>
          <a:spcPts val="500"/>
        </a:spcBef>
        <a:buClr>
          <a:srgbClr val="507AC2"/>
        </a:buClr>
        <a:buFont typeface="Wingdings" panose="05000000000000000000" pitchFamily="2" charset="2"/>
        <a:buChar char="§"/>
        <a:defRPr sz="1400" kern="1200">
          <a:solidFill>
            <a:srgbClr val="00205F">
              <a:alpha val="85000"/>
            </a:srgbClr>
          </a:solidFill>
          <a:latin typeface="+mn-lt"/>
          <a:ea typeface="+mn-ea"/>
          <a:cs typeface="+mn-cs"/>
        </a:defRPr>
      </a:lvl4pPr>
      <a:lvl5pPr marL="2057400" indent="-228600" algn="l" defTabSz="914400" rtl="0" eaLnBrk="1" latinLnBrk="0" hangingPunct="1">
        <a:lnSpc>
          <a:spcPct val="114000"/>
        </a:lnSpc>
        <a:spcBef>
          <a:spcPts val="500"/>
        </a:spcBef>
        <a:buClr>
          <a:srgbClr val="507AC2"/>
        </a:buClr>
        <a:buFont typeface="Wingdings" panose="05000000000000000000" pitchFamily="2" charset="2"/>
        <a:buChar char="§"/>
        <a:defRPr sz="1400" kern="1200">
          <a:solidFill>
            <a:srgbClr val="00205F">
              <a:alpha val="85000"/>
            </a:srgb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04F46AEE-9850-8D1E-364E-FC25E5D51C7E}"/>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5" name="Tijdelijke aanduiding voor tekst 2">
            <a:extLst>
              <a:ext uri="{FF2B5EF4-FFF2-40B4-BE49-F238E27FC236}">
                <a16:creationId xmlns:a16="http://schemas.microsoft.com/office/drawing/2014/main" id="{BCEE348B-7A0D-D930-FA33-E274FEB6A6FF}"/>
              </a:ext>
            </a:extLst>
          </p:cNvPr>
          <p:cNvSpPr>
            <a:spLocks noGrp="1"/>
          </p:cNvSpPr>
          <p:nvPr>
            <p:ph type="body"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hthoek 8">
            <a:extLst>
              <a:ext uri="{FF2B5EF4-FFF2-40B4-BE49-F238E27FC236}">
                <a16:creationId xmlns:a16="http://schemas.microsoft.com/office/drawing/2014/main" id="{FF431124-AD73-F52B-FCEE-1CD8B89D0E6A}"/>
              </a:ext>
            </a:extLst>
          </p:cNvPr>
          <p:cNvSpPr/>
          <p:nvPr/>
        </p:nvSpPr>
        <p:spPr>
          <a:xfrm>
            <a:off x="0" y="7005915"/>
            <a:ext cx="2880000" cy="32945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54776D0-C85A-6231-FED0-0AA5B60A5211}"/>
              </a:ext>
            </a:extLst>
          </p:cNvPr>
          <p:cNvSpPr/>
          <p:nvPr/>
        </p:nvSpPr>
        <p:spPr>
          <a:xfrm>
            <a:off x="9312000" y="7005915"/>
            <a:ext cx="2880000" cy="329453"/>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86244DC5-8FFD-57D4-6FCD-CDEFFDAFB84D}"/>
              </a:ext>
            </a:extLst>
          </p:cNvPr>
          <p:cNvSpPr/>
          <p:nvPr/>
        </p:nvSpPr>
        <p:spPr>
          <a:xfrm>
            <a:off x="6208000" y="7005914"/>
            <a:ext cx="2880000" cy="329453"/>
          </a:xfrm>
          <a:prstGeom prst="rect">
            <a:avLst/>
          </a:prstGeom>
          <a:solidFill>
            <a:srgbClr val="507A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0A1B04A1-F768-79BB-588E-A0DB63509D24}"/>
              </a:ext>
            </a:extLst>
          </p:cNvPr>
          <p:cNvSpPr/>
          <p:nvPr/>
        </p:nvSpPr>
        <p:spPr>
          <a:xfrm>
            <a:off x="3104000" y="7005913"/>
            <a:ext cx="2880000" cy="329453"/>
          </a:xfrm>
          <a:prstGeom prst="rect">
            <a:avLst/>
          </a:prstGeom>
          <a:solidFill>
            <a:srgbClr val="2D4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Footer Placeholder 2">
            <a:extLst>
              <a:ext uri="{FF2B5EF4-FFF2-40B4-BE49-F238E27FC236}">
                <a16:creationId xmlns:a16="http://schemas.microsoft.com/office/drawing/2014/main" id="{5F569896-0B1C-0BEF-2C72-F48484564EA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818987913"/>
      </p:ext>
    </p:extLst>
  </p:cSld>
  <p:clrMap bg1="lt1" tx1="dk1" bg2="lt2" tx2="dk2" accent1="accent1" accent2="accent2" accent3="accent3" accent4="accent4" accent5="accent5" accent6="accent6" hlink="hlink" folHlink="folHlink"/>
  <p:sldLayoutIdLst>
    <p:sldLayoutId id="2147483667" r:id="rId1"/>
    <p:sldLayoutId id="2147483716"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28" r:id="rId45"/>
    <p:sldLayoutId id="2147483729" r:id="rId46"/>
    <p:sldLayoutId id="2147483730" r:id="rId47"/>
    <p:sldLayoutId id="2147483732" r:id="rId48"/>
    <p:sldLayoutId id="2147483734" r:id="rId49"/>
    <p:sldLayoutId id="2147483733" r:id="rId50"/>
    <p:sldLayoutId id="2147483725" r:id="rId51"/>
    <p:sldLayoutId id="2147483722" r:id="rId52"/>
    <p:sldLayoutId id="2147483726" r:id="rId53"/>
    <p:sldLayoutId id="2147483720" r:id="rId54"/>
    <p:sldLayoutId id="2147483727" r:id="rId55"/>
    <p:sldLayoutId id="2147483724" r:id="rId56"/>
    <p:sldLayoutId id="2147483710" r:id="rId57"/>
    <p:sldLayoutId id="2147483810" r:id="rId58"/>
  </p:sldLayoutIdLst>
  <p:hf sldNum="0" hdr="0" ftr="0"/>
  <p:txStyles>
    <p:titleStyle>
      <a:lvl1pPr algn="l" defTabSz="914400" rtl="0" eaLnBrk="1" latinLnBrk="0" hangingPunct="1">
        <a:lnSpc>
          <a:spcPct val="90000"/>
        </a:lnSpc>
        <a:spcBef>
          <a:spcPct val="0"/>
        </a:spcBef>
        <a:buNone/>
        <a:defRPr sz="2000" b="1" kern="1200">
          <a:solidFill>
            <a:schemeClr val="tx2"/>
          </a:solidFill>
          <a:latin typeface="+mj-lt"/>
          <a:ea typeface="+mj-ea"/>
          <a:cs typeface="+mj-cs"/>
        </a:defRPr>
      </a:lvl1pPr>
    </p:titleStyle>
    <p:bodyStyle>
      <a:lvl1pPr marL="228600" indent="-228600" algn="l" defTabSz="914400" rtl="0" eaLnBrk="1" latinLnBrk="0" hangingPunct="1">
        <a:lnSpc>
          <a:spcPct val="114000"/>
        </a:lnSpc>
        <a:spcBef>
          <a:spcPts val="1000"/>
        </a:spcBef>
        <a:buClr>
          <a:srgbClr val="507AC2"/>
        </a:buClr>
        <a:buFont typeface="Wingdings" panose="05000000000000000000" pitchFamily="2" charset="2"/>
        <a:buChar char="§"/>
        <a:defRPr sz="1200" kern="1200">
          <a:solidFill>
            <a:schemeClr val="tx1">
              <a:alpha val="85000"/>
            </a:schemeClr>
          </a:solidFill>
          <a:latin typeface="+mn-lt"/>
          <a:ea typeface="+mn-ea"/>
          <a:cs typeface="+mn-cs"/>
        </a:defRPr>
      </a:lvl1pPr>
      <a:lvl2pPr marL="6858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2pPr>
      <a:lvl3pPr marL="11430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3pPr>
      <a:lvl4pPr marL="16002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4pPr>
      <a:lvl5pPr marL="20574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7A5A544-96BA-939C-8DE5-BC706C496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Trebuchet MS" panose="020B0703020202090204" pitchFamily="34" charset="0"/>
              </a:defRPr>
            </a:lvl1pPr>
          </a:lstStyle>
          <a:p>
            <a:fld id="{453ED6B7-88E1-5140-AD93-170EF27FC7B9}" type="datetime3">
              <a:rPr lang="en-US" smtClean="0"/>
              <a:t>11 August 2026</a:t>
            </a:fld>
            <a:endParaRPr lang="en-BE"/>
          </a:p>
        </p:txBody>
      </p:sp>
      <p:sp>
        <p:nvSpPr>
          <p:cNvPr id="6" name="Slide Number Placeholder 5">
            <a:extLst>
              <a:ext uri="{FF2B5EF4-FFF2-40B4-BE49-F238E27FC236}">
                <a16:creationId xmlns:a16="http://schemas.microsoft.com/office/drawing/2014/main" id="{920D2273-E3FF-A7BD-06D2-472D521F27FF}"/>
              </a:ext>
            </a:extLst>
          </p:cNvPr>
          <p:cNvSpPr>
            <a:spLocks noGrp="1"/>
          </p:cNvSpPr>
          <p:nvPr>
            <p:ph type="sldNum" sz="quarter" idx="4"/>
          </p:nvPr>
        </p:nvSpPr>
        <p:spPr>
          <a:xfrm>
            <a:off x="8610600" y="6356350"/>
            <a:ext cx="2743200" cy="152091"/>
          </a:xfrm>
          <a:prstGeom prst="rect">
            <a:avLst/>
          </a:prstGeom>
        </p:spPr>
        <p:txBody>
          <a:bodyPr vert="horz" lIns="91440" tIns="45720" rIns="91440" bIns="45720" rtlCol="0" anchor="ctr"/>
          <a:lstStyle>
            <a:lvl1pPr algn="r">
              <a:defRPr sz="1200">
                <a:solidFill>
                  <a:schemeClr val="bg1"/>
                </a:solidFill>
                <a:latin typeface="Trebuchet MS" panose="020B0703020202090204" pitchFamily="34" charset="0"/>
              </a:defRPr>
            </a:lvl1pPr>
          </a:lstStyle>
          <a:p>
            <a:fld id="{DE8C616B-0842-F943-ABDB-00B741DDA2D5}" type="slidenum">
              <a:rPr lang="en-BE" smtClean="0"/>
              <a:pPr/>
              <a:t>‹#›</a:t>
            </a:fld>
            <a:endParaRPr lang="en-BE"/>
          </a:p>
        </p:txBody>
      </p:sp>
      <p:sp>
        <p:nvSpPr>
          <p:cNvPr id="10" name="Footer Placeholder 2">
            <a:extLst>
              <a:ext uri="{FF2B5EF4-FFF2-40B4-BE49-F238E27FC236}">
                <a16:creationId xmlns:a16="http://schemas.microsoft.com/office/drawing/2014/main" id="{D2A74D4B-86CC-D0A8-9772-6CFEF8A1E340}"/>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5" name="Tijdelijke aanduiding voor titel 1">
            <a:extLst>
              <a:ext uri="{FF2B5EF4-FFF2-40B4-BE49-F238E27FC236}">
                <a16:creationId xmlns:a16="http://schemas.microsoft.com/office/drawing/2014/main" id="{F49FED6E-4E9F-ACB5-46FE-C4292C2F42BC}"/>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7" name="Tijdelijke aanduiding voor tekst 2">
            <a:extLst>
              <a:ext uri="{FF2B5EF4-FFF2-40B4-BE49-F238E27FC236}">
                <a16:creationId xmlns:a16="http://schemas.microsoft.com/office/drawing/2014/main" id="{6176C9D7-F0DC-BC10-C391-145E68AE761B}"/>
              </a:ext>
            </a:extLst>
          </p:cNvPr>
          <p:cNvSpPr>
            <a:spLocks noGrp="1"/>
          </p:cNvSpPr>
          <p:nvPr>
            <p:ph type="body" idx="1"/>
          </p:nvPr>
        </p:nvSpPr>
        <p:spPr>
          <a:xfrm>
            <a:off x="792000" y="1941197"/>
            <a:ext cx="10608000" cy="431181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01527364"/>
      </p:ext>
    </p:extLst>
  </p:cSld>
  <p:clrMap bg1="lt1" tx1="dk1" bg2="lt2" tx2="dk2" accent1="accent1" accent2="accent2" accent3="accent3" accent4="accent4" accent5="accent5" accent6="accent6" hlink="hlink" folHlink="folHlink"/>
  <p:sldLayoutIdLst>
    <p:sldLayoutId id="2147483738" r:id="rId1"/>
    <p:sldLayoutId id="2147483737" r:id="rId2"/>
    <p:sldLayoutId id="2147483748" r:id="rId3"/>
    <p:sldLayoutId id="2147483747" r:id="rId4"/>
    <p:sldLayoutId id="2147483739" r:id="rId5"/>
    <p:sldLayoutId id="2147483740" r:id="rId6"/>
    <p:sldLayoutId id="2147483741" r:id="rId7"/>
    <p:sldLayoutId id="2147483742" r:id="rId8"/>
    <p:sldLayoutId id="2147483743" r:id="rId9"/>
    <p:sldLayoutId id="2147483750" r:id="rId10"/>
    <p:sldLayoutId id="2147483744" r:id="rId11"/>
    <p:sldLayoutId id="2147483749" r:id="rId12"/>
    <p:sldLayoutId id="2147483751" r:id="rId13"/>
    <p:sldLayoutId id="2147483811" r:id="rId14"/>
  </p:sldLayoutIdLst>
  <p:hf sldNum="0" hdr="0" ftr="0"/>
  <p:txStyles>
    <p:titleStyle>
      <a:lvl1pPr algn="l" defTabSz="914400" rtl="0" eaLnBrk="1" latinLnBrk="0" hangingPunct="1">
        <a:lnSpc>
          <a:spcPct val="90000"/>
        </a:lnSpc>
        <a:spcBef>
          <a:spcPct val="0"/>
        </a:spcBef>
        <a:buNone/>
        <a:defRPr sz="3200" b="1" kern="1200">
          <a:solidFill>
            <a:schemeClr val="bg1"/>
          </a:solidFill>
          <a:latin typeface="Trebuchet MS" panose="020B0703020202090204" pitchFamily="34" charset="0"/>
          <a:ea typeface="+mj-ea"/>
          <a:cs typeface="+mj-cs"/>
        </a:defRPr>
      </a:lvl1pPr>
    </p:titleStyle>
    <p:bodyStyle>
      <a:lvl1pPr marL="228600" indent="-228600" algn="l" defTabSz="914400" rtl="0" eaLnBrk="1" latinLnBrk="0" hangingPunct="1">
        <a:lnSpc>
          <a:spcPct val="114000"/>
        </a:lnSpc>
        <a:spcBef>
          <a:spcPts val="1000"/>
        </a:spcBef>
        <a:buFont typeface="Wingdings" pitchFamily="2" charset="2"/>
        <a:buChar char="§"/>
        <a:defRPr sz="1600" kern="120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114000"/>
        </a:lnSpc>
        <a:spcBef>
          <a:spcPts val="500"/>
        </a:spcBef>
        <a:buFont typeface="Wingdings" pitchFamily="2" charset="2"/>
        <a:buChar char="§"/>
        <a:defRPr sz="1600" kern="1200">
          <a:solidFill>
            <a:schemeClr val="bg1"/>
          </a:solidFill>
          <a:latin typeface="Trebuchet MS" panose="020B0703020202090204" pitchFamily="34" charset="0"/>
          <a:ea typeface="+mn-ea"/>
          <a:cs typeface="+mn-cs"/>
        </a:defRPr>
      </a:lvl2pPr>
      <a:lvl3pPr marL="1143000" indent="-228600" algn="l" defTabSz="914400" rtl="0" eaLnBrk="1" latinLnBrk="0" hangingPunct="1">
        <a:lnSpc>
          <a:spcPct val="114000"/>
        </a:lnSpc>
        <a:spcBef>
          <a:spcPts val="500"/>
        </a:spcBef>
        <a:buFont typeface="Wingdings" pitchFamily="2" charset="2"/>
        <a:buChar char="§"/>
        <a:defRPr sz="1600" kern="1200">
          <a:solidFill>
            <a:schemeClr val="bg1"/>
          </a:solidFill>
          <a:latin typeface="Trebuchet MS" panose="020B0703020202090204" pitchFamily="34" charset="0"/>
          <a:ea typeface="+mn-ea"/>
          <a:cs typeface="+mn-cs"/>
        </a:defRPr>
      </a:lvl3pPr>
      <a:lvl4pPr marL="1600200" indent="-228600" algn="l" defTabSz="914400" rtl="0" eaLnBrk="1" latinLnBrk="0" hangingPunct="1">
        <a:lnSpc>
          <a:spcPct val="114000"/>
        </a:lnSpc>
        <a:spcBef>
          <a:spcPts val="500"/>
        </a:spcBef>
        <a:buFont typeface="Wingdings" pitchFamily="2" charset="2"/>
        <a:buChar char="§"/>
        <a:defRPr sz="1400" kern="1200">
          <a:solidFill>
            <a:schemeClr val="bg1"/>
          </a:solidFill>
          <a:latin typeface="Trebuchet MS" panose="020B0703020202090204" pitchFamily="34" charset="0"/>
          <a:ea typeface="+mn-ea"/>
          <a:cs typeface="+mn-cs"/>
        </a:defRPr>
      </a:lvl4pPr>
      <a:lvl5pPr marL="2057400" indent="-228600" algn="l" defTabSz="914400" rtl="0" eaLnBrk="1" latinLnBrk="0" hangingPunct="1">
        <a:lnSpc>
          <a:spcPct val="114000"/>
        </a:lnSpc>
        <a:spcBef>
          <a:spcPts val="500"/>
        </a:spcBef>
        <a:buFont typeface="Wingdings" pitchFamily="2" charset="2"/>
        <a:buChar char="§"/>
        <a:defRPr sz="1400" kern="1200">
          <a:solidFill>
            <a:schemeClr val="bg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ijdelijke aanduiding voor titel 1">
            <a:extLst>
              <a:ext uri="{FF2B5EF4-FFF2-40B4-BE49-F238E27FC236}">
                <a16:creationId xmlns:a16="http://schemas.microsoft.com/office/drawing/2014/main" id="{0135801F-38EE-3E7C-195F-B3EE586C70F0}"/>
              </a:ext>
            </a:extLst>
          </p:cNvPr>
          <p:cNvSpPr>
            <a:spLocks noGrp="1"/>
          </p:cNvSpPr>
          <p:nvPr>
            <p:ph type="title"/>
          </p:nvPr>
        </p:nvSpPr>
        <p:spPr>
          <a:xfrm>
            <a:off x="792000" y="648000"/>
            <a:ext cx="10608000" cy="1325563"/>
          </a:xfrm>
          <a:prstGeom prst="rect">
            <a:avLst/>
          </a:prstGeom>
        </p:spPr>
        <p:txBody>
          <a:bodyPr vert="horz" lIns="91440" tIns="45720" rIns="91440" bIns="45720" rtlCol="0" anchor="ctr">
            <a:normAutofit/>
          </a:bodyPr>
          <a:lstStyle/>
          <a:p>
            <a:r>
              <a:rPr lang="en-GB"/>
              <a:t>Click to edit Master title style</a:t>
            </a:r>
            <a:endParaRPr lang="nl-NL"/>
          </a:p>
        </p:txBody>
      </p:sp>
      <p:sp>
        <p:nvSpPr>
          <p:cNvPr id="17" name="Tijdelijke aanduiding voor tekst 2">
            <a:extLst>
              <a:ext uri="{FF2B5EF4-FFF2-40B4-BE49-F238E27FC236}">
                <a16:creationId xmlns:a16="http://schemas.microsoft.com/office/drawing/2014/main" id="{1E12AF20-16B0-3094-B519-E95550D5CF18}"/>
              </a:ext>
            </a:extLst>
          </p:cNvPr>
          <p:cNvSpPr>
            <a:spLocks noGrp="1"/>
          </p:cNvSpPr>
          <p:nvPr>
            <p:ph type="body" idx="1"/>
          </p:nvPr>
        </p:nvSpPr>
        <p:spPr>
          <a:xfrm>
            <a:off x="792000" y="2126751"/>
            <a:ext cx="10608000" cy="4083249"/>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1759363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Lst>
  <p:hf sldNum="0" hdr="0" ft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7A19F74E-5D1D-731E-BB7F-BB59EB713535}"/>
              </a:ext>
            </a:extLst>
          </p:cNvPr>
          <p:cNvSpPr>
            <a:spLocks noGrp="1"/>
          </p:cNvSpPr>
          <p:nvPr>
            <p:ph type="title"/>
          </p:nvPr>
        </p:nvSpPr>
        <p:spPr/>
        <p:txBody>
          <a:bodyPr/>
          <a:lstStyle/>
          <a:p>
            <a:r>
              <a:rPr lang="en-GB" err="1">
                <a:cs typeface="Arial"/>
              </a:rPr>
              <a:t>Basisbegrippen</a:t>
            </a:r>
            <a:r>
              <a:rPr lang="en-GB">
                <a:cs typeface="Arial"/>
              </a:rPr>
              <a:t> </a:t>
            </a:r>
            <a:r>
              <a:rPr lang="en-GB" err="1">
                <a:cs typeface="Arial"/>
              </a:rPr>
              <a:t>uit</a:t>
            </a:r>
            <a:r>
              <a:rPr lang="en-GB">
                <a:cs typeface="Arial"/>
              </a:rPr>
              <a:t> de </a:t>
            </a:r>
            <a:r>
              <a:rPr lang="en-GB" err="1">
                <a:cs typeface="Arial"/>
              </a:rPr>
              <a:t>biologie</a:t>
            </a:r>
            <a:endParaRPr lang="en-GB" err="1"/>
          </a:p>
        </p:txBody>
      </p:sp>
      <p:sp>
        <p:nvSpPr>
          <p:cNvPr id="2" name="Text Placeholder 1">
            <a:extLst>
              <a:ext uri="{FF2B5EF4-FFF2-40B4-BE49-F238E27FC236}">
                <a16:creationId xmlns:a16="http://schemas.microsoft.com/office/drawing/2014/main" id="{CF0E2DCD-593A-6DB6-51EC-C0AA34418F42}"/>
              </a:ext>
            </a:extLst>
          </p:cNvPr>
          <p:cNvSpPr>
            <a:spLocks noGrp="1"/>
          </p:cNvSpPr>
          <p:nvPr>
            <p:ph type="body" sz="quarter" idx="10"/>
          </p:nvPr>
        </p:nvSpPr>
        <p:spPr/>
        <p:txBody>
          <a:bodyPr>
            <a:normAutofit fontScale="85000" lnSpcReduction="10000"/>
          </a:bodyPr>
          <a:lstStyle/>
          <a:p>
            <a:endParaRPr lang="en-BE"/>
          </a:p>
        </p:txBody>
      </p:sp>
    </p:spTree>
    <p:extLst>
      <p:ext uri="{BB962C8B-B14F-4D97-AF65-F5344CB8AC3E}">
        <p14:creationId xmlns:p14="http://schemas.microsoft.com/office/powerpoint/2010/main" val="4193907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EFF6F-4187-CA0E-0CF5-19A66CF7291E}"/>
              </a:ext>
            </a:extLst>
          </p:cNvPr>
          <p:cNvSpPr>
            <a:spLocks noGrp="1"/>
          </p:cNvSpPr>
          <p:nvPr>
            <p:ph type="title"/>
          </p:nvPr>
        </p:nvSpPr>
        <p:spPr/>
        <p:txBody>
          <a:bodyPr/>
          <a:lstStyle/>
          <a:p>
            <a:r>
              <a:rPr lang="en-GB">
                <a:cs typeface="Arial"/>
              </a:rPr>
              <a:t>De cel</a:t>
            </a:r>
            <a:endParaRPr lang="en-GB"/>
          </a:p>
        </p:txBody>
      </p:sp>
      <p:sp>
        <p:nvSpPr>
          <p:cNvPr id="4" name="Text Placeholder 3">
            <a:extLst>
              <a:ext uri="{FF2B5EF4-FFF2-40B4-BE49-F238E27FC236}">
                <a16:creationId xmlns:a16="http://schemas.microsoft.com/office/drawing/2014/main" id="{F2E0E5EB-2B7C-C39D-A65D-11D3A3957070}"/>
              </a:ext>
            </a:extLst>
          </p:cNvPr>
          <p:cNvSpPr>
            <a:spLocks noGrp="1"/>
          </p:cNvSpPr>
          <p:nvPr>
            <p:ph type="body" sz="quarter" idx="10"/>
          </p:nvPr>
        </p:nvSpPr>
        <p:spPr/>
        <p:txBody>
          <a:bodyPr/>
          <a:lstStyle/>
          <a:p>
            <a:endParaRPr lang="en-BE"/>
          </a:p>
        </p:txBody>
      </p:sp>
    </p:spTree>
    <p:extLst>
      <p:ext uri="{BB962C8B-B14F-4D97-AF65-F5344CB8AC3E}">
        <p14:creationId xmlns:p14="http://schemas.microsoft.com/office/powerpoint/2010/main" val="916894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D145-7447-E6FE-BD6F-504836FCD036}"/>
              </a:ext>
            </a:extLst>
          </p:cNvPr>
          <p:cNvSpPr>
            <a:spLocks noGrp="1"/>
          </p:cNvSpPr>
          <p:nvPr>
            <p:ph type="title"/>
          </p:nvPr>
        </p:nvSpPr>
        <p:spPr/>
        <p:txBody>
          <a:bodyPr/>
          <a:lstStyle/>
          <a:p>
            <a:r>
              <a:rPr lang="nl-NL">
                <a:solidFill>
                  <a:schemeClr val="tx2"/>
                </a:solidFill>
                <a:latin typeface="Trebuchet MS"/>
              </a:rPr>
              <a:t>Cellen in het lichaam</a:t>
            </a:r>
            <a:endParaRPr lang="en-US" b="0">
              <a:solidFill>
                <a:schemeClr val="tx2"/>
              </a:solidFill>
              <a:latin typeface="Trebuchet MS"/>
            </a:endParaRPr>
          </a:p>
        </p:txBody>
      </p:sp>
      <p:sp>
        <p:nvSpPr>
          <p:cNvPr id="3" name="Content Placeholder 2">
            <a:extLst>
              <a:ext uri="{FF2B5EF4-FFF2-40B4-BE49-F238E27FC236}">
                <a16:creationId xmlns:a16="http://schemas.microsoft.com/office/drawing/2014/main" id="{D39C48B6-8C48-DB08-CCD8-B6BC86B0AF6D}"/>
              </a:ext>
            </a:extLst>
          </p:cNvPr>
          <p:cNvSpPr>
            <a:spLocks noGrp="1"/>
          </p:cNvSpPr>
          <p:nvPr>
            <p:ph idx="1"/>
          </p:nvPr>
        </p:nvSpPr>
        <p:spPr/>
        <p:txBody>
          <a:bodyPr vert="horz" lIns="91440" tIns="45720" rIns="91440" bIns="45720" rtlCol="0" anchor="t">
            <a:noAutofit/>
          </a:bodyPr>
          <a:lstStyle/>
          <a:p>
            <a:pPr>
              <a:buClr>
                <a:srgbClr val="507AC2"/>
              </a:buClr>
              <a:buFont typeface="Wingdings" panose="05000000000000000000" pitchFamily="2" charset="2"/>
              <a:buChar char="§"/>
            </a:pPr>
            <a:r>
              <a:rPr lang="en-US" b="1">
                <a:solidFill>
                  <a:srgbClr val="00205F">
                    <a:alpha val="85000"/>
                  </a:srgbClr>
                </a:solidFill>
                <a:latin typeface="+mn-lt"/>
              </a:rPr>
              <a:t>Elke cel </a:t>
            </a:r>
            <a:r>
              <a:rPr lang="en-US" b="1" err="1">
                <a:solidFill>
                  <a:srgbClr val="00205F">
                    <a:alpha val="85000"/>
                  </a:srgbClr>
                </a:solidFill>
                <a:latin typeface="+mn-lt"/>
              </a:rPr>
              <a:t>ziet</a:t>
            </a:r>
            <a:r>
              <a:rPr lang="en-US" b="1">
                <a:solidFill>
                  <a:srgbClr val="00205F">
                    <a:alpha val="85000"/>
                  </a:srgbClr>
                </a:solidFill>
                <a:latin typeface="+mn-lt"/>
              </a:rPr>
              <a:t> er </a:t>
            </a:r>
            <a:r>
              <a:rPr lang="en-US" b="1" err="1">
                <a:solidFill>
                  <a:srgbClr val="00205F">
                    <a:alpha val="85000"/>
                  </a:srgbClr>
                </a:solidFill>
                <a:latin typeface="+mn-lt"/>
              </a:rPr>
              <a:t>anders</a:t>
            </a:r>
            <a:r>
              <a:rPr lang="en-US" b="1">
                <a:solidFill>
                  <a:srgbClr val="00205F">
                    <a:alpha val="85000"/>
                  </a:srgbClr>
                </a:solidFill>
                <a:latin typeface="+mn-lt"/>
              </a:rPr>
              <a:t> </a:t>
            </a:r>
            <a:r>
              <a:rPr lang="en-US" b="1" err="1">
                <a:solidFill>
                  <a:srgbClr val="00205F">
                    <a:alpha val="85000"/>
                  </a:srgbClr>
                </a:solidFill>
                <a:latin typeface="+mn-lt"/>
              </a:rPr>
              <a:t>uit</a:t>
            </a:r>
            <a:endParaRPr lang="en-US" b="1">
              <a:solidFill>
                <a:srgbClr val="00205F">
                  <a:alpha val="85000"/>
                </a:srgbClr>
              </a:solidFill>
              <a:latin typeface="+mn-lt"/>
            </a:endParaRPr>
          </a:p>
          <a:p>
            <a:pPr>
              <a:buClr>
                <a:srgbClr val="507AC2"/>
              </a:buClr>
              <a:buFont typeface="Wingdings" panose="05000000000000000000" pitchFamily="2" charset="2"/>
              <a:buChar char="§"/>
            </a:pPr>
            <a:r>
              <a:rPr lang="en-US" b="1" err="1">
                <a:solidFill>
                  <a:srgbClr val="00205F">
                    <a:alpha val="85000"/>
                  </a:srgbClr>
                </a:solidFill>
                <a:latin typeface="+mn-lt"/>
              </a:rPr>
              <a:t>Cellen</a:t>
            </a:r>
            <a:r>
              <a:rPr lang="en-US" b="1">
                <a:solidFill>
                  <a:srgbClr val="00205F">
                    <a:alpha val="85000"/>
                  </a:srgbClr>
                </a:solidFill>
                <a:latin typeface="+mn-lt"/>
              </a:rPr>
              <a:t> </a:t>
            </a:r>
            <a:r>
              <a:rPr lang="en-US" b="1" err="1">
                <a:solidFill>
                  <a:srgbClr val="00205F">
                    <a:alpha val="85000"/>
                  </a:srgbClr>
                </a:solidFill>
                <a:latin typeface="+mn-lt"/>
              </a:rPr>
              <a:t>hebben</a:t>
            </a:r>
            <a:r>
              <a:rPr lang="en-US" b="1">
                <a:solidFill>
                  <a:srgbClr val="00205F">
                    <a:alpha val="85000"/>
                  </a:srgbClr>
                </a:solidFill>
                <a:latin typeface="+mn-lt"/>
              </a:rPr>
              <a:t> </a:t>
            </a:r>
            <a:r>
              <a:rPr lang="en-US" b="1" err="1">
                <a:solidFill>
                  <a:srgbClr val="00205F">
                    <a:alpha val="85000"/>
                  </a:srgbClr>
                </a:solidFill>
                <a:latin typeface="+mn-lt"/>
              </a:rPr>
              <a:t>speciale</a:t>
            </a:r>
            <a:r>
              <a:rPr lang="en-US" b="1">
                <a:solidFill>
                  <a:srgbClr val="00205F">
                    <a:alpha val="85000"/>
                  </a:srgbClr>
                </a:solidFill>
                <a:latin typeface="+mn-lt"/>
              </a:rPr>
              <a:t> taken </a:t>
            </a:r>
          </a:p>
          <a:p>
            <a:pPr lvl="1">
              <a:lnSpc>
                <a:spcPct val="113999"/>
              </a:lnSpc>
              <a:buFont typeface="Courier New" panose="020B0604020202020204" pitchFamily="34" charset="0"/>
              <a:buChar char="o"/>
            </a:pPr>
            <a:r>
              <a:rPr lang="en-US">
                <a:solidFill>
                  <a:srgbClr val="00205F">
                    <a:alpha val="85000"/>
                  </a:srgbClr>
                </a:solidFill>
                <a:latin typeface="+mn-lt"/>
              </a:rPr>
              <a:t>Zuurstof </a:t>
            </a:r>
            <a:r>
              <a:rPr lang="en-US" err="1">
                <a:solidFill>
                  <a:srgbClr val="00205F">
                    <a:alpha val="85000"/>
                  </a:srgbClr>
                </a:solidFill>
                <a:latin typeface="+mn-lt"/>
              </a:rPr>
              <a:t>vervoeren</a:t>
            </a:r>
            <a:endParaRPr lang="en-US">
              <a:solidFill>
                <a:srgbClr val="00205F">
                  <a:alpha val="85000"/>
                </a:srgbClr>
              </a:solidFill>
              <a:latin typeface="+mn-lt"/>
            </a:endParaRPr>
          </a:p>
          <a:p>
            <a:pPr lvl="1">
              <a:lnSpc>
                <a:spcPct val="113999"/>
              </a:lnSpc>
              <a:buFont typeface="Courier New" panose="020B0604020202020204" pitchFamily="34" charset="0"/>
              <a:buChar char="o"/>
            </a:pPr>
            <a:r>
              <a:rPr lang="en-US" err="1">
                <a:solidFill>
                  <a:srgbClr val="00205F">
                    <a:alpha val="85000"/>
                  </a:srgbClr>
                </a:solidFill>
                <a:latin typeface="+mn-lt"/>
              </a:rPr>
              <a:t>Signalen</a:t>
            </a:r>
            <a:r>
              <a:rPr lang="en-US">
                <a:solidFill>
                  <a:srgbClr val="00205F">
                    <a:alpha val="85000"/>
                  </a:srgbClr>
                </a:solidFill>
                <a:latin typeface="+mn-lt"/>
              </a:rPr>
              <a:t> </a:t>
            </a:r>
            <a:r>
              <a:rPr lang="en-US" err="1">
                <a:solidFill>
                  <a:srgbClr val="00205F">
                    <a:alpha val="85000"/>
                  </a:srgbClr>
                </a:solidFill>
                <a:latin typeface="+mn-lt"/>
              </a:rPr>
              <a:t>opvangen</a:t>
            </a:r>
            <a:r>
              <a:rPr lang="en-US">
                <a:solidFill>
                  <a:srgbClr val="00205F">
                    <a:alpha val="85000"/>
                  </a:srgbClr>
                </a:solidFill>
                <a:latin typeface="+mn-lt"/>
              </a:rPr>
              <a:t> </a:t>
            </a:r>
            <a:r>
              <a:rPr lang="en-US" err="1">
                <a:solidFill>
                  <a:srgbClr val="00205F">
                    <a:alpha val="85000"/>
                  </a:srgbClr>
                </a:solidFill>
                <a:latin typeface="+mn-lt"/>
              </a:rPr>
              <a:t>en</a:t>
            </a:r>
            <a:r>
              <a:rPr lang="en-US">
                <a:solidFill>
                  <a:srgbClr val="00205F">
                    <a:alpha val="85000"/>
                  </a:srgbClr>
                </a:solidFill>
                <a:latin typeface="+mn-lt"/>
              </a:rPr>
              <a:t> </a:t>
            </a:r>
            <a:r>
              <a:rPr lang="en-US" err="1">
                <a:solidFill>
                  <a:srgbClr val="00205F">
                    <a:alpha val="85000"/>
                  </a:srgbClr>
                </a:solidFill>
                <a:latin typeface="+mn-lt"/>
              </a:rPr>
              <a:t>doorgeven</a:t>
            </a:r>
            <a:endParaRPr lang="en-US">
              <a:solidFill>
                <a:srgbClr val="00205F">
                  <a:alpha val="85000"/>
                </a:srgbClr>
              </a:solidFill>
              <a:latin typeface="+mn-lt"/>
            </a:endParaRPr>
          </a:p>
          <a:p>
            <a:pPr lvl="1">
              <a:lnSpc>
                <a:spcPct val="113999"/>
              </a:lnSpc>
              <a:buFont typeface="Courier New" panose="020B0604020202020204" pitchFamily="34" charset="0"/>
              <a:buChar char="o"/>
            </a:pPr>
            <a:r>
              <a:rPr lang="en-US">
                <a:solidFill>
                  <a:srgbClr val="00205F">
                    <a:alpha val="85000"/>
                  </a:srgbClr>
                </a:solidFill>
                <a:latin typeface="+mn-lt"/>
              </a:rPr>
              <a:t>…..</a:t>
            </a:r>
          </a:p>
          <a:p>
            <a:pPr lvl="1">
              <a:lnSpc>
                <a:spcPct val="113999"/>
              </a:lnSpc>
              <a:buFont typeface="Courier New" panose="020B0604020202020204" pitchFamily="34" charset="0"/>
              <a:buChar char="o"/>
            </a:pPr>
            <a:endParaRPr lang="en-US"/>
          </a:p>
        </p:txBody>
      </p:sp>
      <p:pic>
        <p:nvPicPr>
          <p:cNvPr id="5" name="Picture 4" descr="iStock_000014244745Small.jpg">
            <a:extLst>
              <a:ext uri="{FF2B5EF4-FFF2-40B4-BE49-F238E27FC236}">
                <a16:creationId xmlns:a16="http://schemas.microsoft.com/office/drawing/2014/main" id="{0BCEE39D-54D4-3B4D-A640-1425A57C27E9}"/>
              </a:ext>
            </a:extLst>
          </p:cNvPr>
          <p:cNvPicPr>
            <a:picLocks noChangeAspect="1"/>
          </p:cNvPicPr>
          <p:nvPr/>
        </p:nvPicPr>
        <p:blipFill>
          <a:blip r:embed="rId3" cstate="email">
            <a:extLst>
              <a:ext uri="{28A0092B-C50C-407E-A947-70E740481C1C}">
                <a14:useLocalDpi xmlns:a14="http://schemas.microsoft.com/office/drawing/2010/main"/>
              </a:ext>
            </a:extLst>
          </a:blip>
          <a:srcRect b="2513"/>
          <a:stretch>
            <a:fillRect/>
          </a:stretch>
        </p:blipFill>
        <p:spPr>
          <a:xfrm>
            <a:off x="5788608" y="524211"/>
            <a:ext cx="3402380" cy="5451288"/>
          </a:xfrm>
          <a:prstGeom prst="rect">
            <a:avLst/>
          </a:prstGeom>
        </p:spPr>
      </p:pic>
      <p:pic>
        <p:nvPicPr>
          <p:cNvPr id="7" name="Picture 6" descr="Blood cells_HR-3.jpg">
            <a:extLst>
              <a:ext uri="{FF2B5EF4-FFF2-40B4-BE49-F238E27FC236}">
                <a16:creationId xmlns:a16="http://schemas.microsoft.com/office/drawing/2014/main" id="{8D610A2D-3B7A-6665-705E-6727807251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77040" y="2511813"/>
            <a:ext cx="1798320" cy="1443990"/>
          </a:xfrm>
          <a:prstGeom prst="rect">
            <a:avLst/>
          </a:prstGeom>
        </p:spPr>
      </p:pic>
      <p:pic>
        <p:nvPicPr>
          <p:cNvPr id="9" name="Picture 8" descr="Braincells.jpg">
            <a:extLst>
              <a:ext uri="{FF2B5EF4-FFF2-40B4-BE49-F238E27FC236}">
                <a16:creationId xmlns:a16="http://schemas.microsoft.com/office/drawing/2014/main" id="{BD50417F-4399-5502-7039-047E4ED2E09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21056" y="492915"/>
            <a:ext cx="1463040" cy="1950720"/>
          </a:xfrm>
          <a:prstGeom prst="rect">
            <a:avLst/>
          </a:prstGeom>
        </p:spPr>
      </p:pic>
      <p:cxnSp>
        <p:nvCxnSpPr>
          <p:cNvPr id="11" name="Straight Connector 10">
            <a:extLst>
              <a:ext uri="{FF2B5EF4-FFF2-40B4-BE49-F238E27FC236}">
                <a16:creationId xmlns:a16="http://schemas.microsoft.com/office/drawing/2014/main" id="{4A5FBA05-8717-3A57-3852-5B37E0162CF0}"/>
              </a:ext>
            </a:extLst>
          </p:cNvPr>
          <p:cNvCxnSpPr/>
          <p:nvPr/>
        </p:nvCxnSpPr>
        <p:spPr>
          <a:xfrm>
            <a:off x="7516800" y="958851"/>
            <a:ext cx="2304256" cy="0"/>
          </a:xfrm>
          <a:prstGeom prst="line">
            <a:avLst/>
          </a:prstGeom>
          <a:ln w="28575">
            <a:solidFill>
              <a:schemeClr val="tx1"/>
            </a:solidFill>
            <a:headEnd type="oval" w="med" len="sm"/>
            <a:tailEnd type="oval" w="med"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FBAB017-EEC5-E164-519D-BCDE9E7B40BF}"/>
              </a:ext>
            </a:extLst>
          </p:cNvPr>
          <p:cNvCxnSpPr/>
          <p:nvPr/>
        </p:nvCxnSpPr>
        <p:spPr>
          <a:xfrm>
            <a:off x="8533188" y="2960613"/>
            <a:ext cx="1143852" cy="14462"/>
          </a:xfrm>
          <a:prstGeom prst="line">
            <a:avLst/>
          </a:prstGeom>
          <a:ln w="28575">
            <a:solidFill>
              <a:schemeClr val="tx1"/>
            </a:solidFill>
            <a:headEnd type="oval" w="med" len="sm"/>
            <a:tailEnd type="oval"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344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De bouw van een cel</a:t>
            </a:r>
            <a:endParaRPr lang="en-BE">
              <a:solidFill>
                <a:schemeClr val="tx2"/>
              </a:solidFill>
              <a:latin typeface="+mj-lt"/>
            </a:endParaRPr>
          </a:p>
        </p:txBody>
      </p:sp>
      <p:sp>
        <p:nvSpPr>
          <p:cNvPr id="7" name="Content Placeholder 6">
            <a:extLst>
              <a:ext uri="{FF2B5EF4-FFF2-40B4-BE49-F238E27FC236}">
                <a16:creationId xmlns:a16="http://schemas.microsoft.com/office/drawing/2014/main" id="{1295F508-956C-4890-BE10-727453605536}"/>
              </a:ext>
            </a:extLst>
          </p:cNvPr>
          <p:cNvSpPr>
            <a:spLocks noGrp="1"/>
          </p:cNvSpPr>
          <p:nvPr>
            <p:ph idx="1"/>
          </p:nvPr>
        </p:nvSpPr>
        <p:spPr/>
        <p:txBody>
          <a:bodyPr vert="horz" lIns="91440" tIns="45720" rIns="91440" bIns="45720" rtlCol="0" anchor="t">
            <a:noAutofit/>
          </a:bodyPr>
          <a:lstStyle/>
          <a:p>
            <a:pPr>
              <a:buClr>
                <a:srgbClr val="507AC2"/>
              </a:buClr>
              <a:buFont typeface="Wingdings" panose="05000000000000000000" pitchFamily="2" charset="2"/>
              <a:buChar char="§"/>
            </a:pPr>
            <a:r>
              <a:rPr lang="nl-NL" b="1">
                <a:solidFill>
                  <a:srgbClr val="00205F">
                    <a:alpha val="85000"/>
                  </a:srgbClr>
                </a:solidFill>
                <a:latin typeface="+mn-lt"/>
              </a:rPr>
              <a:t>Celmembraan = de huid</a:t>
            </a:r>
          </a:p>
          <a:p>
            <a:pPr>
              <a:buClr>
                <a:srgbClr val="507AC2"/>
              </a:buClr>
              <a:buFont typeface="Wingdings" panose="05000000000000000000" pitchFamily="2" charset="2"/>
              <a:buChar char="§"/>
            </a:pPr>
            <a:r>
              <a:rPr lang="nl-NL" b="1">
                <a:solidFill>
                  <a:srgbClr val="00205F">
                    <a:alpha val="85000"/>
                  </a:srgbClr>
                </a:solidFill>
                <a:latin typeface="+mn-lt"/>
              </a:rPr>
              <a:t>Celkern = de bibliotheek</a:t>
            </a:r>
          </a:p>
          <a:p>
            <a:pPr>
              <a:buClr>
                <a:srgbClr val="507AC2"/>
              </a:buClr>
              <a:buFont typeface="Wingdings" panose="05000000000000000000" pitchFamily="2" charset="2"/>
              <a:buChar char="§"/>
            </a:pPr>
            <a:r>
              <a:rPr lang="nl-NL" b="1">
                <a:solidFill>
                  <a:srgbClr val="00205F">
                    <a:alpha val="85000"/>
                  </a:srgbClr>
                </a:solidFill>
                <a:latin typeface="+mn-lt"/>
              </a:rPr>
              <a:t>Organellen = de werkplekken</a:t>
            </a:r>
          </a:p>
          <a:p>
            <a:pPr marL="0" indent="0">
              <a:lnSpc>
                <a:spcPct val="113999"/>
              </a:lnSpc>
              <a:buNone/>
            </a:pPr>
            <a:endParaRPr lang="nl-NL"/>
          </a:p>
          <a:p>
            <a:endParaRPr lang="nl-NL"/>
          </a:p>
        </p:txBody>
      </p:sp>
      <p:sp>
        <p:nvSpPr>
          <p:cNvPr id="11" name="Title 1">
            <a:extLst>
              <a:ext uri="{FF2B5EF4-FFF2-40B4-BE49-F238E27FC236}">
                <a16:creationId xmlns:a16="http://schemas.microsoft.com/office/drawing/2014/main" id="{8824184E-A20E-4D4C-80AA-60CFD641CEB0}"/>
              </a:ext>
            </a:extLst>
          </p:cNvPr>
          <p:cNvSpPr txBox="1">
            <a:spLocks/>
          </p:cNvSpPr>
          <p:nvPr/>
        </p:nvSpPr>
        <p:spPr>
          <a:xfrm>
            <a:off x="2074859" y="3118196"/>
            <a:ext cx="2284570" cy="8642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WETENSCHAP</a:t>
            </a:r>
            <a:endParaRPr lang="nl-NL" sz="2000" b="0">
              <a:solidFill>
                <a:schemeClr val="bg1"/>
              </a:solidFill>
            </a:endParaRPr>
          </a:p>
          <a:p>
            <a:pPr algn="ctr"/>
            <a:endParaRPr lang="nl-NL" sz="2000">
              <a:solidFill>
                <a:schemeClr val="bg1"/>
              </a:solidFill>
            </a:endParaRPr>
          </a:p>
        </p:txBody>
      </p:sp>
      <p:sp>
        <p:nvSpPr>
          <p:cNvPr id="14" name="Title 1">
            <a:extLst>
              <a:ext uri="{FF2B5EF4-FFF2-40B4-BE49-F238E27FC236}">
                <a16:creationId xmlns:a16="http://schemas.microsoft.com/office/drawing/2014/main" id="{D6FC56A9-5F19-481F-B088-B0F79593F507}"/>
              </a:ext>
            </a:extLst>
          </p:cNvPr>
          <p:cNvSpPr txBox="1">
            <a:spLocks/>
          </p:cNvSpPr>
          <p:nvPr/>
        </p:nvSpPr>
        <p:spPr>
          <a:xfrm>
            <a:off x="4480989" y="2286011"/>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NIEUWE</a:t>
            </a:r>
            <a:br>
              <a:rPr lang="nl-NL" sz="2000">
                <a:solidFill>
                  <a:schemeClr val="bg1"/>
                </a:solidFill>
              </a:rPr>
            </a:br>
            <a:r>
              <a:rPr lang="nl-NL" sz="2000">
                <a:solidFill>
                  <a:schemeClr val="bg1"/>
                </a:solidFill>
              </a:rPr>
              <a:t>ONTDEKNGEN</a:t>
            </a:r>
            <a:endParaRPr lang="nl-NL" sz="2000" b="0">
              <a:solidFill>
                <a:schemeClr val="bg1"/>
              </a:solidFill>
            </a:endParaRPr>
          </a:p>
          <a:p>
            <a:pPr algn="ctr"/>
            <a:endParaRPr lang="nl-NL" sz="2000">
              <a:solidFill>
                <a:schemeClr val="bg1"/>
              </a:solidFill>
            </a:endParaRPr>
          </a:p>
        </p:txBody>
      </p:sp>
      <p:pic>
        <p:nvPicPr>
          <p:cNvPr id="15" name="Picture 14" descr="Animal cell_HR_VIB.jpg">
            <a:extLst>
              <a:ext uri="{FF2B5EF4-FFF2-40B4-BE49-F238E27FC236}">
                <a16:creationId xmlns:a16="http://schemas.microsoft.com/office/drawing/2014/main" id="{F251C557-6AEB-E9F3-C1CA-2DAB7785F9AA}"/>
              </a:ext>
            </a:extLst>
          </p:cNvPr>
          <p:cNvPicPr>
            <a:picLocks noChangeAspect="1"/>
          </p:cNvPicPr>
          <p:nvPr/>
        </p:nvPicPr>
        <p:blipFill>
          <a:blip r:embed="rId3" cstate="print"/>
          <a:stretch>
            <a:fillRect/>
          </a:stretch>
        </p:blipFill>
        <p:spPr>
          <a:xfrm>
            <a:off x="5649916" y="1140402"/>
            <a:ext cx="4467225" cy="5114925"/>
          </a:xfrm>
          <a:prstGeom prst="rect">
            <a:avLst/>
          </a:prstGeom>
        </p:spPr>
      </p:pic>
      <p:sp>
        <p:nvSpPr>
          <p:cNvPr id="19" name="Line 5">
            <a:extLst>
              <a:ext uri="{FF2B5EF4-FFF2-40B4-BE49-F238E27FC236}">
                <a16:creationId xmlns:a16="http://schemas.microsoft.com/office/drawing/2014/main" id="{ADE43183-69AB-AEFF-268E-27940DEB0856}"/>
              </a:ext>
            </a:extLst>
          </p:cNvPr>
          <p:cNvSpPr>
            <a:spLocks noChangeShapeType="1"/>
          </p:cNvSpPr>
          <p:nvPr/>
        </p:nvSpPr>
        <p:spPr bwMode="auto">
          <a:xfrm flipV="1">
            <a:off x="8242204" y="1864524"/>
            <a:ext cx="2146176" cy="139973"/>
          </a:xfrm>
          <a:prstGeom prst="line">
            <a:avLst/>
          </a:prstGeom>
          <a:noFill/>
          <a:ln w="28575">
            <a:solidFill>
              <a:schemeClr val="tx1"/>
            </a:solidFill>
            <a:round/>
            <a:headEnd type="oval" w="med" len="med"/>
            <a:tailEnd type="oval" w="med" len="med"/>
          </a:ln>
          <a:effectLst/>
        </p:spPr>
        <p:txBody>
          <a:bodyPr/>
          <a:lstStyle/>
          <a:p>
            <a:endParaRPr lang="nl-BE"/>
          </a:p>
        </p:txBody>
      </p:sp>
      <p:sp>
        <p:nvSpPr>
          <p:cNvPr id="20" name="Line 6">
            <a:extLst>
              <a:ext uri="{FF2B5EF4-FFF2-40B4-BE49-F238E27FC236}">
                <a16:creationId xmlns:a16="http://schemas.microsoft.com/office/drawing/2014/main" id="{C5DF75D9-74C9-4CEA-B284-94EFE185B813}"/>
              </a:ext>
            </a:extLst>
          </p:cNvPr>
          <p:cNvSpPr>
            <a:spLocks noChangeShapeType="1"/>
          </p:cNvSpPr>
          <p:nvPr/>
        </p:nvSpPr>
        <p:spPr bwMode="auto">
          <a:xfrm flipV="1">
            <a:off x="5292505" y="3516666"/>
            <a:ext cx="1437531" cy="643384"/>
          </a:xfrm>
          <a:prstGeom prst="line">
            <a:avLst/>
          </a:prstGeom>
          <a:noFill/>
          <a:ln w="28575">
            <a:solidFill>
              <a:schemeClr val="tx1"/>
            </a:solidFill>
            <a:round/>
            <a:headEnd type="oval" w="med" len="med"/>
            <a:tailEnd type="oval" w="med" len="med"/>
          </a:ln>
          <a:effectLst/>
        </p:spPr>
        <p:txBody>
          <a:bodyPr/>
          <a:lstStyle/>
          <a:p>
            <a:endParaRPr lang="nl-BE"/>
          </a:p>
        </p:txBody>
      </p:sp>
      <p:sp>
        <p:nvSpPr>
          <p:cNvPr id="21" name="Line 7">
            <a:extLst>
              <a:ext uri="{FF2B5EF4-FFF2-40B4-BE49-F238E27FC236}">
                <a16:creationId xmlns:a16="http://schemas.microsoft.com/office/drawing/2014/main" id="{23B2D0F3-5524-E390-718D-5772618001DB}"/>
              </a:ext>
            </a:extLst>
          </p:cNvPr>
          <p:cNvSpPr>
            <a:spLocks noChangeShapeType="1"/>
          </p:cNvSpPr>
          <p:nvPr/>
        </p:nvSpPr>
        <p:spPr bwMode="auto">
          <a:xfrm>
            <a:off x="5306793" y="4160050"/>
            <a:ext cx="2935411" cy="1300832"/>
          </a:xfrm>
          <a:prstGeom prst="line">
            <a:avLst/>
          </a:prstGeom>
          <a:noFill/>
          <a:ln w="28575">
            <a:solidFill>
              <a:schemeClr val="tx1"/>
            </a:solidFill>
            <a:round/>
            <a:headEnd type="oval" w="med" len="med"/>
            <a:tailEnd type="oval" w="med" len="med"/>
          </a:ln>
          <a:effectLst/>
        </p:spPr>
        <p:txBody>
          <a:bodyPr/>
          <a:lstStyle/>
          <a:p>
            <a:endParaRPr lang="nl-BE"/>
          </a:p>
        </p:txBody>
      </p:sp>
      <p:sp>
        <p:nvSpPr>
          <p:cNvPr id="22" name="Line 8">
            <a:extLst>
              <a:ext uri="{FF2B5EF4-FFF2-40B4-BE49-F238E27FC236}">
                <a16:creationId xmlns:a16="http://schemas.microsoft.com/office/drawing/2014/main" id="{C42EE724-CF67-ABE6-C567-77F912EDAE5C}"/>
              </a:ext>
            </a:extLst>
          </p:cNvPr>
          <p:cNvSpPr>
            <a:spLocks noChangeShapeType="1"/>
          </p:cNvSpPr>
          <p:nvPr/>
        </p:nvSpPr>
        <p:spPr bwMode="auto">
          <a:xfrm flipV="1">
            <a:off x="8098188" y="3617124"/>
            <a:ext cx="2621980" cy="475605"/>
          </a:xfrm>
          <a:prstGeom prst="line">
            <a:avLst/>
          </a:prstGeom>
          <a:noFill/>
          <a:ln w="28575">
            <a:solidFill>
              <a:schemeClr val="tx1"/>
            </a:solidFill>
            <a:round/>
            <a:headEnd type="oval" w="med" len="med"/>
            <a:tailEnd type="oval" w="med" len="med"/>
          </a:ln>
          <a:effectLst/>
        </p:spPr>
        <p:txBody>
          <a:bodyPr/>
          <a:lstStyle/>
          <a:p>
            <a:endParaRPr lang="nl-BE"/>
          </a:p>
        </p:txBody>
      </p:sp>
      <p:sp>
        <p:nvSpPr>
          <p:cNvPr id="23" name="Text Box 11">
            <a:extLst>
              <a:ext uri="{FF2B5EF4-FFF2-40B4-BE49-F238E27FC236}">
                <a16:creationId xmlns:a16="http://schemas.microsoft.com/office/drawing/2014/main" id="{70ABB269-6D95-FB75-D647-7F9B7F594705}"/>
              </a:ext>
            </a:extLst>
          </p:cNvPr>
          <p:cNvSpPr txBox="1">
            <a:spLocks noChangeArrowheads="1"/>
          </p:cNvSpPr>
          <p:nvPr/>
        </p:nvSpPr>
        <p:spPr bwMode="auto">
          <a:xfrm>
            <a:off x="10469343" y="1654975"/>
            <a:ext cx="1382712" cy="396875"/>
          </a:xfrm>
          <a:prstGeom prst="rect">
            <a:avLst/>
          </a:prstGeom>
          <a:noFill/>
          <a:ln w="9525">
            <a:noFill/>
            <a:miter lim="800000"/>
            <a:headEnd/>
            <a:tailEnd/>
          </a:ln>
          <a:effectLst/>
        </p:spPr>
        <p:txBody>
          <a:bodyPr wrap="none">
            <a:spAutoFit/>
          </a:bodyPr>
          <a:lstStyle/>
          <a:p>
            <a:r>
              <a:rPr lang="nl-BE" sz="2000"/>
              <a:t>membraan</a:t>
            </a:r>
          </a:p>
        </p:txBody>
      </p:sp>
      <p:sp>
        <p:nvSpPr>
          <p:cNvPr id="24" name="Text Box 12">
            <a:extLst>
              <a:ext uri="{FF2B5EF4-FFF2-40B4-BE49-F238E27FC236}">
                <a16:creationId xmlns:a16="http://schemas.microsoft.com/office/drawing/2014/main" id="{3666399C-EFB1-08B6-22EF-15AB34402260}"/>
              </a:ext>
            </a:extLst>
          </p:cNvPr>
          <p:cNvSpPr txBox="1">
            <a:spLocks noChangeArrowheads="1"/>
          </p:cNvSpPr>
          <p:nvPr/>
        </p:nvSpPr>
        <p:spPr bwMode="auto">
          <a:xfrm>
            <a:off x="10799543" y="3386938"/>
            <a:ext cx="677862" cy="396875"/>
          </a:xfrm>
          <a:prstGeom prst="rect">
            <a:avLst/>
          </a:prstGeom>
          <a:noFill/>
          <a:ln w="9525">
            <a:noFill/>
            <a:miter lim="800000"/>
            <a:headEnd/>
            <a:tailEnd/>
          </a:ln>
          <a:effectLst/>
        </p:spPr>
        <p:txBody>
          <a:bodyPr wrap="none">
            <a:spAutoFit/>
          </a:bodyPr>
          <a:lstStyle/>
          <a:p>
            <a:r>
              <a:rPr lang="nl-BE" sz="2000"/>
              <a:t>kern</a:t>
            </a:r>
          </a:p>
        </p:txBody>
      </p:sp>
      <p:sp>
        <p:nvSpPr>
          <p:cNvPr id="25" name="Line 14">
            <a:extLst>
              <a:ext uri="{FF2B5EF4-FFF2-40B4-BE49-F238E27FC236}">
                <a16:creationId xmlns:a16="http://schemas.microsoft.com/office/drawing/2014/main" id="{AFD28EE5-A3F8-991E-3F10-AE3F1D093800}"/>
              </a:ext>
            </a:extLst>
          </p:cNvPr>
          <p:cNvSpPr>
            <a:spLocks noChangeShapeType="1"/>
          </p:cNvSpPr>
          <p:nvPr/>
        </p:nvSpPr>
        <p:spPr bwMode="auto">
          <a:xfrm flipV="1">
            <a:off x="5292505" y="3948714"/>
            <a:ext cx="1725563" cy="195461"/>
          </a:xfrm>
          <a:prstGeom prst="line">
            <a:avLst/>
          </a:prstGeom>
          <a:noFill/>
          <a:ln w="28575">
            <a:solidFill>
              <a:schemeClr val="tx1"/>
            </a:solidFill>
            <a:round/>
            <a:headEnd type="oval" w="med" len="med"/>
            <a:tailEnd type="oval" w="med" len="med"/>
          </a:ln>
          <a:effectLst/>
        </p:spPr>
        <p:txBody>
          <a:bodyPr/>
          <a:lstStyle/>
          <a:p>
            <a:endParaRPr lang="nl-BE"/>
          </a:p>
        </p:txBody>
      </p:sp>
      <p:sp>
        <p:nvSpPr>
          <p:cNvPr id="26" name="Text Box 15">
            <a:extLst>
              <a:ext uri="{FF2B5EF4-FFF2-40B4-BE49-F238E27FC236}">
                <a16:creationId xmlns:a16="http://schemas.microsoft.com/office/drawing/2014/main" id="{3F30038A-2B30-2E95-37BB-FA4A72D81083}"/>
              </a:ext>
            </a:extLst>
          </p:cNvPr>
          <p:cNvSpPr txBox="1">
            <a:spLocks noChangeArrowheads="1"/>
          </p:cNvSpPr>
          <p:nvPr/>
        </p:nvSpPr>
        <p:spPr bwMode="auto">
          <a:xfrm>
            <a:off x="3917730" y="3933038"/>
            <a:ext cx="1354138" cy="396875"/>
          </a:xfrm>
          <a:prstGeom prst="rect">
            <a:avLst/>
          </a:prstGeom>
          <a:noFill/>
          <a:ln w="9525">
            <a:noFill/>
            <a:miter lim="800000"/>
            <a:headEnd/>
            <a:tailEnd/>
          </a:ln>
          <a:effectLst/>
        </p:spPr>
        <p:txBody>
          <a:bodyPr wrap="none">
            <a:spAutoFit/>
          </a:bodyPr>
          <a:lstStyle/>
          <a:p>
            <a:r>
              <a:rPr lang="nl-BE" sz="2000"/>
              <a:t>organellen</a:t>
            </a:r>
          </a:p>
        </p:txBody>
      </p:sp>
    </p:spTree>
    <p:extLst>
      <p:ext uri="{BB962C8B-B14F-4D97-AF65-F5344CB8AC3E}">
        <p14:creationId xmlns:p14="http://schemas.microsoft.com/office/powerpoint/2010/main" val="168642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35C20-6F4A-950C-F9C1-8A4155CEE1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D9690-4A6B-F75A-4B2D-5854706B0ED1}"/>
              </a:ext>
            </a:extLst>
          </p:cNvPr>
          <p:cNvSpPr>
            <a:spLocks noGrp="1"/>
          </p:cNvSpPr>
          <p:nvPr>
            <p:ph type="title"/>
          </p:nvPr>
        </p:nvSpPr>
        <p:spPr/>
        <p:txBody>
          <a:bodyPr/>
          <a:lstStyle/>
          <a:p>
            <a:r>
              <a:rPr lang="en-GB">
                <a:cs typeface="Arial"/>
              </a:rPr>
              <a:t>DNA</a:t>
            </a:r>
            <a:endParaRPr lang="en-GB"/>
          </a:p>
        </p:txBody>
      </p:sp>
      <p:sp>
        <p:nvSpPr>
          <p:cNvPr id="4" name="Text Placeholder 3">
            <a:extLst>
              <a:ext uri="{FF2B5EF4-FFF2-40B4-BE49-F238E27FC236}">
                <a16:creationId xmlns:a16="http://schemas.microsoft.com/office/drawing/2014/main" id="{7AF1613A-291C-EED1-FC68-8162190F63AA}"/>
              </a:ext>
            </a:extLst>
          </p:cNvPr>
          <p:cNvSpPr>
            <a:spLocks noGrp="1"/>
          </p:cNvSpPr>
          <p:nvPr>
            <p:ph type="body" sz="quarter" idx="10"/>
          </p:nvPr>
        </p:nvSpPr>
        <p:spPr/>
        <p:txBody>
          <a:bodyPr/>
          <a:lstStyle/>
          <a:p>
            <a:endParaRPr lang="en-BE"/>
          </a:p>
        </p:txBody>
      </p:sp>
    </p:spTree>
    <p:extLst>
      <p:ext uri="{BB962C8B-B14F-4D97-AF65-F5344CB8AC3E}">
        <p14:creationId xmlns:p14="http://schemas.microsoft.com/office/powerpoint/2010/main" val="2745711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endParaRPr lang="nl-NL">
              <a:solidFill>
                <a:schemeClr val="tx2"/>
              </a:solidFill>
              <a:latin typeface="+mj-lt"/>
            </a:endParaRPr>
          </a:p>
        </p:txBody>
      </p:sp>
      <p:sp>
        <p:nvSpPr>
          <p:cNvPr id="7" name="Content Placeholder 6">
            <a:extLst>
              <a:ext uri="{FF2B5EF4-FFF2-40B4-BE49-F238E27FC236}">
                <a16:creationId xmlns:a16="http://schemas.microsoft.com/office/drawing/2014/main" id="{1295F508-956C-4890-BE10-727453605536}"/>
              </a:ext>
            </a:extLst>
          </p:cNvPr>
          <p:cNvSpPr>
            <a:spLocks noGrp="1"/>
          </p:cNvSpPr>
          <p:nvPr>
            <p:ph idx="1"/>
          </p:nvPr>
        </p:nvSpPr>
        <p:spPr/>
        <p:txBody>
          <a:bodyPr/>
          <a:lstStyle/>
          <a:p>
            <a:pPr marL="0" marR="0" indent="0">
              <a:buNone/>
            </a:pPr>
            <a:endParaRPr lang="nl-NL"/>
          </a:p>
          <a:p>
            <a:pPr marR="0"/>
            <a:endParaRPr lang="nl-NL"/>
          </a:p>
        </p:txBody>
      </p:sp>
      <p:sp>
        <p:nvSpPr>
          <p:cNvPr id="11" name="Title 1">
            <a:extLst>
              <a:ext uri="{FF2B5EF4-FFF2-40B4-BE49-F238E27FC236}">
                <a16:creationId xmlns:a16="http://schemas.microsoft.com/office/drawing/2014/main" id="{8824184E-A20E-4D4C-80AA-60CFD641CEB0}"/>
              </a:ext>
            </a:extLst>
          </p:cNvPr>
          <p:cNvSpPr txBox="1">
            <a:spLocks/>
          </p:cNvSpPr>
          <p:nvPr/>
        </p:nvSpPr>
        <p:spPr>
          <a:xfrm>
            <a:off x="2074859" y="2286012"/>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WETENSCHAP</a:t>
            </a:r>
            <a:endParaRPr lang="nl-NL" sz="2000" b="0">
              <a:solidFill>
                <a:schemeClr val="bg1"/>
              </a:solidFill>
            </a:endParaRPr>
          </a:p>
          <a:p>
            <a:pPr algn="ctr"/>
            <a:endParaRPr lang="nl-NL" sz="2000">
              <a:solidFill>
                <a:schemeClr val="bg1"/>
              </a:solidFill>
            </a:endParaRPr>
          </a:p>
        </p:txBody>
      </p:sp>
      <p:sp>
        <p:nvSpPr>
          <p:cNvPr id="14" name="Title 1">
            <a:extLst>
              <a:ext uri="{FF2B5EF4-FFF2-40B4-BE49-F238E27FC236}">
                <a16:creationId xmlns:a16="http://schemas.microsoft.com/office/drawing/2014/main" id="{D6FC56A9-5F19-481F-B088-B0F79593F507}"/>
              </a:ext>
            </a:extLst>
          </p:cNvPr>
          <p:cNvSpPr txBox="1">
            <a:spLocks/>
          </p:cNvSpPr>
          <p:nvPr/>
        </p:nvSpPr>
        <p:spPr>
          <a:xfrm>
            <a:off x="4480989" y="2286011"/>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NIEUWE</a:t>
            </a:r>
            <a:br>
              <a:rPr lang="nl-NL" sz="2000">
                <a:solidFill>
                  <a:schemeClr val="bg1"/>
                </a:solidFill>
              </a:rPr>
            </a:br>
            <a:r>
              <a:rPr lang="nl-NL" sz="2000">
                <a:solidFill>
                  <a:schemeClr val="bg1"/>
                </a:solidFill>
              </a:rPr>
              <a:t>ONTDEKNGEN</a:t>
            </a:r>
            <a:endParaRPr lang="nl-NL" sz="2000" b="0">
              <a:solidFill>
                <a:schemeClr val="bg1"/>
              </a:solidFill>
            </a:endParaRPr>
          </a:p>
          <a:p>
            <a:pPr algn="ctr"/>
            <a:endParaRPr lang="nl-NL" sz="2000">
              <a:solidFill>
                <a:schemeClr val="bg1"/>
              </a:solidFill>
            </a:endParaRPr>
          </a:p>
        </p:txBody>
      </p:sp>
      <p:grpSp>
        <p:nvGrpSpPr>
          <p:cNvPr id="15" name="Group 5">
            <a:extLst>
              <a:ext uri="{FF2B5EF4-FFF2-40B4-BE49-F238E27FC236}">
                <a16:creationId xmlns:a16="http://schemas.microsoft.com/office/drawing/2014/main" id="{962983A0-522D-CD29-D648-EDE25FE932E8}"/>
              </a:ext>
            </a:extLst>
          </p:cNvPr>
          <p:cNvGrpSpPr>
            <a:grpSpLocks/>
          </p:cNvGrpSpPr>
          <p:nvPr/>
        </p:nvGrpSpPr>
        <p:grpSpPr bwMode="auto">
          <a:xfrm>
            <a:off x="2985861" y="741957"/>
            <a:ext cx="5976937" cy="4608512"/>
            <a:chOff x="1157" y="1172"/>
            <a:chExt cx="4535" cy="3336"/>
          </a:xfrm>
        </p:grpSpPr>
        <p:pic>
          <p:nvPicPr>
            <p:cNvPr id="19" name="Picture 6">
              <a:extLst>
                <a:ext uri="{FF2B5EF4-FFF2-40B4-BE49-F238E27FC236}">
                  <a16:creationId xmlns:a16="http://schemas.microsoft.com/office/drawing/2014/main" id="{6483DDBA-B33D-D8A1-8194-70362E3FAE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57" y="2387"/>
              <a:ext cx="3447" cy="2121"/>
            </a:xfrm>
            <a:prstGeom prst="rect">
              <a:avLst/>
            </a:prstGeom>
            <a:noFill/>
            <a:ln w="9525">
              <a:noFill/>
              <a:miter lim="800000"/>
              <a:headEnd/>
              <a:tailEnd/>
            </a:ln>
          </p:spPr>
        </p:pic>
        <p:pic>
          <p:nvPicPr>
            <p:cNvPr id="20" name="Picture 7">
              <a:extLst>
                <a:ext uri="{FF2B5EF4-FFF2-40B4-BE49-F238E27FC236}">
                  <a16:creationId xmlns:a16="http://schemas.microsoft.com/office/drawing/2014/main" id="{DE5AEDA6-20DD-1ACE-54F2-BA3F7ED6D22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45" y="1172"/>
              <a:ext cx="3447" cy="1822"/>
            </a:xfrm>
            <a:prstGeom prst="rect">
              <a:avLst/>
            </a:prstGeom>
            <a:noFill/>
            <a:ln w="9525">
              <a:noFill/>
              <a:miter lim="800000"/>
              <a:headEnd/>
              <a:tailEnd/>
            </a:ln>
          </p:spPr>
        </p:pic>
      </p:grpSp>
      <p:sp>
        <p:nvSpPr>
          <p:cNvPr id="21" name="Text Box 8">
            <a:extLst>
              <a:ext uri="{FF2B5EF4-FFF2-40B4-BE49-F238E27FC236}">
                <a16:creationId xmlns:a16="http://schemas.microsoft.com/office/drawing/2014/main" id="{D28E9E77-53C9-4F10-179B-D7FB84FDD3CC}"/>
              </a:ext>
            </a:extLst>
          </p:cNvPr>
          <p:cNvSpPr txBox="1">
            <a:spLocks noChangeArrowheads="1"/>
          </p:cNvSpPr>
          <p:nvPr/>
        </p:nvSpPr>
        <p:spPr bwMode="auto">
          <a:xfrm>
            <a:off x="8854005" y="957981"/>
            <a:ext cx="1269803" cy="584775"/>
          </a:xfrm>
          <a:prstGeom prst="rect">
            <a:avLst/>
          </a:prstGeom>
          <a:noFill/>
          <a:ln w="9525">
            <a:noFill/>
            <a:miter lim="800000"/>
            <a:headEnd/>
            <a:tailEnd/>
          </a:ln>
        </p:spPr>
        <p:txBody>
          <a:bodyPr wrap="square" lIns="91440" tIns="45720" rIns="91440" bIns="45720" anchor="t">
            <a:spAutoFit/>
          </a:bodyPr>
          <a:lstStyle/>
          <a:p>
            <a:pPr>
              <a:spcBef>
                <a:spcPct val="50000"/>
              </a:spcBef>
            </a:pPr>
            <a:r>
              <a:rPr lang="nl-BE" sz="1600">
                <a:solidFill>
                  <a:srgbClr val="00205F"/>
                </a:solidFill>
                <a:latin typeface="+mj-lt"/>
                <a:ea typeface="+mj-ea"/>
                <a:cs typeface="+mj-cs"/>
              </a:rPr>
              <a:t>cel met celkern</a:t>
            </a:r>
            <a:endParaRPr lang="en-US" sz="1600">
              <a:solidFill>
                <a:srgbClr val="00205F"/>
              </a:solidFill>
              <a:latin typeface="+mj-lt"/>
              <a:ea typeface="+mj-ea"/>
              <a:cs typeface="+mj-cs"/>
            </a:endParaRPr>
          </a:p>
        </p:txBody>
      </p:sp>
      <p:sp>
        <p:nvSpPr>
          <p:cNvPr id="22" name="Text Box 9">
            <a:extLst>
              <a:ext uri="{FF2B5EF4-FFF2-40B4-BE49-F238E27FC236}">
                <a16:creationId xmlns:a16="http://schemas.microsoft.com/office/drawing/2014/main" id="{235BF483-68FB-9BE6-9E00-4F48AE9B9832}"/>
              </a:ext>
            </a:extLst>
          </p:cNvPr>
          <p:cNvSpPr txBox="1">
            <a:spLocks noChangeArrowheads="1"/>
          </p:cNvSpPr>
          <p:nvPr/>
        </p:nvSpPr>
        <p:spPr bwMode="auto">
          <a:xfrm>
            <a:off x="3273893" y="1029989"/>
            <a:ext cx="2273300" cy="338554"/>
          </a:xfrm>
          <a:prstGeom prst="rect">
            <a:avLst/>
          </a:prstGeom>
          <a:noFill/>
          <a:ln w="9525">
            <a:noFill/>
            <a:miter lim="800000"/>
            <a:headEnd/>
            <a:tailEnd/>
          </a:ln>
        </p:spPr>
        <p:txBody>
          <a:bodyPr lIns="91440" tIns="45720" rIns="91440" bIns="45720" anchor="t">
            <a:spAutoFit/>
          </a:bodyPr>
          <a:lstStyle/>
          <a:p>
            <a:pPr>
              <a:spcBef>
                <a:spcPct val="50000"/>
              </a:spcBef>
            </a:pPr>
            <a:r>
              <a:rPr lang="nl-BE" sz="1600">
                <a:solidFill>
                  <a:srgbClr val="00205F"/>
                </a:solidFill>
                <a:latin typeface="+mj-lt"/>
                <a:ea typeface="+mj-ea"/>
                <a:cs typeface="+mj-cs"/>
              </a:rPr>
              <a:t>chromosoom</a:t>
            </a:r>
            <a:endParaRPr lang="en-US" sz="1600">
              <a:solidFill>
                <a:srgbClr val="00205F"/>
              </a:solidFill>
              <a:latin typeface="+mj-lt"/>
              <a:ea typeface="+mj-ea"/>
              <a:cs typeface="+mj-cs"/>
            </a:endParaRPr>
          </a:p>
        </p:txBody>
      </p:sp>
      <p:sp>
        <p:nvSpPr>
          <p:cNvPr id="23" name="Text Box 10">
            <a:extLst>
              <a:ext uri="{FF2B5EF4-FFF2-40B4-BE49-F238E27FC236}">
                <a16:creationId xmlns:a16="http://schemas.microsoft.com/office/drawing/2014/main" id="{CC948D0D-0605-68E4-84D8-C8E92CA4749D}"/>
              </a:ext>
            </a:extLst>
          </p:cNvPr>
          <p:cNvSpPr txBox="1">
            <a:spLocks noChangeArrowheads="1"/>
          </p:cNvSpPr>
          <p:nvPr/>
        </p:nvSpPr>
        <p:spPr bwMode="auto">
          <a:xfrm>
            <a:off x="6897337" y="2801756"/>
            <a:ext cx="2273300" cy="338554"/>
          </a:xfrm>
          <a:prstGeom prst="rect">
            <a:avLst/>
          </a:prstGeom>
          <a:noFill/>
          <a:ln w="9525">
            <a:noFill/>
            <a:miter lim="800000"/>
            <a:headEnd/>
            <a:tailEnd/>
          </a:ln>
        </p:spPr>
        <p:txBody>
          <a:bodyPr lIns="91440" tIns="45720" rIns="91440" bIns="45720" anchor="t">
            <a:spAutoFit/>
          </a:bodyPr>
          <a:lstStyle/>
          <a:p>
            <a:pPr>
              <a:spcBef>
                <a:spcPct val="50000"/>
              </a:spcBef>
            </a:pPr>
            <a:r>
              <a:rPr lang="nl-BE" sz="1600">
                <a:solidFill>
                  <a:srgbClr val="00205F"/>
                </a:solidFill>
                <a:latin typeface="+mj-lt"/>
                <a:ea typeface="+mj-ea"/>
                <a:cs typeface="+mj-cs"/>
              </a:rPr>
              <a:t>gen</a:t>
            </a:r>
            <a:endParaRPr lang="en-US" sz="1600">
              <a:solidFill>
                <a:srgbClr val="00205F"/>
              </a:solidFill>
              <a:latin typeface="+mj-lt"/>
              <a:ea typeface="+mj-ea"/>
              <a:cs typeface="+mj-cs"/>
            </a:endParaRPr>
          </a:p>
        </p:txBody>
      </p:sp>
      <p:sp>
        <p:nvSpPr>
          <p:cNvPr id="24" name="Line 11">
            <a:extLst>
              <a:ext uri="{FF2B5EF4-FFF2-40B4-BE49-F238E27FC236}">
                <a16:creationId xmlns:a16="http://schemas.microsoft.com/office/drawing/2014/main" id="{89BA485C-AF7E-1246-A701-33714D46A7A2}"/>
              </a:ext>
            </a:extLst>
          </p:cNvPr>
          <p:cNvSpPr>
            <a:spLocks noChangeShapeType="1"/>
          </p:cNvSpPr>
          <p:nvPr/>
        </p:nvSpPr>
        <p:spPr bwMode="auto">
          <a:xfrm>
            <a:off x="6052761" y="3046089"/>
            <a:ext cx="1973263" cy="647700"/>
          </a:xfrm>
          <a:prstGeom prst="line">
            <a:avLst/>
          </a:prstGeom>
          <a:noFill/>
          <a:ln w="28575">
            <a:solidFill>
              <a:schemeClr val="tx1"/>
            </a:solidFill>
            <a:round/>
            <a:headEnd type="triangle" w="med" len="med"/>
            <a:tailEnd type="triangle" w="med" len="med"/>
          </a:ln>
        </p:spPr>
        <p:txBody>
          <a:bodyPr/>
          <a:lstStyle/>
          <a:p>
            <a:endParaRPr lang="en-US"/>
          </a:p>
        </p:txBody>
      </p:sp>
      <p:sp>
        <p:nvSpPr>
          <p:cNvPr id="25" name="Line 12">
            <a:extLst>
              <a:ext uri="{FF2B5EF4-FFF2-40B4-BE49-F238E27FC236}">
                <a16:creationId xmlns:a16="http://schemas.microsoft.com/office/drawing/2014/main" id="{E8152D8F-CA8C-DC84-75C2-4FE01972F14E}"/>
              </a:ext>
            </a:extLst>
          </p:cNvPr>
          <p:cNvSpPr>
            <a:spLocks noChangeShapeType="1"/>
          </p:cNvSpPr>
          <p:nvPr/>
        </p:nvSpPr>
        <p:spPr bwMode="auto">
          <a:xfrm flipH="1">
            <a:off x="5084386" y="3130227"/>
            <a:ext cx="925513" cy="1716087"/>
          </a:xfrm>
          <a:prstGeom prst="line">
            <a:avLst/>
          </a:prstGeom>
          <a:noFill/>
          <a:ln w="38100">
            <a:solidFill>
              <a:schemeClr val="tx1"/>
            </a:solidFill>
            <a:round/>
            <a:headEnd/>
            <a:tailEnd/>
          </a:ln>
        </p:spPr>
        <p:txBody>
          <a:bodyPr/>
          <a:lstStyle/>
          <a:p>
            <a:endParaRPr lang="en-US"/>
          </a:p>
        </p:txBody>
      </p:sp>
      <p:sp>
        <p:nvSpPr>
          <p:cNvPr id="26" name="Line 13">
            <a:extLst>
              <a:ext uri="{FF2B5EF4-FFF2-40B4-BE49-F238E27FC236}">
                <a16:creationId xmlns:a16="http://schemas.microsoft.com/office/drawing/2014/main" id="{ACB975B2-6376-A3CC-7CD1-227A31A15987}"/>
              </a:ext>
            </a:extLst>
          </p:cNvPr>
          <p:cNvSpPr>
            <a:spLocks noChangeShapeType="1"/>
          </p:cNvSpPr>
          <p:nvPr/>
        </p:nvSpPr>
        <p:spPr bwMode="auto">
          <a:xfrm flipH="1">
            <a:off x="7029074" y="3777927"/>
            <a:ext cx="925512" cy="1716087"/>
          </a:xfrm>
          <a:prstGeom prst="line">
            <a:avLst/>
          </a:prstGeom>
          <a:noFill/>
          <a:ln w="38100">
            <a:solidFill>
              <a:schemeClr val="tx1"/>
            </a:solidFill>
            <a:round/>
            <a:headEnd/>
            <a:tailEnd/>
          </a:ln>
        </p:spPr>
        <p:txBody>
          <a:bodyPr/>
          <a:lstStyle/>
          <a:p>
            <a:endParaRPr lang="en-US"/>
          </a:p>
        </p:txBody>
      </p:sp>
      <p:sp>
        <p:nvSpPr>
          <p:cNvPr id="27" name="Text Box 14">
            <a:extLst>
              <a:ext uri="{FF2B5EF4-FFF2-40B4-BE49-F238E27FC236}">
                <a16:creationId xmlns:a16="http://schemas.microsoft.com/office/drawing/2014/main" id="{35BB3DA4-E02F-4137-E4E9-1697F759AF19}"/>
              </a:ext>
            </a:extLst>
          </p:cNvPr>
          <p:cNvSpPr txBox="1">
            <a:spLocks noChangeArrowheads="1"/>
          </p:cNvSpPr>
          <p:nvPr/>
        </p:nvSpPr>
        <p:spPr bwMode="auto">
          <a:xfrm>
            <a:off x="3237381" y="4198341"/>
            <a:ext cx="1095375" cy="338554"/>
          </a:xfrm>
          <a:prstGeom prst="rect">
            <a:avLst/>
          </a:prstGeom>
          <a:noFill/>
          <a:ln w="9525">
            <a:noFill/>
            <a:miter lim="800000"/>
            <a:headEnd/>
            <a:tailEnd/>
          </a:ln>
        </p:spPr>
        <p:txBody>
          <a:bodyPr lIns="91440" tIns="45720" rIns="91440" bIns="45720" anchor="t">
            <a:spAutoFit/>
          </a:bodyPr>
          <a:lstStyle/>
          <a:p>
            <a:pPr>
              <a:spcBef>
                <a:spcPct val="50000"/>
              </a:spcBef>
            </a:pPr>
            <a:r>
              <a:rPr lang="nl-BE" sz="1600">
                <a:solidFill>
                  <a:srgbClr val="00205F"/>
                </a:solidFill>
                <a:latin typeface="+mj-lt"/>
                <a:ea typeface="+mj-ea"/>
                <a:cs typeface="+mj-cs"/>
              </a:rPr>
              <a:t>DNA</a:t>
            </a:r>
            <a:endParaRPr lang="en-US" sz="1600">
              <a:solidFill>
                <a:srgbClr val="00205F"/>
              </a:solidFill>
              <a:latin typeface="+mj-lt"/>
              <a:ea typeface="+mj-ea"/>
              <a:cs typeface="+mj-cs"/>
            </a:endParaRPr>
          </a:p>
        </p:txBody>
      </p:sp>
    </p:spTree>
    <p:extLst>
      <p:ext uri="{BB962C8B-B14F-4D97-AF65-F5344CB8AC3E}">
        <p14:creationId xmlns:p14="http://schemas.microsoft.com/office/powerpoint/2010/main" val="3458049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Chromosomen in de kern van de cel</a:t>
            </a:r>
            <a:endParaRPr lang="en-US"/>
          </a:p>
        </p:txBody>
      </p:sp>
      <p:grpSp>
        <p:nvGrpSpPr>
          <p:cNvPr id="4" name="Group 3">
            <a:extLst>
              <a:ext uri="{FF2B5EF4-FFF2-40B4-BE49-F238E27FC236}">
                <a16:creationId xmlns:a16="http://schemas.microsoft.com/office/drawing/2014/main" id="{91300EC0-C1AC-B534-8CC3-87F408EAFA68}"/>
              </a:ext>
            </a:extLst>
          </p:cNvPr>
          <p:cNvGrpSpPr/>
          <p:nvPr/>
        </p:nvGrpSpPr>
        <p:grpSpPr>
          <a:xfrm>
            <a:off x="4459034" y="1646895"/>
            <a:ext cx="7394575" cy="4979330"/>
            <a:chOff x="4459034" y="1646895"/>
            <a:chExt cx="7394575" cy="4979330"/>
          </a:xfrm>
        </p:grpSpPr>
        <p:pic>
          <p:nvPicPr>
            <p:cNvPr id="37" name="Picture 14" descr="DNA-moleculen-LR">
              <a:extLst>
                <a:ext uri="{FF2B5EF4-FFF2-40B4-BE49-F238E27FC236}">
                  <a16:creationId xmlns:a16="http://schemas.microsoft.com/office/drawing/2014/main" id="{851386B3-DA79-9CBD-9571-D6ABE0EF70E2}"/>
                </a:ext>
              </a:extLst>
            </p:cNvPr>
            <p:cNvPicPr>
              <a:picLocks noChangeAspect="1" noChangeArrowheads="1"/>
            </p:cNvPicPr>
            <p:nvPr/>
          </p:nvPicPr>
          <p:blipFill>
            <a:blip r:embed="rId3" cstate="print"/>
            <a:srcRect/>
            <a:stretch>
              <a:fillRect/>
            </a:stretch>
          </p:blipFill>
          <p:spPr bwMode="auto">
            <a:xfrm>
              <a:off x="4459034" y="2130425"/>
              <a:ext cx="7394575" cy="4495800"/>
            </a:xfrm>
            <a:prstGeom prst="rect">
              <a:avLst/>
            </a:prstGeom>
            <a:noFill/>
          </p:spPr>
        </p:pic>
        <p:sp>
          <p:nvSpPr>
            <p:cNvPr id="47" name="Rectangle 4">
              <a:extLst>
                <a:ext uri="{FF2B5EF4-FFF2-40B4-BE49-F238E27FC236}">
                  <a16:creationId xmlns:a16="http://schemas.microsoft.com/office/drawing/2014/main" id="{17E1B54D-B7D9-46CF-3745-2F81C8B5F46A}"/>
                </a:ext>
              </a:extLst>
            </p:cNvPr>
            <p:cNvSpPr>
              <a:spLocks noChangeArrowheads="1"/>
            </p:cNvSpPr>
            <p:nvPr/>
          </p:nvSpPr>
          <p:spPr bwMode="auto">
            <a:xfrm>
              <a:off x="4743954" y="1690688"/>
              <a:ext cx="481222" cy="335989"/>
            </a:xfrm>
            <a:prstGeom prst="rect">
              <a:avLst/>
            </a:prstGeom>
            <a:noFill/>
            <a:ln w="25400">
              <a:noFill/>
              <a:miter lim="800000"/>
              <a:headEnd/>
              <a:tailEnd/>
            </a:ln>
            <a:effectLst/>
          </p:spPr>
          <p:txBody>
            <a:bodyPr wrap="square" lIns="91440" tIns="45720" rIns="91440" bIns="45720" anchor="t">
              <a:spAutoFit/>
            </a:bodyPr>
            <a:lstStyle/>
            <a:p>
              <a:pPr algn="r" eaLnBrk="0" hangingPunct="0">
                <a:lnSpc>
                  <a:spcPts val="1900"/>
                </a:lnSpc>
              </a:pPr>
              <a:r>
                <a:rPr lang="en-US" sz="1600">
                  <a:solidFill>
                    <a:srgbClr val="00205F"/>
                  </a:solidFill>
                  <a:latin typeface="+mj-lt"/>
                  <a:ea typeface="+mj-ea"/>
                  <a:cs typeface="+mj-cs"/>
                </a:rPr>
                <a:t>Cel</a:t>
              </a:r>
            </a:p>
          </p:txBody>
        </p:sp>
        <p:sp>
          <p:nvSpPr>
            <p:cNvPr id="60" name="Rectangle 5">
              <a:extLst>
                <a:ext uri="{FF2B5EF4-FFF2-40B4-BE49-F238E27FC236}">
                  <a16:creationId xmlns:a16="http://schemas.microsoft.com/office/drawing/2014/main" id="{76848B54-BD62-AE88-5AAD-04BE814079D8}"/>
                </a:ext>
              </a:extLst>
            </p:cNvPr>
            <p:cNvSpPr>
              <a:spLocks noChangeArrowheads="1"/>
            </p:cNvSpPr>
            <p:nvPr/>
          </p:nvSpPr>
          <p:spPr bwMode="auto">
            <a:xfrm>
              <a:off x="8149351" y="1690688"/>
              <a:ext cx="1479892" cy="335989"/>
            </a:xfrm>
            <a:prstGeom prst="rect">
              <a:avLst/>
            </a:prstGeom>
            <a:noFill/>
            <a:ln w="25400">
              <a:noFill/>
              <a:miter lim="800000"/>
              <a:headEnd/>
              <a:tailEnd/>
            </a:ln>
            <a:effectLst/>
          </p:spPr>
          <p:txBody>
            <a:bodyPr wrap="none">
              <a:spAutoFit/>
            </a:bodyPr>
            <a:lstStyle/>
            <a:p>
              <a:pPr eaLnBrk="0" hangingPunct="0">
                <a:lnSpc>
                  <a:spcPts val="1900"/>
                </a:lnSpc>
              </a:pPr>
              <a:r>
                <a:rPr lang="en-US" sz="1600">
                  <a:solidFill>
                    <a:srgbClr val="00205F"/>
                  </a:solidFill>
                  <a:latin typeface="+mj-lt"/>
                  <a:ea typeface="+mj-ea"/>
                  <a:cs typeface="+mj-cs"/>
                </a:rPr>
                <a:t>Chromosomen</a:t>
              </a:r>
            </a:p>
          </p:txBody>
        </p:sp>
        <p:sp>
          <p:nvSpPr>
            <p:cNvPr id="61" name="Rectangle 6">
              <a:extLst>
                <a:ext uri="{FF2B5EF4-FFF2-40B4-BE49-F238E27FC236}">
                  <a16:creationId xmlns:a16="http://schemas.microsoft.com/office/drawing/2014/main" id="{CACCD09C-FD6C-6F26-2ECA-DBE2AAB805DF}"/>
                </a:ext>
              </a:extLst>
            </p:cNvPr>
            <p:cNvSpPr>
              <a:spLocks noChangeArrowheads="1"/>
            </p:cNvSpPr>
            <p:nvPr/>
          </p:nvSpPr>
          <p:spPr bwMode="auto">
            <a:xfrm>
              <a:off x="6089156" y="1646895"/>
              <a:ext cx="601447" cy="335989"/>
            </a:xfrm>
            <a:prstGeom prst="rect">
              <a:avLst/>
            </a:prstGeom>
            <a:noFill/>
            <a:ln w="25400">
              <a:noFill/>
              <a:miter lim="800000"/>
              <a:headEnd/>
              <a:tailEnd/>
            </a:ln>
            <a:effectLst/>
          </p:spPr>
          <p:txBody>
            <a:bodyPr wrap="none" lIns="91440" tIns="45720" rIns="91440" bIns="45720" anchor="t">
              <a:spAutoFit/>
            </a:bodyPr>
            <a:lstStyle/>
            <a:p>
              <a:pPr algn="r" eaLnBrk="0" hangingPunct="0">
                <a:lnSpc>
                  <a:spcPts val="1900"/>
                </a:lnSpc>
              </a:pPr>
              <a:r>
                <a:rPr lang="en-US" sz="1600">
                  <a:solidFill>
                    <a:srgbClr val="00205F"/>
                  </a:solidFill>
                  <a:latin typeface="+mj-lt"/>
                  <a:ea typeface="+mj-ea"/>
                  <a:cs typeface="+mj-cs"/>
                </a:rPr>
                <a:t>Kern</a:t>
              </a:r>
            </a:p>
          </p:txBody>
        </p:sp>
        <p:sp>
          <p:nvSpPr>
            <p:cNvPr id="62" name="Line 7">
              <a:extLst>
                <a:ext uri="{FF2B5EF4-FFF2-40B4-BE49-F238E27FC236}">
                  <a16:creationId xmlns:a16="http://schemas.microsoft.com/office/drawing/2014/main" id="{EC92A96B-0F18-DF69-E557-B7F535B95061}"/>
                </a:ext>
              </a:extLst>
            </p:cNvPr>
            <p:cNvSpPr>
              <a:spLocks noChangeShapeType="1"/>
            </p:cNvSpPr>
            <p:nvPr/>
          </p:nvSpPr>
          <p:spPr bwMode="auto">
            <a:xfrm>
              <a:off x="4926726" y="1982788"/>
              <a:ext cx="0" cy="542925"/>
            </a:xfrm>
            <a:prstGeom prst="line">
              <a:avLst/>
            </a:prstGeom>
            <a:noFill/>
            <a:ln w="25400">
              <a:solidFill>
                <a:schemeClr val="tx1"/>
              </a:solidFill>
              <a:round/>
              <a:headEnd/>
              <a:tailEnd/>
            </a:ln>
            <a:effectLst/>
          </p:spPr>
          <p:txBody>
            <a:bodyPr wrap="none" anchor="ctr"/>
            <a:lstStyle/>
            <a:p>
              <a:endParaRPr lang="nl-BE" b="1"/>
            </a:p>
          </p:txBody>
        </p:sp>
        <p:sp>
          <p:nvSpPr>
            <p:cNvPr id="63" name="Line 8">
              <a:extLst>
                <a:ext uri="{FF2B5EF4-FFF2-40B4-BE49-F238E27FC236}">
                  <a16:creationId xmlns:a16="http://schemas.microsoft.com/office/drawing/2014/main" id="{2F81EEA7-8EDF-C163-01E7-A0062F3CA2B0}"/>
                </a:ext>
              </a:extLst>
            </p:cNvPr>
            <p:cNvSpPr>
              <a:spLocks noChangeShapeType="1"/>
            </p:cNvSpPr>
            <p:nvPr/>
          </p:nvSpPr>
          <p:spPr bwMode="auto">
            <a:xfrm>
              <a:off x="9041526" y="1995488"/>
              <a:ext cx="0" cy="647700"/>
            </a:xfrm>
            <a:prstGeom prst="line">
              <a:avLst/>
            </a:prstGeom>
            <a:noFill/>
            <a:ln w="25400">
              <a:solidFill>
                <a:schemeClr val="tx1"/>
              </a:solidFill>
              <a:round/>
              <a:headEnd/>
              <a:tailEnd/>
            </a:ln>
            <a:effectLst/>
          </p:spPr>
          <p:txBody>
            <a:bodyPr wrap="none" anchor="ctr"/>
            <a:lstStyle/>
            <a:p>
              <a:endParaRPr lang="nl-BE" b="1"/>
            </a:p>
          </p:txBody>
        </p:sp>
        <p:sp>
          <p:nvSpPr>
            <p:cNvPr id="64" name="Line 9">
              <a:extLst>
                <a:ext uri="{FF2B5EF4-FFF2-40B4-BE49-F238E27FC236}">
                  <a16:creationId xmlns:a16="http://schemas.microsoft.com/office/drawing/2014/main" id="{A06E674E-E65F-3D74-4A42-FB7D37E91AD3}"/>
                </a:ext>
              </a:extLst>
            </p:cNvPr>
            <p:cNvSpPr>
              <a:spLocks noChangeShapeType="1"/>
            </p:cNvSpPr>
            <p:nvPr/>
          </p:nvSpPr>
          <p:spPr bwMode="auto">
            <a:xfrm flipH="1" flipV="1">
              <a:off x="9603452" y="2474913"/>
              <a:ext cx="161925" cy="141287"/>
            </a:xfrm>
            <a:prstGeom prst="line">
              <a:avLst/>
            </a:prstGeom>
            <a:noFill/>
            <a:ln w="25400">
              <a:solidFill>
                <a:schemeClr val="tx1"/>
              </a:solidFill>
              <a:round/>
              <a:headEnd/>
              <a:tailEnd/>
            </a:ln>
            <a:effectLst/>
          </p:spPr>
          <p:txBody>
            <a:bodyPr wrap="none" anchor="ctr"/>
            <a:lstStyle/>
            <a:p>
              <a:endParaRPr lang="nl-BE" b="1"/>
            </a:p>
          </p:txBody>
        </p:sp>
        <p:sp>
          <p:nvSpPr>
            <p:cNvPr id="65" name="Line 10">
              <a:extLst>
                <a:ext uri="{FF2B5EF4-FFF2-40B4-BE49-F238E27FC236}">
                  <a16:creationId xmlns:a16="http://schemas.microsoft.com/office/drawing/2014/main" id="{A26FAB79-B2CD-69FF-0704-8191E4BAED41}"/>
                </a:ext>
              </a:extLst>
            </p:cNvPr>
            <p:cNvSpPr>
              <a:spLocks noChangeShapeType="1"/>
            </p:cNvSpPr>
            <p:nvPr/>
          </p:nvSpPr>
          <p:spPr bwMode="auto">
            <a:xfrm>
              <a:off x="9057352" y="2620963"/>
              <a:ext cx="0" cy="241300"/>
            </a:xfrm>
            <a:prstGeom prst="line">
              <a:avLst/>
            </a:prstGeom>
            <a:noFill/>
            <a:ln w="25400">
              <a:solidFill>
                <a:schemeClr val="tx1"/>
              </a:solidFill>
              <a:round/>
              <a:headEnd/>
              <a:tailEnd/>
            </a:ln>
            <a:effectLst/>
          </p:spPr>
          <p:txBody>
            <a:bodyPr wrap="none" anchor="ctr"/>
            <a:lstStyle/>
            <a:p>
              <a:endParaRPr lang="nl-BE" b="1"/>
            </a:p>
          </p:txBody>
        </p:sp>
        <p:sp>
          <p:nvSpPr>
            <p:cNvPr id="66" name="Line 11">
              <a:extLst>
                <a:ext uri="{FF2B5EF4-FFF2-40B4-BE49-F238E27FC236}">
                  <a16:creationId xmlns:a16="http://schemas.microsoft.com/office/drawing/2014/main" id="{1A6749B0-EFF2-8B6C-33B9-7137B07522A5}"/>
                </a:ext>
              </a:extLst>
            </p:cNvPr>
            <p:cNvSpPr>
              <a:spLocks noChangeShapeType="1"/>
            </p:cNvSpPr>
            <p:nvPr/>
          </p:nvSpPr>
          <p:spPr bwMode="auto">
            <a:xfrm>
              <a:off x="6472951" y="1982788"/>
              <a:ext cx="0" cy="581025"/>
            </a:xfrm>
            <a:prstGeom prst="line">
              <a:avLst/>
            </a:prstGeom>
            <a:noFill/>
            <a:ln w="25400">
              <a:solidFill>
                <a:schemeClr val="tx1"/>
              </a:solidFill>
              <a:round/>
              <a:headEnd/>
              <a:tailEnd/>
            </a:ln>
            <a:effectLst/>
          </p:spPr>
          <p:txBody>
            <a:bodyPr wrap="none" anchor="ctr"/>
            <a:lstStyle/>
            <a:p>
              <a:endParaRPr lang="nl-BE" b="1"/>
            </a:p>
          </p:txBody>
        </p:sp>
        <p:sp>
          <p:nvSpPr>
            <p:cNvPr id="67" name="Line 12">
              <a:extLst>
                <a:ext uri="{FF2B5EF4-FFF2-40B4-BE49-F238E27FC236}">
                  <a16:creationId xmlns:a16="http://schemas.microsoft.com/office/drawing/2014/main" id="{20ABB478-0D14-D44E-A9D7-439A830F84B1}"/>
                </a:ext>
              </a:extLst>
            </p:cNvPr>
            <p:cNvSpPr>
              <a:spLocks noChangeShapeType="1"/>
            </p:cNvSpPr>
            <p:nvPr/>
          </p:nvSpPr>
          <p:spPr bwMode="auto">
            <a:xfrm flipH="1" flipV="1">
              <a:off x="9041526" y="1995488"/>
              <a:ext cx="563563" cy="493712"/>
            </a:xfrm>
            <a:prstGeom prst="line">
              <a:avLst/>
            </a:prstGeom>
            <a:noFill/>
            <a:ln w="25400">
              <a:solidFill>
                <a:schemeClr val="tx1"/>
              </a:solidFill>
              <a:round/>
              <a:headEnd/>
              <a:tailEnd/>
            </a:ln>
            <a:effectLst/>
          </p:spPr>
          <p:txBody>
            <a:bodyPr wrap="none" anchor="ctr"/>
            <a:lstStyle/>
            <a:p>
              <a:endParaRPr lang="nl-BE" b="1"/>
            </a:p>
          </p:txBody>
        </p:sp>
      </p:grpSp>
      <p:sp>
        <p:nvSpPr>
          <p:cNvPr id="7" name="Content Placeholder 6">
            <a:extLst>
              <a:ext uri="{FF2B5EF4-FFF2-40B4-BE49-F238E27FC236}">
                <a16:creationId xmlns:a16="http://schemas.microsoft.com/office/drawing/2014/main" id="{6746622E-3F0D-F373-431A-FA257B17093B}"/>
              </a:ext>
            </a:extLst>
          </p:cNvPr>
          <p:cNvSpPr>
            <a:spLocks noGrp="1"/>
          </p:cNvSpPr>
          <p:nvPr>
            <p:ph idx="1"/>
          </p:nvPr>
        </p:nvSpPr>
        <p:spPr>
          <a:xfrm>
            <a:off x="838200" y="1841787"/>
            <a:ext cx="10515600" cy="4274256"/>
          </a:xfrm>
        </p:spPr>
        <p:txBody>
          <a:bodyPr vert="horz" lIns="91440" tIns="45720" rIns="91440" bIns="45720" rtlCol="0" anchor="t">
            <a:noAutofit/>
          </a:bodyPr>
          <a:lstStyle/>
          <a:p>
            <a:pPr>
              <a:buClr>
                <a:srgbClr val="507AC2"/>
              </a:buClr>
              <a:buFont typeface="Wingdings" panose="05000000000000000000" pitchFamily="2" charset="2"/>
              <a:buChar char="§"/>
            </a:pPr>
            <a:r>
              <a:rPr lang="nl-NL" b="1">
                <a:solidFill>
                  <a:srgbClr val="00205F">
                    <a:alpha val="85000"/>
                  </a:srgbClr>
                </a:solidFill>
                <a:latin typeface="+mn-lt"/>
              </a:rPr>
              <a:t>Celkern = bibliotheek</a:t>
            </a:r>
          </a:p>
          <a:p>
            <a:pPr>
              <a:buClr>
                <a:srgbClr val="507AC2"/>
              </a:buClr>
              <a:buFont typeface="Wingdings" panose="05000000000000000000" pitchFamily="2" charset="2"/>
              <a:buChar char="§"/>
            </a:pPr>
            <a:r>
              <a:rPr lang="nl-NL" b="1">
                <a:solidFill>
                  <a:srgbClr val="00205F">
                    <a:alpha val="85000"/>
                  </a:srgbClr>
                </a:solidFill>
                <a:latin typeface="+mn-lt"/>
              </a:rPr>
              <a:t>Chromosomen = de boeken</a:t>
            </a:r>
          </a:p>
          <a:p>
            <a:pPr>
              <a:buClr>
                <a:srgbClr val="507AC2"/>
              </a:buClr>
              <a:buFont typeface="Wingdings" panose="05000000000000000000" pitchFamily="2" charset="2"/>
              <a:buChar char="§"/>
            </a:pPr>
            <a:r>
              <a:rPr lang="nl-NL" b="1">
                <a:solidFill>
                  <a:srgbClr val="00205F">
                    <a:alpha val="85000"/>
                  </a:srgbClr>
                </a:solidFill>
                <a:latin typeface="+mn-lt"/>
              </a:rPr>
              <a:t>Genen = de recepten</a:t>
            </a:r>
          </a:p>
          <a:p>
            <a:pPr marL="0" indent="0">
              <a:lnSpc>
                <a:spcPct val="113999"/>
              </a:lnSpc>
              <a:buNone/>
            </a:pPr>
            <a:endParaRPr lang="nl-NL"/>
          </a:p>
          <a:p>
            <a:endParaRPr lang="nl-NL"/>
          </a:p>
        </p:txBody>
      </p:sp>
    </p:spTree>
    <p:extLst>
      <p:ext uri="{BB962C8B-B14F-4D97-AF65-F5344CB8AC3E}">
        <p14:creationId xmlns:p14="http://schemas.microsoft.com/office/powerpoint/2010/main" val="909725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Menselijke chromosomen</a:t>
            </a:r>
            <a:endParaRPr lang="en-BE">
              <a:solidFill>
                <a:schemeClr val="tx2"/>
              </a:solidFill>
              <a:latin typeface="+mj-lt"/>
            </a:endParaRPr>
          </a:p>
        </p:txBody>
      </p:sp>
      <p:grpSp>
        <p:nvGrpSpPr>
          <p:cNvPr id="13" name="Group 12">
            <a:extLst>
              <a:ext uri="{FF2B5EF4-FFF2-40B4-BE49-F238E27FC236}">
                <a16:creationId xmlns:a16="http://schemas.microsoft.com/office/drawing/2014/main" id="{9EAED4DC-A0A8-72A3-C8F5-BE11CD90FFDA}"/>
              </a:ext>
            </a:extLst>
          </p:cNvPr>
          <p:cNvGrpSpPr/>
          <p:nvPr/>
        </p:nvGrpSpPr>
        <p:grpSpPr>
          <a:xfrm>
            <a:off x="989965" y="1553533"/>
            <a:ext cx="7053796" cy="4511272"/>
            <a:chOff x="1450850" y="1503957"/>
            <a:chExt cx="7513638" cy="4805363"/>
          </a:xfrm>
        </p:grpSpPr>
        <p:pic>
          <p:nvPicPr>
            <p:cNvPr id="14" name="Picture 28" descr="chromosomenkaart-LR">
              <a:extLst>
                <a:ext uri="{FF2B5EF4-FFF2-40B4-BE49-F238E27FC236}">
                  <a16:creationId xmlns:a16="http://schemas.microsoft.com/office/drawing/2014/main" id="{C7EA3693-106F-929F-D7E7-41B79D3B59CD}"/>
                </a:ext>
              </a:extLst>
            </p:cNvPr>
            <p:cNvPicPr>
              <a:picLocks noChangeAspect="1" noChangeArrowheads="1"/>
            </p:cNvPicPr>
            <p:nvPr/>
          </p:nvPicPr>
          <p:blipFill>
            <a:blip r:embed="rId3" cstate="print"/>
            <a:srcRect/>
            <a:stretch>
              <a:fillRect/>
            </a:stretch>
          </p:blipFill>
          <p:spPr bwMode="auto">
            <a:xfrm>
              <a:off x="1450850" y="1503957"/>
              <a:ext cx="7412038" cy="4298950"/>
            </a:xfrm>
            <a:prstGeom prst="rect">
              <a:avLst/>
            </a:prstGeom>
            <a:noFill/>
          </p:spPr>
        </p:pic>
        <p:sp>
          <p:nvSpPr>
            <p:cNvPr id="15" name="Rectangle 4">
              <a:extLst>
                <a:ext uri="{FF2B5EF4-FFF2-40B4-BE49-F238E27FC236}">
                  <a16:creationId xmlns:a16="http://schemas.microsoft.com/office/drawing/2014/main" id="{358BDB30-413A-471D-F099-BFBDD0F0B1D8}"/>
                </a:ext>
              </a:extLst>
            </p:cNvPr>
            <p:cNvSpPr>
              <a:spLocks noChangeArrowheads="1"/>
            </p:cNvSpPr>
            <p:nvPr/>
          </p:nvSpPr>
          <p:spPr bwMode="auto">
            <a:xfrm>
              <a:off x="1613592" y="2489795"/>
              <a:ext cx="333305" cy="393409"/>
            </a:xfrm>
            <a:prstGeom prst="rect">
              <a:avLst/>
            </a:prstGeom>
            <a:noFill/>
            <a:ln w="25400">
              <a:noFill/>
              <a:miter lim="800000"/>
              <a:headEnd/>
              <a:tailEnd/>
            </a:ln>
            <a:effectLst/>
          </p:spPr>
          <p:txBody>
            <a:bodyPr wrap="none" lIns="91440" tIns="45720" rIns="91440" bIns="45720" anchor="t">
              <a:spAutoFit/>
            </a:bodyPr>
            <a:lstStyle/>
            <a:p>
              <a:pPr eaLnBrk="0" hangingPunct="0"/>
              <a:r>
                <a:rPr lang="en-US" b="1">
                  <a:solidFill>
                    <a:srgbClr val="14274C"/>
                  </a:solidFill>
                  <a:latin typeface="Arial"/>
                  <a:ea typeface="+mj-ea"/>
                  <a:cs typeface="Arial"/>
                </a:rPr>
                <a:t>1</a:t>
              </a:r>
            </a:p>
          </p:txBody>
        </p:sp>
        <p:sp>
          <p:nvSpPr>
            <p:cNvPr id="16" name="Rectangle 5">
              <a:extLst>
                <a:ext uri="{FF2B5EF4-FFF2-40B4-BE49-F238E27FC236}">
                  <a16:creationId xmlns:a16="http://schemas.microsoft.com/office/drawing/2014/main" id="{83C2945A-7A8E-6665-02A2-8FFBE76F6521}"/>
                </a:ext>
              </a:extLst>
            </p:cNvPr>
            <p:cNvSpPr>
              <a:spLocks noChangeArrowheads="1"/>
            </p:cNvSpPr>
            <p:nvPr/>
          </p:nvSpPr>
          <p:spPr bwMode="auto">
            <a:xfrm>
              <a:off x="2607367"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2</a:t>
              </a:r>
            </a:p>
          </p:txBody>
        </p:sp>
        <p:sp>
          <p:nvSpPr>
            <p:cNvPr id="17" name="Rectangle 6">
              <a:extLst>
                <a:ext uri="{FF2B5EF4-FFF2-40B4-BE49-F238E27FC236}">
                  <a16:creationId xmlns:a16="http://schemas.microsoft.com/office/drawing/2014/main" id="{0BB0410A-19C4-7693-B27B-1B148510EEBD}"/>
                </a:ext>
              </a:extLst>
            </p:cNvPr>
            <p:cNvSpPr>
              <a:spLocks noChangeArrowheads="1"/>
            </p:cNvSpPr>
            <p:nvPr/>
          </p:nvSpPr>
          <p:spPr bwMode="auto">
            <a:xfrm>
              <a:off x="3563042"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3</a:t>
              </a:r>
            </a:p>
          </p:txBody>
        </p:sp>
        <p:sp>
          <p:nvSpPr>
            <p:cNvPr id="18" name="Rectangle 7">
              <a:extLst>
                <a:ext uri="{FF2B5EF4-FFF2-40B4-BE49-F238E27FC236}">
                  <a16:creationId xmlns:a16="http://schemas.microsoft.com/office/drawing/2014/main" id="{582131CB-EC50-1134-254D-748635FC4F95}"/>
                </a:ext>
              </a:extLst>
            </p:cNvPr>
            <p:cNvSpPr>
              <a:spLocks noChangeArrowheads="1"/>
            </p:cNvSpPr>
            <p:nvPr/>
          </p:nvSpPr>
          <p:spPr bwMode="auto">
            <a:xfrm>
              <a:off x="4551238"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4</a:t>
              </a:r>
            </a:p>
          </p:txBody>
        </p:sp>
        <p:sp>
          <p:nvSpPr>
            <p:cNvPr id="19" name="Rectangle 8">
              <a:extLst>
                <a:ext uri="{FF2B5EF4-FFF2-40B4-BE49-F238E27FC236}">
                  <a16:creationId xmlns:a16="http://schemas.microsoft.com/office/drawing/2014/main" id="{C6BF55B7-E584-067F-D85B-D9B32AC3DD37}"/>
                </a:ext>
              </a:extLst>
            </p:cNvPr>
            <p:cNvSpPr>
              <a:spLocks noChangeArrowheads="1"/>
            </p:cNvSpPr>
            <p:nvPr/>
          </p:nvSpPr>
          <p:spPr bwMode="auto">
            <a:xfrm>
              <a:off x="5518025"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5</a:t>
              </a:r>
            </a:p>
          </p:txBody>
        </p:sp>
        <p:sp>
          <p:nvSpPr>
            <p:cNvPr id="20" name="Rectangle 9">
              <a:extLst>
                <a:ext uri="{FF2B5EF4-FFF2-40B4-BE49-F238E27FC236}">
                  <a16:creationId xmlns:a16="http://schemas.microsoft.com/office/drawing/2014/main" id="{CD20B31A-FB01-B346-AC24-C6F59C9C6912}"/>
                </a:ext>
              </a:extLst>
            </p:cNvPr>
            <p:cNvSpPr>
              <a:spLocks noChangeArrowheads="1"/>
            </p:cNvSpPr>
            <p:nvPr/>
          </p:nvSpPr>
          <p:spPr bwMode="auto">
            <a:xfrm>
              <a:off x="6530850"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6</a:t>
              </a:r>
            </a:p>
          </p:txBody>
        </p:sp>
        <p:sp>
          <p:nvSpPr>
            <p:cNvPr id="21" name="Rectangle 10">
              <a:extLst>
                <a:ext uri="{FF2B5EF4-FFF2-40B4-BE49-F238E27FC236}">
                  <a16:creationId xmlns:a16="http://schemas.microsoft.com/office/drawing/2014/main" id="{AEDF25CB-4198-D7E8-CDAA-96DD25C91F79}"/>
                </a:ext>
              </a:extLst>
            </p:cNvPr>
            <p:cNvSpPr>
              <a:spLocks noChangeArrowheads="1"/>
            </p:cNvSpPr>
            <p:nvPr/>
          </p:nvSpPr>
          <p:spPr bwMode="auto">
            <a:xfrm>
              <a:off x="7467475"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7</a:t>
              </a:r>
            </a:p>
          </p:txBody>
        </p:sp>
        <p:sp>
          <p:nvSpPr>
            <p:cNvPr id="22" name="Rectangle 11">
              <a:extLst>
                <a:ext uri="{FF2B5EF4-FFF2-40B4-BE49-F238E27FC236}">
                  <a16:creationId xmlns:a16="http://schemas.microsoft.com/office/drawing/2014/main" id="{05B557CE-024A-A5C4-8B81-2747D883C6B4}"/>
                </a:ext>
              </a:extLst>
            </p:cNvPr>
            <p:cNvSpPr>
              <a:spLocks noChangeArrowheads="1"/>
            </p:cNvSpPr>
            <p:nvPr/>
          </p:nvSpPr>
          <p:spPr bwMode="auto">
            <a:xfrm>
              <a:off x="8458075" y="2489795"/>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8</a:t>
              </a:r>
            </a:p>
          </p:txBody>
        </p:sp>
        <p:sp>
          <p:nvSpPr>
            <p:cNvPr id="23" name="Rectangle 12">
              <a:extLst>
                <a:ext uri="{FF2B5EF4-FFF2-40B4-BE49-F238E27FC236}">
                  <a16:creationId xmlns:a16="http://schemas.microsoft.com/office/drawing/2014/main" id="{F46FA96D-4D70-6ED9-544A-9D4CBF501BBD}"/>
                </a:ext>
              </a:extLst>
            </p:cNvPr>
            <p:cNvSpPr>
              <a:spLocks noChangeArrowheads="1"/>
            </p:cNvSpPr>
            <p:nvPr/>
          </p:nvSpPr>
          <p:spPr bwMode="auto">
            <a:xfrm>
              <a:off x="1600075" y="4264620"/>
              <a:ext cx="311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9</a:t>
              </a:r>
            </a:p>
          </p:txBody>
        </p:sp>
        <p:sp>
          <p:nvSpPr>
            <p:cNvPr id="24" name="Rectangle 13">
              <a:extLst>
                <a:ext uri="{FF2B5EF4-FFF2-40B4-BE49-F238E27FC236}">
                  <a16:creationId xmlns:a16="http://schemas.microsoft.com/office/drawing/2014/main" id="{7B9850C3-BCA3-40A5-87E0-A6FDA7174FB7}"/>
                </a:ext>
              </a:extLst>
            </p:cNvPr>
            <p:cNvSpPr>
              <a:spLocks noChangeArrowheads="1"/>
            </p:cNvSpPr>
            <p:nvPr/>
          </p:nvSpPr>
          <p:spPr bwMode="auto">
            <a:xfrm>
              <a:off x="2538288"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10</a:t>
              </a:r>
            </a:p>
          </p:txBody>
        </p:sp>
        <p:sp>
          <p:nvSpPr>
            <p:cNvPr id="25" name="Rectangle 14">
              <a:extLst>
                <a:ext uri="{FF2B5EF4-FFF2-40B4-BE49-F238E27FC236}">
                  <a16:creationId xmlns:a16="http://schemas.microsoft.com/office/drawing/2014/main" id="{A4661688-2670-E032-7CC5-40A42ECD33E4}"/>
                </a:ext>
              </a:extLst>
            </p:cNvPr>
            <p:cNvSpPr>
              <a:spLocks noChangeArrowheads="1"/>
            </p:cNvSpPr>
            <p:nvPr/>
          </p:nvSpPr>
          <p:spPr bwMode="auto">
            <a:xfrm>
              <a:off x="3493963"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11</a:t>
              </a:r>
            </a:p>
          </p:txBody>
        </p:sp>
        <p:sp>
          <p:nvSpPr>
            <p:cNvPr id="26" name="Rectangle 15">
              <a:extLst>
                <a:ext uri="{FF2B5EF4-FFF2-40B4-BE49-F238E27FC236}">
                  <a16:creationId xmlns:a16="http://schemas.microsoft.com/office/drawing/2014/main" id="{82D1F496-9DCA-810E-728F-3FF7D303A4C6}"/>
                </a:ext>
              </a:extLst>
            </p:cNvPr>
            <p:cNvSpPr>
              <a:spLocks noChangeArrowheads="1"/>
            </p:cNvSpPr>
            <p:nvPr/>
          </p:nvSpPr>
          <p:spPr bwMode="auto">
            <a:xfrm>
              <a:off x="4495675"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12</a:t>
              </a:r>
            </a:p>
          </p:txBody>
        </p:sp>
        <p:sp>
          <p:nvSpPr>
            <p:cNvPr id="27" name="Rectangle 16">
              <a:extLst>
                <a:ext uri="{FF2B5EF4-FFF2-40B4-BE49-F238E27FC236}">
                  <a16:creationId xmlns:a16="http://schemas.microsoft.com/office/drawing/2014/main" id="{00F790D1-686C-E66E-2448-2D49DDC9C70C}"/>
                </a:ext>
              </a:extLst>
            </p:cNvPr>
            <p:cNvSpPr>
              <a:spLocks noChangeArrowheads="1"/>
            </p:cNvSpPr>
            <p:nvPr/>
          </p:nvSpPr>
          <p:spPr bwMode="auto">
            <a:xfrm>
              <a:off x="5462463"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13</a:t>
              </a:r>
            </a:p>
          </p:txBody>
        </p:sp>
        <p:sp>
          <p:nvSpPr>
            <p:cNvPr id="28" name="Rectangle 17">
              <a:extLst>
                <a:ext uri="{FF2B5EF4-FFF2-40B4-BE49-F238E27FC236}">
                  <a16:creationId xmlns:a16="http://schemas.microsoft.com/office/drawing/2014/main" id="{012BBC99-DB8F-CE32-C111-EE3CCA37EEE9}"/>
                </a:ext>
              </a:extLst>
            </p:cNvPr>
            <p:cNvSpPr>
              <a:spLocks noChangeArrowheads="1"/>
            </p:cNvSpPr>
            <p:nvPr/>
          </p:nvSpPr>
          <p:spPr bwMode="auto">
            <a:xfrm>
              <a:off x="6475288"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14</a:t>
              </a:r>
            </a:p>
          </p:txBody>
        </p:sp>
        <p:sp>
          <p:nvSpPr>
            <p:cNvPr id="29" name="Rectangle 18">
              <a:extLst>
                <a:ext uri="{FF2B5EF4-FFF2-40B4-BE49-F238E27FC236}">
                  <a16:creationId xmlns:a16="http://schemas.microsoft.com/office/drawing/2014/main" id="{1FE1AB60-41D0-41BB-D5BC-53E878D473C0}"/>
                </a:ext>
              </a:extLst>
            </p:cNvPr>
            <p:cNvSpPr>
              <a:spLocks noChangeArrowheads="1"/>
            </p:cNvSpPr>
            <p:nvPr/>
          </p:nvSpPr>
          <p:spPr bwMode="auto">
            <a:xfrm>
              <a:off x="7411913"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15</a:t>
              </a:r>
            </a:p>
          </p:txBody>
        </p:sp>
        <p:sp>
          <p:nvSpPr>
            <p:cNvPr id="30" name="Rectangle 19">
              <a:extLst>
                <a:ext uri="{FF2B5EF4-FFF2-40B4-BE49-F238E27FC236}">
                  <a16:creationId xmlns:a16="http://schemas.microsoft.com/office/drawing/2014/main" id="{14726D04-956E-BB30-4DE6-D95BB954816C}"/>
                </a:ext>
              </a:extLst>
            </p:cNvPr>
            <p:cNvSpPr>
              <a:spLocks noChangeArrowheads="1"/>
            </p:cNvSpPr>
            <p:nvPr/>
          </p:nvSpPr>
          <p:spPr bwMode="auto">
            <a:xfrm>
              <a:off x="8402513" y="4264620"/>
              <a:ext cx="438150" cy="366712"/>
            </a:xfrm>
            <a:prstGeom prst="rect">
              <a:avLst/>
            </a:prstGeom>
            <a:noFill/>
            <a:ln w="25400">
              <a:noFill/>
              <a:miter lim="800000"/>
              <a:headEnd/>
              <a:tailEnd/>
            </a:ln>
            <a:effectLst/>
          </p:spPr>
          <p:txBody>
            <a:bodyPr wrap="none">
              <a:spAutoFit/>
            </a:bodyPr>
            <a:lstStyle/>
            <a:p>
              <a:pPr eaLnBrk="0" hangingPunct="0"/>
              <a:r>
                <a:rPr lang="en-US" sz="1800" b="1">
                  <a:latin typeface="Arial" charset="0"/>
                </a:rPr>
                <a:t>16</a:t>
              </a:r>
            </a:p>
          </p:txBody>
        </p:sp>
        <p:sp>
          <p:nvSpPr>
            <p:cNvPr id="31" name="Rectangle 20">
              <a:extLst>
                <a:ext uri="{FF2B5EF4-FFF2-40B4-BE49-F238E27FC236}">
                  <a16:creationId xmlns:a16="http://schemas.microsoft.com/office/drawing/2014/main" id="{98F9AB1D-775D-8A1B-D9B7-0C1198110305}"/>
                </a:ext>
              </a:extLst>
            </p:cNvPr>
            <p:cNvSpPr>
              <a:spLocks noChangeArrowheads="1"/>
            </p:cNvSpPr>
            <p:nvPr/>
          </p:nvSpPr>
          <p:spPr bwMode="auto">
            <a:xfrm>
              <a:off x="1544513" y="5942607"/>
              <a:ext cx="438150"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17</a:t>
              </a:r>
            </a:p>
          </p:txBody>
        </p:sp>
        <p:sp>
          <p:nvSpPr>
            <p:cNvPr id="32" name="Rectangle 21">
              <a:extLst>
                <a:ext uri="{FF2B5EF4-FFF2-40B4-BE49-F238E27FC236}">
                  <a16:creationId xmlns:a16="http://schemas.microsoft.com/office/drawing/2014/main" id="{26A7049F-F2FC-F9DB-6AA5-D558E3576A82}"/>
                </a:ext>
              </a:extLst>
            </p:cNvPr>
            <p:cNvSpPr>
              <a:spLocks noChangeArrowheads="1"/>
            </p:cNvSpPr>
            <p:nvPr/>
          </p:nvSpPr>
          <p:spPr bwMode="auto">
            <a:xfrm>
              <a:off x="2538288" y="5942607"/>
              <a:ext cx="438150"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18</a:t>
              </a:r>
            </a:p>
          </p:txBody>
        </p:sp>
        <p:sp>
          <p:nvSpPr>
            <p:cNvPr id="33" name="Rectangle 22">
              <a:extLst>
                <a:ext uri="{FF2B5EF4-FFF2-40B4-BE49-F238E27FC236}">
                  <a16:creationId xmlns:a16="http://schemas.microsoft.com/office/drawing/2014/main" id="{B443FE3A-D599-8B0A-7718-09F2A3C3B505}"/>
                </a:ext>
              </a:extLst>
            </p:cNvPr>
            <p:cNvSpPr>
              <a:spLocks noChangeArrowheads="1"/>
            </p:cNvSpPr>
            <p:nvPr/>
          </p:nvSpPr>
          <p:spPr bwMode="auto">
            <a:xfrm>
              <a:off x="3493963" y="5942607"/>
              <a:ext cx="438150"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19</a:t>
              </a:r>
            </a:p>
          </p:txBody>
        </p:sp>
        <p:sp>
          <p:nvSpPr>
            <p:cNvPr id="34" name="Rectangle 23">
              <a:extLst>
                <a:ext uri="{FF2B5EF4-FFF2-40B4-BE49-F238E27FC236}">
                  <a16:creationId xmlns:a16="http://schemas.microsoft.com/office/drawing/2014/main" id="{EB6E7B69-53BF-54ED-4828-FEFCCD41099E}"/>
                </a:ext>
              </a:extLst>
            </p:cNvPr>
            <p:cNvSpPr>
              <a:spLocks noChangeArrowheads="1"/>
            </p:cNvSpPr>
            <p:nvPr/>
          </p:nvSpPr>
          <p:spPr bwMode="auto">
            <a:xfrm>
              <a:off x="4495675" y="5942607"/>
              <a:ext cx="438150"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20</a:t>
              </a:r>
            </a:p>
          </p:txBody>
        </p:sp>
        <p:sp>
          <p:nvSpPr>
            <p:cNvPr id="35" name="Rectangle 24">
              <a:extLst>
                <a:ext uri="{FF2B5EF4-FFF2-40B4-BE49-F238E27FC236}">
                  <a16:creationId xmlns:a16="http://schemas.microsoft.com/office/drawing/2014/main" id="{A64F4FC8-FB83-F734-84CC-D83AFEFCD8C8}"/>
                </a:ext>
              </a:extLst>
            </p:cNvPr>
            <p:cNvSpPr>
              <a:spLocks noChangeArrowheads="1"/>
            </p:cNvSpPr>
            <p:nvPr/>
          </p:nvSpPr>
          <p:spPr bwMode="auto">
            <a:xfrm>
              <a:off x="5462463" y="5942607"/>
              <a:ext cx="438150"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21</a:t>
              </a:r>
            </a:p>
          </p:txBody>
        </p:sp>
        <p:sp>
          <p:nvSpPr>
            <p:cNvPr id="36" name="Rectangle 25">
              <a:extLst>
                <a:ext uri="{FF2B5EF4-FFF2-40B4-BE49-F238E27FC236}">
                  <a16:creationId xmlns:a16="http://schemas.microsoft.com/office/drawing/2014/main" id="{930AC31B-0C30-64C5-3D92-8C179340959F}"/>
                </a:ext>
              </a:extLst>
            </p:cNvPr>
            <p:cNvSpPr>
              <a:spLocks noChangeArrowheads="1"/>
            </p:cNvSpPr>
            <p:nvPr/>
          </p:nvSpPr>
          <p:spPr bwMode="auto">
            <a:xfrm>
              <a:off x="6475288" y="5942607"/>
              <a:ext cx="438150"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22</a:t>
              </a:r>
            </a:p>
          </p:txBody>
        </p:sp>
        <p:sp>
          <p:nvSpPr>
            <p:cNvPr id="38" name="Rectangle 26">
              <a:extLst>
                <a:ext uri="{FF2B5EF4-FFF2-40B4-BE49-F238E27FC236}">
                  <a16:creationId xmlns:a16="http://schemas.microsoft.com/office/drawing/2014/main" id="{4E85EC24-A9EC-0DE6-440C-B51DD44EC553}"/>
                </a:ext>
              </a:extLst>
            </p:cNvPr>
            <p:cNvSpPr>
              <a:spLocks noChangeArrowheads="1"/>
            </p:cNvSpPr>
            <p:nvPr/>
          </p:nvSpPr>
          <p:spPr bwMode="auto">
            <a:xfrm>
              <a:off x="8264400" y="5942607"/>
              <a:ext cx="700088" cy="366713"/>
            </a:xfrm>
            <a:prstGeom prst="rect">
              <a:avLst/>
            </a:prstGeom>
            <a:noFill/>
            <a:ln w="25400">
              <a:noFill/>
              <a:miter lim="800000"/>
              <a:headEnd/>
              <a:tailEnd/>
            </a:ln>
            <a:effectLst/>
          </p:spPr>
          <p:txBody>
            <a:bodyPr wrap="none">
              <a:spAutoFit/>
            </a:bodyPr>
            <a:lstStyle/>
            <a:p>
              <a:pPr eaLnBrk="0" hangingPunct="0"/>
              <a:r>
                <a:rPr lang="en-US" sz="1800" b="1">
                  <a:latin typeface="Arial" charset="0"/>
                </a:rPr>
                <a:t>X </a:t>
              </a:r>
              <a:r>
                <a:rPr lang="en-US" sz="600" b="1">
                  <a:latin typeface="Arial" charset="0"/>
                </a:rPr>
                <a:t> </a:t>
              </a:r>
              <a:r>
                <a:rPr lang="en-US" sz="1800" b="1">
                  <a:latin typeface="Arial" charset="0"/>
                </a:rPr>
                <a:t>  Y</a:t>
              </a:r>
            </a:p>
          </p:txBody>
        </p:sp>
      </p:grpSp>
    </p:spTree>
    <p:extLst>
      <p:ext uri="{BB962C8B-B14F-4D97-AF65-F5344CB8AC3E}">
        <p14:creationId xmlns:p14="http://schemas.microsoft.com/office/powerpoint/2010/main" val="23576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a:xfrm>
            <a:off x="842131" y="602673"/>
            <a:ext cx="7108816" cy="745151"/>
          </a:xfrm>
        </p:spPr>
        <p:txBody>
          <a:bodyPr/>
          <a:lstStyle/>
          <a:p>
            <a:r>
              <a:rPr lang="nl-NL">
                <a:solidFill>
                  <a:schemeClr val="tx2"/>
                </a:solidFill>
                <a:latin typeface="+mj-lt"/>
              </a:rPr>
              <a:t>Chromosomen = bundels DNA </a:t>
            </a:r>
            <a:endParaRPr lang="en-BE">
              <a:solidFill>
                <a:schemeClr val="tx2"/>
              </a:solidFill>
              <a:latin typeface="+mj-lt"/>
            </a:endParaRPr>
          </a:p>
        </p:txBody>
      </p:sp>
      <p:sp>
        <p:nvSpPr>
          <p:cNvPr id="11" name="Title 1">
            <a:extLst>
              <a:ext uri="{FF2B5EF4-FFF2-40B4-BE49-F238E27FC236}">
                <a16:creationId xmlns:a16="http://schemas.microsoft.com/office/drawing/2014/main" id="{8824184E-A20E-4D4C-80AA-60CFD641CEB0}"/>
              </a:ext>
            </a:extLst>
          </p:cNvPr>
          <p:cNvSpPr txBox="1">
            <a:spLocks/>
          </p:cNvSpPr>
          <p:nvPr/>
        </p:nvSpPr>
        <p:spPr>
          <a:xfrm>
            <a:off x="2074859" y="2286012"/>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WETENSCHAP</a:t>
            </a:r>
            <a:endParaRPr lang="nl-NL" sz="2000" b="0">
              <a:solidFill>
                <a:schemeClr val="bg1"/>
              </a:solidFill>
            </a:endParaRPr>
          </a:p>
          <a:p>
            <a:pPr algn="ctr"/>
            <a:endParaRPr lang="nl-NL" sz="2000">
              <a:solidFill>
                <a:schemeClr val="bg1"/>
              </a:solidFill>
            </a:endParaRPr>
          </a:p>
        </p:txBody>
      </p:sp>
      <p:sp>
        <p:nvSpPr>
          <p:cNvPr id="14" name="Title 1">
            <a:extLst>
              <a:ext uri="{FF2B5EF4-FFF2-40B4-BE49-F238E27FC236}">
                <a16:creationId xmlns:a16="http://schemas.microsoft.com/office/drawing/2014/main" id="{D6FC56A9-5F19-481F-B088-B0F79593F507}"/>
              </a:ext>
            </a:extLst>
          </p:cNvPr>
          <p:cNvSpPr txBox="1">
            <a:spLocks/>
          </p:cNvSpPr>
          <p:nvPr/>
        </p:nvSpPr>
        <p:spPr>
          <a:xfrm>
            <a:off x="4480989" y="2286011"/>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NIEUWE</a:t>
            </a:r>
            <a:br>
              <a:rPr lang="nl-NL" sz="2000">
                <a:solidFill>
                  <a:schemeClr val="bg1"/>
                </a:solidFill>
              </a:rPr>
            </a:br>
            <a:r>
              <a:rPr lang="nl-NL" sz="2000">
                <a:solidFill>
                  <a:schemeClr val="bg1"/>
                </a:solidFill>
              </a:rPr>
              <a:t>ONTDEKNGEN</a:t>
            </a:r>
            <a:endParaRPr lang="nl-NL" sz="2000" b="0">
              <a:solidFill>
                <a:schemeClr val="bg1"/>
              </a:solidFill>
            </a:endParaRPr>
          </a:p>
          <a:p>
            <a:pPr algn="ctr"/>
            <a:endParaRPr lang="nl-NL" sz="2000">
              <a:solidFill>
                <a:schemeClr val="bg1"/>
              </a:solidFill>
            </a:endParaRPr>
          </a:p>
        </p:txBody>
      </p:sp>
      <p:pic>
        <p:nvPicPr>
          <p:cNvPr id="18" name="Picture 3">
            <a:extLst>
              <a:ext uri="{FF2B5EF4-FFF2-40B4-BE49-F238E27FC236}">
                <a16:creationId xmlns:a16="http://schemas.microsoft.com/office/drawing/2014/main" id="{0DDCADFF-EE38-0BDD-E6A6-37A93E5B0DA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09039" y="1348379"/>
            <a:ext cx="2858146" cy="5256212"/>
          </a:xfrm>
          <a:prstGeom prst="rect">
            <a:avLst/>
          </a:prstGeom>
          <a:noFill/>
        </p:spPr>
      </p:pic>
      <p:sp>
        <p:nvSpPr>
          <p:cNvPr id="28" name="Freeform 4">
            <a:extLst>
              <a:ext uri="{FF2B5EF4-FFF2-40B4-BE49-F238E27FC236}">
                <a16:creationId xmlns:a16="http://schemas.microsoft.com/office/drawing/2014/main" id="{9E9E9169-2904-521D-9804-FA4763C34635}"/>
              </a:ext>
            </a:extLst>
          </p:cNvPr>
          <p:cNvSpPr>
            <a:spLocks/>
          </p:cNvSpPr>
          <p:nvPr/>
        </p:nvSpPr>
        <p:spPr bwMode="auto">
          <a:xfrm>
            <a:off x="7117344" y="2984047"/>
            <a:ext cx="617034" cy="3323696"/>
          </a:xfrm>
          <a:custGeom>
            <a:avLst/>
            <a:gdLst/>
            <a:ahLst/>
            <a:cxnLst>
              <a:cxn ang="0">
                <a:pos x="111" y="0"/>
              </a:cxn>
              <a:cxn ang="0">
                <a:pos x="0" y="192"/>
              </a:cxn>
              <a:cxn ang="0">
                <a:pos x="0" y="1968"/>
              </a:cxn>
              <a:cxn ang="0">
                <a:pos x="139" y="2208"/>
              </a:cxn>
              <a:cxn ang="0">
                <a:pos x="351" y="2208"/>
              </a:cxn>
            </a:cxnLst>
            <a:rect l="0" t="0" r="r" b="b"/>
            <a:pathLst>
              <a:path w="351" h="2208">
                <a:moveTo>
                  <a:pt x="111" y="0"/>
                </a:moveTo>
                <a:lnTo>
                  <a:pt x="0" y="192"/>
                </a:lnTo>
                <a:lnTo>
                  <a:pt x="0" y="1968"/>
                </a:lnTo>
                <a:lnTo>
                  <a:pt x="139" y="2208"/>
                </a:lnTo>
                <a:lnTo>
                  <a:pt x="351" y="2208"/>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29" name="Line 5">
            <a:extLst>
              <a:ext uri="{FF2B5EF4-FFF2-40B4-BE49-F238E27FC236}">
                <a16:creationId xmlns:a16="http://schemas.microsoft.com/office/drawing/2014/main" id="{B06E4C0B-37C2-122E-EA0C-592BDC3952E0}"/>
              </a:ext>
            </a:extLst>
          </p:cNvPr>
          <p:cNvSpPr>
            <a:spLocks noChangeShapeType="1"/>
          </p:cNvSpPr>
          <p:nvPr/>
        </p:nvSpPr>
        <p:spPr bwMode="auto">
          <a:xfrm>
            <a:off x="7953010" y="1970888"/>
            <a:ext cx="1600795" cy="0"/>
          </a:xfrm>
          <a:prstGeom prst="line">
            <a:avLst/>
          </a:prstGeom>
          <a:noFill/>
          <a:ln w="25400">
            <a:solidFill>
              <a:schemeClr val="tx1"/>
            </a:solidFill>
            <a:round/>
            <a:headEnd/>
            <a:tailEnd/>
          </a:ln>
          <a:effectLst/>
        </p:spPr>
        <p:txBody>
          <a:bodyPr wrap="none" anchor="ctr"/>
          <a:lstStyle/>
          <a:p>
            <a:endParaRPr lang="nl-BE"/>
          </a:p>
        </p:txBody>
      </p:sp>
      <p:sp>
        <p:nvSpPr>
          <p:cNvPr id="30" name="Line 6">
            <a:extLst>
              <a:ext uri="{FF2B5EF4-FFF2-40B4-BE49-F238E27FC236}">
                <a16:creationId xmlns:a16="http://schemas.microsoft.com/office/drawing/2014/main" id="{79D815EC-9BD3-0D8D-71E1-A144D7B8C17C}"/>
              </a:ext>
            </a:extLst>
          </p:cNvPr>
          <p:cNvSpPr>
            <a:spLocks noChangeShapeType="1"/>
          </p:cNvSpPr>
          <p:nvPr/>
        </p:nvSpPr>
        <p:spPr bwMode="auto">
          <a:xfrm>
            <a:off x="7963036" y="1680501"/>
            <a:ext cx="1600795" cy="0"/>
          </a:xfrm>
          <a:prstGeom prst="line">
            <a:avLst/>
          </a:prstGeom>
          <a:noFill/>
          <a:ln w="25400">
            <a:solidFill>
              <a:schemeClr val="tx1"/>
            </a:solidFill>
            <a:round/>
            <a:headEnd/>
            <a:tailEnd/>
          </a:ln>
          <a:effectLst/>
        </p:spPr>
        <p:txBody>
          <a:bodyPr wrap="none" anchor="ctr"/>
          <a:lstStyle/>
          <a:p>
            <a:endParaRPr lang="nl-BE"/>
          </a:p>
        </p:txBody>
      </p:sp>
      <p:sp>
        <p:nvSpPr>
          <p:cNvPr id="31" name="Line 7">
            <a:extLst>
              <a:ext uri="{FF2B5EF4-FFF2-40B4-BE49-F238E27FC236}">
                <a16:creationId xmlns:a16="http://schemas.microsoft.com/office/drawing/2014/main" id="{E25629AC-E924-D783-D87B-5DCB651B3D65}"/>
              </a:ext>
            </a:extLst>
          </p:cNvPr>
          <p:cNvSpPr>
            <a:spLocks noChangeShapeType="1"/>
          </p:cNvSpPr>
          <p:nvPr/>
        </p:nvSpPr>
        <p:spPr bwMode="auto">
          <a:xfrm>
            <a:off x="7753478" y="2358628"/>
            <a:ext cx="1810353" cy="0"/>
          </a:xfrm>
          <a:prstGeom prst="line">
            <a:avLst/>
          </a:prstGeom>
          <a:noFill/>
          <a:ln w="25400">
            <a:solidFill>
              <a:schemeClr val="tx1"/>
            </a:solidFill>
            <a:round/>
            <a:headEnd/>
            <a:tailEnd/>
          </a:ln>
          <a:effectLst/>
        </p:spPr>
        <p:txBody>
          <a:bodyPr wrap="none" anchor="ctr"/>
          <a:lstStyle/>
          <a:p>
            <a:endParaRPr lang="nl-BE"/>
          </a:p>
        </p:txBody>
      </p:sp>
      <p:sp>
        <p:nvSpPr>
          <p:cNvPr id="32" name="Rectangle 11">
            <a:extLst>
              <a:ext uri="{FF2B5EF4-FFF2-40B4-BE49-F238E27FC236}">
                <a16:creationId xmlns:a16="http://schemas.microsoft.com/office/drawing/2014/main" id="{6C97F2CB-DD41-C014-7F05-AA828B89473C}"/>
              </a:ext>
            </a:extLst>
          </p:cNvPr>
          <p:cNvSpPr>
            <a:spLocks noChangeArrowheads="1"/>
          </p:cNvSpPr>
          <p:nvPr/>
        </p:nvSpPr>
        <p:spPr bwMode="auto">
          <a:xfrm>
            <a:off x="4104252" y="4278236"/>
            <a:ext cx="1860550" cy="579646"/>
          </a:xfrm>
          <a:prstGeom prst="rect">
            <a:avLst/>
          </a:prstGeom>
          <a:noFill/>
          <a:ln w="9525">
            <a:noFill/>
            <a:miter lim="800000"/>
            <a:headEnd/>
            <a:tailEnd/>
          </a:ln>
          <a:effectLst/>
        </p:spPr>
        <p:txBody>
          <a:bodyPr lIns="91440" tIns="45720" rIns="91440" bIns="45720" anchor="t">
            <a:spAutoFit/>
          </a:bodyPr>
          <a:lstStyle/>
          <a:p>
            <a:pPr algn="r" eaLnBrk="0" hangingPunct="0">
              <a:lnSpc>
                <a:spcPts val="1900"/>
              </a:lnSpc>
              <a:spcBef>
                <a:spcPct val="50000"/>
              </a:spcBef>
            </a:pPr>
            <a:r>
              <a:rPr lang="en-US" sz="1600">
                <a:solidFill>
                  <a:srgbClr val="00205F"/>
                </a:solidFill>
                <a:latin typeface="+mj-lt"/>
                <a:ea typeface="+mj-ea"/>
                <a:cs typeface="+mj-cs"/>
              </a:rPr>
              <a:t>DNA-molecule (</a:t>
            </a:r>
            <a:r>
              <a:rPr lang="en-US" sz="1600" err="1">
                <a:solidFill>
                  <a:srgbClr val="00205F"/>
                </a:solidFill>
                <a:latin typeface="+mj-lt"/>
                <a:ea typeface="+mj-ea"/>
                <a:cs typeface="+mj-cs"/>
              </a:rPr>
              <a:t>chromosoom</a:t>
            </a:r>
            <a:r>
              <a:rPr lang="en-US" sz="1600">
                <a:solidFill>
                  <a:srgbClr val="00205F"/>
                </a:solidFill>
                <a:latin typeface="+mj-lt"/>
                <a:ea typeface="+mj-ea"/>
                <a:cs typeface="+mj-cs"/>
              </a:rPr>
              <a:t>)</a:t>
            </a:r>
          </a:p>
        </p:txBody>
      </p:sp>
      <p:sp>
        <p:nvSpPr>
          <p:cNvPr id="33" name="Rectangle 13">
            <a:extLst>
              <a:ext uri="{FF2B5EF4-FFF2-40B4-BE49-F238E27FC236}">
                <a16:creationId xmlns:a16="http://schemas.microsoft.com/office/drawing/2014/main" id="{0ED35E4E-8D6B-CABD-6011-BD362EF8755C}"/>
              </a:ext>
            </a:extLst>
          </p:cNvPr>
          <p:cNvSpPr>
            <a:spLocks noChangeArrowheads="1"/>
          </p:cNvSpPr>
          <p:nvPr/>
        </p:nvSpPr>
        <p:spPr bwMode="auto">
          <a:xfrm>
            <a:off x="9573189" y="1469948"/>
            <a:ext cx="481222"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Cel</a:t>
            </a:r>
          </a:p>
        </p:txBody>
      </p:sp>
      <p:sp>
        <p:nvSpPr>
          <p:cNvPr id="34" name="Rectangle 14">
            <a:extLst>
              <a:ext uri="{FF2B5EF4-FFF2-40B4-BE49-F238E27FC236}">
                <a16:creationId xmlns:a16="http://schemas.microsoft.com/office/drawing/2014/main" id="{F0C1C395-B835-957D-2599-3ACEEBDE5003}"/>
              </a:ext>
            </a:extLst>
          </p:cNvPr>
          <p:cNvSpPr>
            <a:spLocks noChangeArrowheads="1"/>
          </p:cNvSpPr>
          <p:nvPr/>
        </p:nvSpPr>
        <p:spPr bwMode="auto">
          <a:xfrm>
            <a:off x="9592239" y="1830311"/>
            <a:ext cx="601447"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Kern</a:t>
            </a:r>
          </a:p>
        </p:txBody>
      </p:sp>
      <p:sp>
        <p:nvSpPr>
          <p:cNvPr id="35" name="Rectangle 16">
            <a:extLst>
              <a:ext uri="{FF2B5EF4-FFF2-40B4-BE49-F238E27FC236}">
                <a16:creationId xmlns:a16="http://schemas.microsoft.com/office/drawing/2014/main" id="{F2F6E6F2-B65A-C08E-0786-F88B62BD3B25}"/>
              </a:ext>
            </a:extLst>
          </p:cNvPr>
          <p:cNvSpPr>
            <a:spLocks noChangeArrowheads="1"/>
          </p:cNvSpPr>
          <p:nvPr/>
        </p:nvSpPr>
        <p:spPr bwMode="auto">
          <a:xfrm>
            <a:off x="9576364" y="2171623"/>
            <a:ext cx="1479892"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err="1">
                <a:solidFill>
                  <a:srgbClr val="00205F"/>
                </a:solidFill>
                <a:latin typeface="+mj-lt"/>
                <a:ea typeface="+mj-ea"/>
                <a:cs typeface="+mj-cs"/>
              </a:rPr>
              <a:t>Chromosomen</a:t>
            </a:r>
          </a:p>
        </p:txBody>
      </p:sp>
      <p:sp>
        <p:nvSpPr>
          <p:cNvPr id="36" name="Line 17">
            <a:extLst>
              <a:ext uri="{FF2B5EF4-FFF2-40B4-BE49-F238E27FC236}">
                <a16:creationId xmlns:a16="http://schemas.microsoft.com/office/drawing/2014/main" id="{56EA3F7D-34B4-744A-7E0B-8FBA12D92420}"/>
              </a:ext>
            </a:extLst>
          </p:cNvPr>
          <p:cNvSpPr>
            <a:spLocks noChangeShapeType="1"/>
          </p:cNvSpPr>
          <p:nvPr/>
        </p:nvSpPr>
        <p:spPr bwMode="auto">
          <a:xfrm>
            <a:off x="5951536" y="4601883"/>
            <a:ext cx="1176337" cy="0"/>
          </a:xfrm>
          <a:prstGeom prst="line">
            <a:avLst/>
          </a:prstGeom>
          <a:noFill/>
          <a:ln w="25400">
            <a:solidFill>
              <a:schemeClr val="tx1"/>
            </a:solidFill>
            <a:round/>
            <a:headEnd/>
            <a:tailEnd/>
          </a:ln>
          <a:effectLst/>
        </p:spPr>
        <p:txBody>
          <a:bodyPr wrap="none" anchor="ctr"/>
          <a:lstStyle/>
          <a:p>
            <a:endParaRPr lang="nl-BE"/>
          </a:p>
        </p:txBody>
      </p:sp>
      <p:sp>
        <p:nvSpPr>
          <p:cNvPr id="3" name="Content Placeholder 2">
            <a:extLst>
              <a:ext uri="{FF2B5EF4-FFF2-40B4-BE49-F238E27FC236}">
                <a16:creationId xmlns:a16="http://schemas.microsoft.com/office/drawing/2014/main" id="{83AB2495-61D0-EF26-B9A3-44A7D41F4CF6}"/>
              </a:ext>
            </a:extLst>
          </p:cNvPr>
          <p:cNvSpPr>
            <a:spLocks noGrp="1"/>
          </p:cNvSpPr>
          <p:nvPr>
            <p:ph idx="1"/>
          </p:nvPr>
        </p:nvSpPr>
        <p:spPr>
          <a:xfrm>
            <a:off x="838200" y="1841787"/>
            <a:ext cx="10515600" cy="4274256"/>
          </a:xfrm>
        </p:spPr>
        <p:txBody>
          <a:bodyPr vert="horz" lIns="91440" tIns="45720" rIns="91440" bIns="45720" rtlCol="0" anchor="t">
            <a:noAutofit/>
          </a:bodyPr>
          <a:lstStyle/>
          <a:p>
            <a:pPr>
              <a:buClr>
                <a:srgbClr val="507AC2"/>
              </a:buClr>
              <a:buFont typeface="Wingdings" panose="05000000000000000000" pitchFamily="2" charset="2"/>
              <a:buChar char="§"/>
            </a:pPr>
            <a:endParaRPr lang="en-US" b="1">
              <a:solidFill>
                <a:srgbClr val="00205F">
                  <a:alpha val="85000"/>
                </a:srgbClr>
              </a:solidFill>
              <a:latin typeface="+mn-lt"/>
            </a:endParaRPr>
          </a:p>
          <a:p>
            <a:pPr>
              <a:buClr>
                <a:srgbClr val="507AC2"/>
              </a:buClr>
              <a:buFont typeface="Wingdings" panose="05000000000000000000" pitchFamily="2" charset="2"/>
              <a:buChar char="§"/>
            </a:pPr>
            <a:endParaRPr lang="en-US" b="1">
              <a:solidFill>
                <a:srgbClr val="00205F">
                  <a:alpha val="85000"/>
                </a:srgbClr>
              </a:solidFill>
              <a:latin typeface="+mn-lt"/>
            </a:endParaRPr>
          </a:p>
          <a:p>
            <a:pPr lvl="1">
              <a:lnSpc>
                <a:spcPct val="113999"/>
              </a:lnSpc>
              <a:buFont typeface="Courier New" panose="020B0604020202020204" pitchFamily="34" charset="0"/>
              <a:buChar char="o"/>
            </a:pPr>
            <a:endParaRPr lang="en-US"/>
          </a:p>
        </p:txBody>
      </p:sp>
    </p:spTree>
    <p:extLst>
      <p:ext uri="{BB962C8B-B14F-4D97-AF65-F5344CB8AC3E}">
        <p14:creationId xmlns:p14="http://schemas.microsoft.com/office/powerpoint/2010/main" val="4168798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176D14A5-5080-9312-0198-DC8CB155526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76624" y="749220"/>
            <a:ext cx="2858146" cy="5256212"/>
          </a:xfrm>
          <a:prstGeom prst="rect">
            <a:avLst/>
          </a:prstGeom>
          <a:noFill/>
        </p:spPr>
      </p:pic>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a:xfrm>
            <a:off x="792000" y="602673"/>
            <a:ext cx="4976207" cy="706314"/>
          </a:xfrm>
        </p:spPr>
        <p:txBody>
          <a:bodyPr/>
          <a:lstStyle/>
          <a:p>
            <a:r>
              <a:rPr lang="nl-NL">
                <a:solidFill>
                  <a:schemeClr val="tx2"/>
                </a:solidFill>
                <a:latin typeface="+mj-lt"/>
              </a:rPr>
              <a:t>DNA heeft 4 bouwstenen</a:t>
            </a:r>
            <a:endParaRPr lang="en-BE">
              <a:solidFill>
                <a:schemeClr val="tx2"/>
              </a:solidFill>
              <a:latin typeface="+mj-lt"/>
            </a:endParaRPr>
          </a:p>
        </p:txBody>
      </p:sp>
      <p:sp>
        <p:nvSpPr>
          <p:cNvPr id="11" name="Title 1">
            <a:extLst>
              <a:ext uri="{FF2B5EF4-FFF2-40B4-BE49-F238E27FC236}">
                <a16:creationId xmlns:a16="http://schemas.microsoft.com/office/drawing/2014/main" id="{8824184E-A20E-4D4C-80AA-60CFD641CEB0}"/>
              </a:ext>
            </a:extLst>
          </p:cNvPr>
          <p:cNvSpPr txBox="1">
            <a:spLocks/>
          </p:cNvSpPr>
          <p:nvPr/>
        </p:nvSpPr>
        <p:spPr>
          <a:xfrm>
            <a:off x="2074859" y="2286012"/>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WETENSCHAP</a:t>
            </a:r>
            <a:endParaRPr lang="nl-NL" sz="2000" b="0">
              <a:solidFill>
                <a:schemeClr val="bg1"/>
              </a:solidFill>
            </a:endParaRPr>
          </a:p>
          <a:p>
            <a:pPr algn="ctr"/>
            <a:endParaRPr lang="nl-NL" sz="2000">
              <a:solidFill>
                <a:schemeClr val="bg1"/>
              </a:solidFill>
            </a:endParaRPr>
          </a:p>
        </p:txBody>
      </p:sp>
      <p:sp>
        <p:nvSpPr>
          <p:cNvPr id="14" name="Title 1">
            <a:extLst>
              <a:ext uri="{FF2B5EF4-FFF2-40B4-BE49-F238E27FC236}">
                <a16:creationId xmlns:a16="http://schemas.microsoft.com/office/drawing/2014/main" id="{D6FC56A9-5F19-481F-B088-B0F79593F507}"/>
              </a:ext>
            </a:extLst>
          </p:cNvPr>
          <p:cNvSpPr txBox="1">
            <a:spLocks/>
          </p:cNvSpPr>
          <p:nvPr/>
        </p:nvSpPr>
        <p:spPr>
          <a:xfrm>
            <a:off x="4480989" y="2286011"/>
            <a:ext cx="2284570" cy="1666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1B2944"/>
                </a:solidFill>
                <a:latin typeface="Corbel" panose="020B0503020204020204" pitchFamily="34" charset="0"/>
                <a:ea typeface="+mj-ea"/>
                <a:cs typeface="+mj-cs"/>
              </a:defRPr>
            </a:lvl1pPr>
          </a:lstStyle>
          <a:p>
            <a:pPr algn="ctr"/>
            <a:r>
              <a:rPr lang="nl-NL" sz="2000">
                <a:solidFill>
                  <a:schemeClr val="bg1"/>
                </a:solidFill>
              </a:rPr>
              <a:t>NIEUWE</a:t>
            </a:r>
            <a:br>
              <a:rPr lang="nl-NL" sz="2000">
                <a:solidFill>
                  <a:schemeClr val="bg1"/>
                </a:solidFill>
              </a:rPr>
            </a:br>
            <a:r>
              <a:rPr lang="nl-NL" sz="2000">
                <a:solidFill>
                  <a:schemeClr val="bg1"/>
                </a:solidFill>
              </a:rPr>
              <a:t>ONTDEKNGEN</a:t>
            </a:r>
            <a:endParaRPr lang="nl-NL" sz="2000" b="0">
              <a:solidFill>
                <a:schemeClr val="bg1"/>
              </a:solidFill>
            </a:endParaRPr>
          </a:p>
          <a:p>
            <a:pPr algn="ctr"/>
            <a:endParaRPr lang="nl-NL" sz="2000">
              <a:solidFill>
                <a:schemeClr val="bg1"/>
              </a:solidFill>
            </a:endParaRPr>
          </a:p>
        </p:txBody>
      </p:sp>
      <p:sp>
        <p:nvSpPr>
          <p:cNvPr id="28" name="Freeform 4">
            <a:extLst>
              <a:ext uri="{FF2B5EF4-FFF2-40B4-BE49-F238E27FC236}">
                <a16:creationId xmlns:a16="http://schemas.microsoft.com/office/drawing/2014/main" id="{9E9E9169-2904-521D-9804-FA4763C34635}"/>
              </a:ext>
            </a:extLst>
          </p:cNvPr>
          <p:cNvSpPr>
            <a:spLocks/>
          </p:cNvSpPr>
          <p:nvPr/>
        </p:nvSpPr>
        <p:spPr bwMode="auto">
          <a:xfrm>
            <a:off x="6275134" y="2242100"/>
            <a:ext cx="617034" cy="3323696"/>
          </a:xfrm>
          <a:custGeom>
            <a:avLst/>
            <a:gdLst/>
            <a:ahLst/>
            <a:cxnLst>
              <a:cxn ang="0">
                <a:pos x="111" y="0"/>
              </a:cxn>
              <a:cxn ang="0">
                <a:pos x="0" y="192"/>
              </a:cxn>
              <a:cxn ang="0">
                <a:pos x="0" y="1968"/>
              </a:cxn>
              <a:cxn ang="0">
                <a:pos x="139" y="2208"/>
              </a:cxn>
              <a:cxn ang="0">
                <a:pos x="351" y="2208"/>
              </a:cxn>
            </a:cxnLst>
            <a:rect l="0" t="0" r="r" b="b"/>
            <a:pathLst>
              <a:path w="351" h="2208">
                <a:moveTo>
                  <a:pt x="111" y="0"/>
                </a:moveTo>
                <a:lnTo>
                  <a:pt x="0" y="192"/>
                </a:lnTo>
                <a:lnTo>
                  <a:pt x="0" y="1968"/>
                </a:lnTo>
                <a:lnTo>
                  <a:pt x="139" y="2208"/>
                </a:lnTo>
                <a:lnTo>
                  <a:pt x="351" y="2208"/>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29" name="Line 5">
            <a:extLst>
              <a:ext uri="{FF2B5EF4-FFF2-40B4-BE49-F238E27FC236}">
                <a16:creationId xmlns:a16="http://schemas.microsoft.com/office/drawing/2014/main" id="{B06E4C0B-37C2-122E-EA0C-592BDC3952E0}"/>
              </a:ext>
            </a:extLst>
          </p:cNvPr>
          <p:cNvSpPr>
            <a:spLocks noChangeShapeType="1"/>
          </p:cNvSpPr>
          <p:nvPr/>
        </p:nvSpPr>
        <p:spPr bwMode="auto">
          <a:xfrm>
            <a:off x="6950378" y="1299125"/>
            <a:ext cx="1600795" cy="0"/>
          </a:xfrm>
          <a:prstGeom prst="line">
            <a:avLst/>
          </a:prstGeom>
          <a:noFill/>
          <a:ln w="25400">
            <a:solidFill>
              <a:schemeClr val="tx1"/>
            </a:solidFill>
            <a:round/>
            <a:headEnd/>
            <a:tailEnd/>
          </a:ln>
          <a:effectLst/>
        </p:spPr>
        <p:txBody>
          <a:bodyPr wrap="none" anchor="ctr"/>
          <a:lstStyle/>
          <a:p>
            <a:endParaRPr lang="nl-BE"/>
          </a:p>
        </p:txBody>
      </p:sp>
      <p:sp>
        <p:nvSpPr>
          <p:cNvPr id="30" name="Line 6">
            <a:extLst>
              <a:ext uri="{FF2B5EF4-FFF2-40B4-BE49-F238E27FC236}">
                <a16:creationId xmlns:a16="http://schemas.microsoft.com/office/drawing/2014/main" id="{79D815EC-9BD3-0D8D-71E1-A144D7B8C17C}"/>
              </a:ext>
            </a:extLst>
          </p:cNvPr>
          <p:cNvSpPr>
            <a:spLocks noChangeShapeType="1"/>
          </p:cNvSpPr>
          <p:nvPr/>
        </p:nvSpPr>
        <p:spPr bwMode="auto">
          <a:xfrm flipV="1">
            <a:off x="7064240" y="1011156"/>
            <a:ext cx="1460658" cy="8759"/>
          </a:xfrm>
          <a:prstGeom prst="line">
            <a:avLst/>
          </a:prstGeom>
          <a:noFill/>
          <a:ln w="25400">
            <a:solidFill>
              <a:schemeClr val="tx1"/>
            </a:solidFill>
            <a:round/>
            <a:headEnd/>
            <a:tailEnd/>
          </a:ln>
          <a:effectLst/>
        </p:spPr>
        <p:txBody>
          <a:bodyPr wrap="none" anchor="ctr"/>
          <a:lstStyle/>
          <a:p>
            <a:endParaRPr lang="nl-BE"/>
          </a:p>
        </p:txBody>
      </p:sp>
      <p:sp>
        <p:nvSpPr>
          <p:cNvPr id="31" name="Line 7">
            <a:extLst>
              <a:ext uri="{FF2B5EF4-FFF2-40B4-BE49-F238E27FC236}">
                <a16:creationId xmlns:a16="http://schemas.microsoft.com/office/drawing/2014/main" id="{E25629AC-E924-D783-D87B-5DCB651B3D65}"/>
              </a:ext>
            </a:extLst>
          </p:cNvPr>
          <p:cNvSpPr>
            <a:spLocks noChangeShapeType="1"/>
          </p:cNvSpPr>
          <p:nvPr/>
        </p:nvSpPr>
        <p:spPr bwMode="auto">
          <a:xfrm>
            <a:off x="6740820" y="1636733"/>
            <a:ext cx="1810353" cy="0"/>
          </a:xfrm>
          <a:prstGeom prst="line">
            <a:avLst/>
          </a:prstGeom>
          <a:noFill/>
          <a:ln w="25400">
            <a:solidFill>
              <a:schemeClr val="tx1"/>
            </a:solidFill>
            <a:round/>
            <a:headEnd/>
            <a:tailEnd/>
          </a:ln>
          <a:effectLst/>
        </p:spPr>
        <p:txBody>
          <a:bodyPr wrap="none" anchor="ctr"/>
          <a:lstStyle/>
          <a:p>
            <a:endParaRPr lang="nl-BE"/>
          </a:p>
        </p:txBody>
      </p:sp>
      <p:sp>
        <p:nvSpPr>
          <p:cNvPr id="32" name="Rectangle 11">
            <a:extLst>
              <a:ext uri="{FF2B5EF4-FFF2-40B4-BE49-F238E27FC236}">
                <a16:creationId xmlns:a16="http://schemas.microsoft.com/office/drawing/2014/main" id="{6C97F2CB-DD41-C014-7F05-AA828B89473C}"/>
              </a:ext>
            </a:extLst>
          </p:cNvPr>
          <p:cNvSpPr>
            <a:spLocks noChangeArrowheads="1"/>
          </p:cNvSpPr>
          <p:nvPr/>
        </p:nvSpPr>
        <p:spPr bwMode="auto">
          <a:xfrm>
            <a:off x="3031436" y="3576394"/>
            <a:ext cx="1860550" cy="574675"/>
          </a:xfrm>
          <a:prstGeom prst="rect">
            <a:avLst/>
          </a:prstGeom>
          <a:noFill/>
          <a:ln w="9525">
            <a:noFill/>
            <a:miter lim="800000"/>
            <a:headEnd/>
            <a:tailEnd/>
          </a:ln>
          <a:effectLst/>
        </p:spPr>
        <p:txBody>
          <a:bodyPr>
            <a:spAutoFit/>
          </a:bodyPr>
          <a:lstStyle/>
          <a:p>
            <a:pPr algn="r" eaLnBrk="0" hangingPunct="0">
              <a:lnSpc>
                <a:spcPts val="1900"/>
              </a:lnSpc>
              <a:spcBef>
                <a:spcPct val="50000"/>
              </a:spcBef>
            </a:pPr>
            <a:r>
              <a:rPr lang="en-US" sz="1600">
                <a:solidFill>
                  <a:srgbClr val="00205F"/>
                </a:solidFill>
                <a:latin typeface="+mj-lt"/>
                <a:ea typeface="+mj-ea"/>
                <a:cs typeface="+mj-cs"/>
              </a:rPr>
              <a:t>DNA-molecule (</a:t>
            </a:r>
            <a:r>
              <a:rPr lang="en-US" sz="1600" err="1">
                <a:solidFill>
                  <a:srgbClr val="00205F"/>
                </a:solidFill>
                <a:latin typeface="+mj-lt"/>
                <a:ea typeface="+mj-ea"/>
                <a:cs typeface="+mj-cs"/>
              </a:rPr>
              <a:t>chromosoom</a:t>
            </a:r>
            <a:r>
              <a:rPr lang="en-US" sz="1600">
                <a:solidFill>
                  <a:srgbClr val="00205F"/>
                </a:solidFill>
                <a:latin typeface="+mj-lt"/>
                <a:ea typeface="+mj-ea"/>
                <a:cs typeface="+mj-cs"/>
              </a:rPr>
              <a:t>)</a:t>
            </a:r>
          </a:p>
        </p:txBody>
      </p:sp>
      <p:sp>
        <p:nvSpPr>
          <p:cNvPr id="33" name="Rectangle 13">
            <a:extLst>
              <a:ext uri="{FF2B5EF4-FFF2-40B4-BE49-F238E27FC236}">
                <a16:creationId xmlns:a16="http://schemas.microsoft.com/office/drawing/2014/main" id="{0ED35E4E-8D6B-CABD-6011-BD362EF8755C}"/>
              </a:ext>
            </a:extLst>
          </p:cNvPr>
          <p:cNvSpPr>
            <a:spLocks noChangeArrowheads="1"/>
          </p:cNvSpPr>
          <p:nvPr/>
        </p:nvSpPr>
        <p:spPr bwMode="auto">
          <a:xfrm>
            <a:off x="8500373" y="768106"/>
            <a:ext cx="481222"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Cel</a:t>
            </a:r>
          </a:p>
        </p:txBody>
      </p:sp>
      <p:sp>
        <p:nvSpPr>
          <p:cNvPr id="34" name="Rectangle 14">
            <a:extLst>
              <a:ext uri="{FF2B5EF4-FFF2-40B4-BE49-F238E27FC236}">
                <a16:creationId xmlns:a16="http://schemas.microsoft.com/office/drawing/2014/main" id="{F0C1C395-B835-957D-2599-3ACEEBDE5003}"/>
              </a:ext>
            </a:extLst>
          </p:cNvPr>
          <p:cNvSpPr>
            <a:spLocks noChangeArrowheads="1"/>
          </p:cNvSpPr>
          <p:nvPr/>
        </p:nvSpPr>
        <p:spPr bwMode="auto">
          <a:xfrm>
            <a:off x="8519423" y="1128469"/>
            <a:ext cx="601447"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Kern</a:t>
            </a:r>
          </a:p>
        </p:txBody>
      </p:sp>
      <p:sp>
        <p:nvSpPr>
          <p:cNvPr id="35" name="Rectangle 16">
            <a:extLst>
              <a:ext uri="{FF2B5EF4-FFF2-40B4-BE49-F238E27FC236}">
                <a16:creationId xmlns:a16="http://schemas.microsoft.com/office/drawing/2014/main" id="{F2F6E6F2-B65A-C08E-0786-F88B62BD3B25}"/>
              </a:ext>
            </a:extLst>
          </p:cNvPr>
          <p:cNvSpPr>
            <a:spLocks noChangeArrowheads="1"/>
          </p:cNvSpPr>
          <p:nvPr/>
        </p:nvSpPr>
        <p:spPr bwMode="auto">
          <a:xfrm>
            <a:off x="8503548" y="1469781"/>
            <a:ext cx="1479892"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err="1">
                <a:solidFill>
                  <a:srgbClr val="00205F"/>
                </a:solidFill>
                <a:latin typeface="+mj-lt"/>
                <a:ea typeface="+mj-ea"/>
                <a:cs typeface="+mj-cs"/>
              </a:rPr>
              <a:t>Chromosomen</a:t>
            </a:r>
          </a:p>
        </p:txBody>
      </p:sp>
      <p:sp>
        <p:nvSpPr>
          <p:cNvPr id="36" name="Line 17">
            <a:extLst>
              <a:ext uri="{FF2B5EF4-FFF2-40B4-BE49-F238E27FC236}">
                <a16:creationId xmlns:a16="http://schemas.microsoft.com/office/drawing/2014/main" id="{56EA3F7D-34B4-744A-7E0B-8FBA12D92420}"/>
              </a:ext>
            </a:extLst>
          </p:cNvPr>
          <p:cNvSpPr>
            <a:spLocks noChangeShapeType="1"/>
          </p:cNvSpPr>
          <p:nvPr/>
        </p:nvSpPr>
        <p:spPr bwMode="auto">
          <a:xfrm>
            <a:off x="5109325" y="3859936"/>
            <a:ext cx="1176337" cy="0"/>
          </a:xfrm>
          <a:prstGeom prst="line">
            <a:avLst/>
          </a:prstGeom>
          <a:noFill/>
          <a:ln w="25400">
            <a:solidFill>
              <a:schemeClr val="tx1"/>
            </a:solidFill>
            <a:round/>
            <a:headEnd/>
            <a:tailEnd/>
          </a:ln>
          <a:effectLst/>
        </p:spPr>
        <p:txBody>
          <a:bodyPr wrap="none" anchor="ctr"/>
          <a:lstStyle/>
          <a:p>
            <a:endParaRPr lang="nl-BE"/>
          </a:p>
        </p:txBody>
      </p:sp>
      <p:sp>
        <p:nvSpPr>
          <p:cNvPr id="38" name="Rectangle 5">
            <a:extLst>
              <a:ext uri="{FF2B5EF4-FFF2-40B4-BE49-F238E27FC236}">
                <a16:creationId xmlns:a16="http://schemas.microsoft.com/office/drawing/2014/main" id="{2C948054-1364-9C59-D47C-583A0FB137D1}"/>
              </a:ext>
            </a:extLst>
          </p:cNvPr>
          <p:cNvSpPr>
            <a:spLocks noChangeArrowheads="1"/>
          </p:cNvSpPr>
          <p:nvPr/>
        </p:nvSpPr>
        <p:spPr bwMode="auto">
          <a:xfrm>
            <a:off x="8600083" y="3394639"/>
            <a:ext cx="1712913" cy="335989"/>
          </a:xfrm>
          <a:prstGeom prst="rect">
            <a:avLst/>
          </a:prstGeom>
          <a:noFill/>
          <a:ln w="9525">
            <a:noFill/>
            <a:miter lim="800000"/>
            <a:headEnd/>
            <a:tailEnd/>
          </a:ln>
          <a:effectLst/>
        </p:spPr>
        <p:txBody>
          <a:bodyPr lIns="91440" tIns="45720" rIns="91440" bIns="45720" anchor="t">
            <a:spAutoFit/>
          </a:bodyPr>
          <a:lstStyle/>
          <a:p>
            <a:pPr eaLnBrk="0" hangingPunct="0">
              <a:lnSpc>
                <a:spcPts val="1900"/>
              </a:lnSpc>
              <a:spcBef>
                <a:spcPct val="50000"/>
              </a:spcBef>
            </a:pPr>
            <a:endParaRPr lang="en-US" sz="1600">
              <a:solidFill>
                <a:srgbClr val="00205F"/>
              </a:solidFill>
              <a:latin typeface="+mj-lt"/>
              <a:ea typeface="+mj-ea"/>
              <a:cs typeface="+mj-cs"/>
            </a:endParaRPr>
          </a:p>
        </p:txBody>
      </p:sp>
      <p:sp>
        <p:nvSpPr>
          <p:cNvPr id="48" name="Rectangle 21">
            <a:extLst>
              <a:ext uri="{FF2B5EF4-FFF2-40B4-BE49-F238E27FC236}">
                <a16:creationId xmlns:a16="http://schemas.microsoft.com/office/drawing/2014/main" id="{5905AC33-9817-DB5E-AEF5-FC6A0CDA3115}"/>
              </a:ext>
            </a:extLst>
          </p:cNvPr>
          <p:cNvSpPr>
            <a:spLocks noChangeArrowheads="1"/>
          </p:cNvSpPr>
          <p:nvPr/>
        </p:nvSpPr>
        <p:spPr bwMode="auto">
          <a:xfrm>
            <a:off x="8593733" y="4208208"/>
            <a:ext cx="309563" cy="338554"/>
          </a:xfrm>
          <a:prstGeom prst="rect">
            <a:avLst/>
          </a:prstGeom>
          <a:noFill/>
          <a:ln w="9525">
            <a:noFill/>
            <a:miter lim="800000"/>
            <a:headEnd/>
            <a:tailEnd/>
          </a:ln>
          <a:effectLst/>
        </p:spPr>
        <p:txBody>
          <a:bodyPr lIns="91440" tIns="45720" rIns="91440" bIns="45720" anchor="t">
            <a:spAutoFit/>
          </a:bodyPr>
          <a:lstStyle/>
          <a:p>
            <a:pPr eaLnBrk="0" hangingPunct="0">
              <a:spcBef>
                <a:spcPct val="50000"/>
              </a:spcBef>
            </a:pPr>
            <a:r>
              <a:rPr lang="en-US" sz="1600">
                <a:solidFill>
                  <a:srgbClr val="00205F"/>
                </a:solidFill>
                <a:latin typeface="+mj-lt"/>
                <a:ea typeface="+mj-ea"/>
                <a:cs typeface="+mj-cs"/>
              </a:rPr>
              <a:t>A</a:t>
            </a:r>
          </a:p>
        </p:txBody>
      </p:sp>
      <p:sp>
        <p:nvSpPr>
          <p:cNvPr id="49" name="Rectangle 22">
            <a:extLst>
              <a:ext uri="{FF2B5EF4-FFF2-40B4-BE49-F238E27FC236}">
                <a16:creationId xmlns:a16="http://schemas.microsoft.com/office/drawing/2014/main" id="{586DFE16-98FC-985A-BE7F-B74C9F4DDEB8}"/>
              </a:ext>
            </a:extLst>
          </p:cNvPr>
          <p:cNvSpPr>
            <a:spLocks noChangeArrowheads="1"/>
          </p:cNvSpPr>
          <p:nvPr/>
        </p:nvSpPr>
        <p:spPr bwMode="auto">
          <a:xfrm>
            <a:off x="8798631" y="4360608"/>
            <a:ext cx="309562" cy="338554"/>
          </a:xfrm>
          <a:prstGeom prst="rect">
            <a:avLst/>
          </a:prstGeom>
          <a:noFill/>
          <a:ln w="9525">
            <a:noFill/>
            <a:miter lim="800000"/>
            <a:headEnd/>
            <a:tailEnd/>
          </a:ln>
          <a:effectLst/>
        </p:spPr>
        <p:txBody>
          <a:bodyPr lIns="91440" tIns="45720" rIns="91440" bIns="45720" anchor="t">
            <a:spAutoFit/>
          </a:bodyPr>
          <a:lstStyle/>
          <a:p>
            <a:pPr eaLnBrk="0" hangingPunct="0">
              <a:spcBef>
                <a:spcPct val="50000"/>
              </a:spcBef>
            </a:pPr>
            <a:r>
              <a:rPr lang="en-US" sz="1600">
                <a:solidFill>
                  <a:srgbClr val="00205F"/>
                </a:solidFill>
                <a:latin typeface="+mj-lt"/>
                <a:ea typeface="+mj-ea"/>
                <a:cs typeface="+mj-cs"/>
              </a:rPr>
              <a:t>T</a:t>
            </a:r>
          </a:p>
        </p:txBody>
      </p:sp>
      <p:sp>
        <p:nvSpPr>
          <p:cNvPr id="50" name="Rectangle 23">
            <a:extLst>
              <a:ext uri="{FF2B5EF4-FFF2-40B4-BE49-F238E27FC236}">
                <a16:creationId xmlns:a16="http://schemas.microsoft.com/office/drawing/2014/main" id="{3211A3D2-35E7-F4D1-4F41-533B80865F6E}"/>
              </a:ext>
            </a:extLst>
          </p:cNvPr>
          <p:cNvSpPr>
            <a:spLocks noChangeArrowheads="1"/>
          </p:cNvSpPr>
          <p:nvPr/>
        </p:nvSpPr>
        <p:spPr bwMode="auto">
          <a:xfrm>
            <a:off x="8593733" y="4806805"/>
            <a:ext cx="309563" cy="338554"/>
          </a:xfrm>
          <a:prstGeom prst="rect">
            <a:avLst/>
          </a:prstGeom>
          <a:noFill/>
          <a:ln w="9525">
            <a:noFill/>
            <a:miter lim="800000"/>
            <a:headEnd/>
            <a:tailEnd/>
          </a:ln>
          <a:effectLst/>
        </p:spPr>
        <p:txBody>
          <a:bodyPr lIns="91440" tIns="45720" rIns="91440" bIns="45720" anchor="t">
            <a:spAutoFit/>
          </a:bodyPr>
          <a:lstStyle/>
          <a:p>
            <a:pPr eaLnBrk="0" hangingPunct="0">
              <a:spcBef>
                <a:spcPct val="50000"/>
              </a:spcBef>
            </a:pPr>
            <a:r>
              <a:rPr lang="en-US" sz="1600">
                <a:solidFill>
                  <a:srgbClr val="00205F"/>
                </a:solidFill>
                <a:latin typeface="+mj-lt"/>
                <a:ea typeface="+mj-ea"/>
                <a:cs typeface="+mj-cs"/>
              </a:rPr>
              <a:t>C</a:t>
            </a:r>
          </a:p>
        </p:txBody>
      </p:sp>
      <p:sp>
        <p:nvSpPr>
          <p:cNvPr id="51" name="Rectangle 24">
            <a:extLst>
              <a:ext uri="{FF2B5EF4-FFF2-40B4-BE49-F238E27FC236}">
                <a16:creationId xmlns:a16="http://schemas.microsoft.com/office/drawing/2014/main" id="{950298F8-7965-A390-B6FD-5A1F95975FA3}"/>
              </a:ext>
            </a:extLst>
          </p:cNvPr>
          <p:cNvSpPr>
            <a:spLocks noChangeArrowheads="1"/>
          </p:cNvSpPr>
          <p:nvPr/>
        </p:nvSpPr>
        <p:spPr bwMode="auto">
          <a:xfrm>
            <a:off x="8851182" y="5065075"/>
            <a:ext cx="318320" cy="338554"/>
          </a:xfrm>
          <a:prstGeom prst="rect">
            <a:avLst/>
          </a:prstGeom>
          <a:noFill/>
          <a:ln w="9525">
            <a:noFill/>
            <a:miter lim="800000"/>
            <a:headEnd/>
            <a:tailEnd/>
          </a:ln>
          <a:effectLst/>
        </p:spPr>
        <p:txBody>
          <a:bodyPr wrap="square" lIns="91440" tIns="45720" rIns="91440" bIns="45720" anchor="t">
            <a:spAutoFit/>
          </a:bodyPr>
          <a:lstStyle/>
          <a:p>
            <a:pPr eaLnBrk="0" hangingPunct="0">
              <a:spcBef>
                <a:spcPct val="50000"/>
              </a:spcBef>
            </a:pPr>
            <a:r>
              <a:rPr lang="en-US" sz="1600">
                <a:solidFill>
                  <a:srgbClr val="00205F"/>
                </a:solidFill>
                <a:latin typeface="+mj-lt"/>
                <a:ea typeface="+mj-ea"/>
                <a:cs typeface="+mj-cs"/>
              </a:rPr>
              <a:t>G</a:t>
            </a:r>
          </a:p>
        </p:txBody>
      </p:sp>
      <p:sp>
        <p:nvSpPr>
          <p:cNvPr id="52" name="Freeform 25">
            <a:extLst>
              <a:ext uri="{FF2B5EF4-FFF2-40B4-BE49-F238E27FC236}">
                <a16:creationId xmlns:a16="http://schemas.microsoft.com/office/drawing/2014/main" id="{50C98E7D-4A4A-219E-0942-D5EECC9E674A}"/>
              </a:ext>
            </a:extLst>
          </p:cNvPr>
          <p:cNvSpPr>
            <a:spLocks/>
          </p:cNvSpPr>
          <p:nvPr/>
        </p:nvSpPr>
        <p:spPr bwMode="auto">
          <a:xfrm>
            <a:off x="6900417" y="4976613"/>
            <a:ext cx="1727200" cy="76200"/>
          </a:xfrm>
          <a:custGeom>
            <a:avLst/>
            <a:gdLst/>
            <a:ahLst/>
            <a:cxnLst>
              <a:cxn ang="0">
                <a:pos x="1008" y="0"/>
              </a:cxn>
              <a:cxn ang="0">
                <a:pos x="0" y="0"/>
              </a:cxn>
              <a:cxn ang="0">
                <a:pos x="0" y="48"/>
              </a:cxn>
            </a:cxnLst>
            <a:rect l="0" t="0" r="r" b="b"/>
            <a:pathLst>
              <a:path w="1008" h="48">
                <a:moveTo>
                  <a:pt x="1008" y="0"/>
                </a:moveTo>
                <a:lnTo>
                  <a:pt x="0" y="0"/>
                </a:lnTo>
                <a:lnTo>
                  <a:pt x="0" y="48"/>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53" name="Freeform 26">
            <a:extLst>
              <a:ext uri="{FF2B5EF4-FFF2-40B4-BE49-F238E27FC236}">
                <a16:creationId xmlns:a16="http://schemas.microsoft.com/office/drawing/2014/main" id="{54F3D39E-0D9E-621C-E252-C6734E7FC6A1}"/>
              </a:ext>
            </a:extLst>
          </p:cNvPr>
          <p:cNvSpPr>
            <a:spLocks/>
          </p:cNvSpPr>
          <p:nvPr/>
        </p:nvSpPr>
        <p:spPr bwMode="auto">
          <a:xfrm flipV="1">
            <a:off x="7220437" y="5141165"/>
            <a:ext cx="1593740" cy="76200"/>
          </a:xfrm>
          <a:custGeom>
            <a:avLst/>
            <a:gdLst/>
            <a:ahLst/>
            <a:cxnLst>
              <a:cxn ang="0">
                <a:pos x="1008" y="0"/>
              </a:cxn>
              <a:cxn ang="0">
                <a:pos x="0" y="0"/>
              </a:cxn>
              <a:cxn ang="0">
                <a:pos x="0" y="48"/>
              </a:cxn>
            </a:cxnLst>
            <a:rect l="0" t="0" r="r" b="b"/>
            <a:pathLst>
              <a:path w="1008" h="48">
                <a:moveTo>
                  <a:pt x="1008" y="0"/>
                </a:moveTo>
                <a:lnTo>
                  <a:pt x="0" y="0"/>
                </a:lnTo>
                <a:lnTo>
                  <a:pt x="0" y="48"/>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56" name="Freeform 29">
            <a:extLst>
              <a:ext uri="{FF2B5EF4-FFF2-40B4-BE49-F238E27FC236}">
                <a16:creationId xmlns:a16="http://schemas.microsoft.com/office/drawing/2014/main" id="{7E4D44C2-FCB2-A04A-C091-AAE096CFBCCD}"/>
              </a:ext>
            </a:extLst>
          </p:cNvPr>
          <p:cNvSpPr>
            <a:spLocks/>
          </p:cNvSpPr>
          <p:nvPr/>
        </p:nvSpPr>
        <p:spPr bwMode="auto">
          <a:xfrm>
            <a:off x="7142758" y="4382013"/>
            <a:ext cx="1488363" cy="76966"/>
          </a:xfrm>
          <a:custGeom>
            <a:avLst/>
            <a:gdLst/>
            <a:ahLst/>
            <a:cxnLst>
              <a:cxn ang="0">
                <a:pos x="1008" y="0"/>
              </a:cxn>
              <a:cxn ang="0">
                <a:pos x="0" y="0"/>
              </a:cxn>
              <a:cxn ang="0">
                <a:pos x="0" y="48"/>
              </a:cxn>
            </a:cxnLst>
            <a:rect l="0" t="0" r="r" b="b"/>
            <a:pathLst>
              <a:path w="1008" h="48">
                <a:moveTo>
                  <a:pt x="1008" y="0"/>
                </a:moveTo>
                <a:lnTo>
                  <a:pt x="0" y="0"/>
                </a:lnTo>
                <a:lnTo>
                  <a:pt x="0" y="48"/>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57" name="Freeform 30">
            <a:extLst>
              <a:ext uri="{FF2B5EF4-FFF2-40B4-BE49-F238E27FC236}">
                <a16:creationId xmlns:a16="http://schemas.microsoft.com/office/drawing/2014/main" id="{DFB62CBA-B5F9-6D7D-B096-6A2CBC8E8139}"/>
              </a:ext>
            </a:extLst>
          </p:cNvPr>
          <p:cNvSpPr>
            <a:spLocks/>
          </p:cNvSpPr>
          <p:nvPr/>
        </p:nvSpPr>
        <p:spPr bwMode="auto">
          <a:xfrm flipV="1">
            <a:off x="6951546" y="4482079"/>
            <a:ext cx="1866134" cy="84959"/>
          </a:xfrm>
          <a:custGeom>
            <a:avLst/>
            <a:gdLst/>
            <a:ahLst/>
            <a:cxnLst>
              <a:cxn ang="0">
                <a:pos x="1008" y="0"/>
              </a:cxn>
              <a:cxn ang="0">
                <a:pos x="0" y="0"/>
              </a:cxn>
              <a:cxn ang="0">
                <a:pos x="0" y="48"/>
              </a:cxn>
            </a:cxnLst>
            <a:rect l="0" t="0" r="r" b="b"/>
            <a:pathLst>
              <a:path w="1008" h="48">
                <a:moveTo>
                  <a:pt x="1008" y="0"/>
                </a:moveTo>
                <a:lnTo>
                  <a:pt x="0" y="0"/>
                </a:lnTo>
                <a:lnTo>
                  <a:pt x="0" y="48"/>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4" name="Content Placeholder 6">
            <a:extLst>
              <a:ext uri="{FF2B5EF4-FFF2-40B4-BE49-F238E27FC236}">
                <a16:creationId xmlns:a16="http://schemas.microsoft.com/office/drawing/2014/main" id="{EBB213DF-DEEC-353F-B0D0-0D212C6B0214}"/>
              </a:ext>
            </a:extLst>
          </p:cNvPr>
          <p:cNvSpPr>
            <a:spLocks noGrp="1"/>
          </p:cNvSpPr>
          <p:nvPr>
            <p:ph idx="1"/>
          </p:nvPr>
        </p:nvSpPr>
        <p:spPr>
          <a:xfrm>
            <a:off x="838200" y="1841787"/>
            <a:ext cx="10515600" cy="4274256"/>
          </a:xfrm>
        </p:spPr>
        <p:txBody>
          <a:bodyPr vert="horz" lIns="91440" tIns="45720" rIns="91440" bIns="45720" rtlCol="0" anchor="t">
            <a:noAutofit/>
          </a:bodyPr>
          <a:lstStyle/>
          <a:p>
            <a:pPr>
              <a:buClr>
                <a:srgbClr val="507AC2"/>
              </a:buClr>
              <a:buFont typeface="Wingdings" panose="05000000000000000000" pitchFamily="2" charset="2"/>
              <a:buChar char="§"/>
            </a:pPr>
            <a:r>
              <a:rPr lang="nl-NL" b="1">
                <a:solidFill>
                  <a:srgbClr val="00205F">
                    <a:alpha val="85000"/>
                  </a:srgbClr>
                </a:solidFill>
                <a:latin typeface="+mn-lt"/>
              </a:rPr>
              <a:t>DNA = lange keten van letters</a:t>
            </a:r>
          </a:p>
          <a:p>
            <a:pPr>
              <a:buClr>
                <a:srgbClr val="507AC2"/>
              </a:buClr>
              <a:buFont typeface="Wingdings" panose="05000000000000000000" pitchFamily="2" charset="2"/>
              <a:buChar char="§"/>
            </a:pPr>
            <a:r>
              <a:rPr lang="nl-NL" b="1">
                <a:solidFill>
                  <a:srgbClr val="00205F">
                    <a:alpha val="85000"/>
                  </a:srgbClr>
                </a:solidFill>
                <a:latin typeface="+mn-lt"/>
              </a:rPr>
              <a:t>Chromosomen = de boeken</a:t>
            </a:r>
          </a:p>
          <a:p>
            <a:pPr>
              <a:buClr>
                <a:srgbClr val="507AC2"/>
              </a:buClr>
              <a:buFont typeface="Wingdings" panose="05000000000000000000" pitchFamily="2" charset="2"/>
              <a:buChar char="§"/>
            </a:pPr>
            <a:r>
              <a:rPr lang="nl-NL" b="1">
                <a:solidFill>
                  <a:srgbClr val="00205F">
                    <a:alpha val="85000"/>
                  </a:srgbClr>
                </a:solidFill>
                <a:latin typeface="+mn-lt"/>
              </a:rPr>
              <a:t>Genen = de recepten</a:t>
            </a:r>
          </a:p>
          <a:p>
            <a:pPr marL="0" indent="0">
              <a:lnSpc>
                <a:spcPct val="113999"/>
              </a:lnSpc>
              <a:buNone/>
            </a:pPr>
            <a:endParaRPr lang="nl-NL"/>
          </a:p>
          <a:p>
            <a:endParaRPr lang="nl-NL"/>
          </a:p>
        </p:txBody>
      </p:sp>
    </p:spTree>
    <p:extLst>
      <p:ext uri="{BB962C8B-B14F-4D97-AF65-F5344CB8AC3E}">
        <p14:creationId xmlns:p14="http://schemas.microsoft.com/office/powerpoint/2010/main" val="1931256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Genen geven de codes voor eiwitten</a:t>
            </a:r>
            <a:endParaRPr lang="en-BE">
              <a:solidFill>
                <a:schemeClr val="tx2"/>
              </a:solidFill>
              <a:latin typeface="+mj-lt"/>
            </a:endParaRPr>
          </a:p>
        </p:txBody>
      </p:sp>
      <p:pic>
        <p:nvPicPr>
          <p:cNvPr id="37" name="Picture 23" descr="DNA-RNA-eiwit LR">
            <a:extLst>
              <a:ext uri="{FF2B5EF4-FFF2-40B4-BE49-F238E27FC236}">
                <a16:creationId xmlns:a16="http://schemas.microsoft.com/office/drawing/2014/main" id="{CC3BD50F-3A4C-88A6-0068-109DBBA29CD7}"/>
              </a:ext>
            </a:extLst>
          </p:cNvPr>
          <p:cNvPicPr>
            <a:picLocks noChangeAspect="1" noChangeArrowheads="1"/>
          </p:cNvPicPr>
          <p:nvPr/>
        </p:nvPicPr>
        <p:blipFill>
          <a:blip r:embed="rId3" cstate="print"/>
          <a:srcRect/>
          <a:stretch>
            <a:fillRect/>
          </a:stretch>
        </p:blipFill>
        <p:spPr bwMode="auto">
          <a:xfrm>
            <a:off x="1652711" y="2185988"/>
            <a:ext cx="6965950" cy="3636962"/>
          </a:xfrm>
          <a:prstGeom prst="rect">
            <a:avLst/>
          </a:prstGeom>
          <a:noFill/>
        </p:spPr>
      </p:pic>
      <p:sp>
        <p:nvSpPr>
          <p:cNvPr id="39" name="Rectangle 3">
            <a:extLst>
              <a:ext uri="{FF2B5EF4-FFF2-40B4-BE49-F238E27FC236}">
                <a16:creationId xmlns:a16="http://schemas.microsoft.com/office/drawing/2014/main" id="{B5182E2F-97A9-A66A-4B19-5489EF3753B5}"/>
              </a:ext>
            </a:extLst>
          </p:cNvPr>
          <p:cNvSpPr>
            <a:spLocks noChangeArrowheads="1"/>
          </p:cNvSpPr>
          <p:nvPr/>
        </p:nvSpPr>
        <p:spPr bwMode="auto">
          <a:xfrm>
            <a:off x="3991099" y="1719263"/>
            <a:ext cx="601447"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Kern</a:t>
            </a:r>
          </a:p>
        </p:txBody>
      </p:sp>
      <p:sp>
        <p:nvSpPr>
          <p:cNvPr id="40" name="Rectangle 4">
            <a:extLst>
              <a:ext uri="{FF2B5EF4-FFF2-40B4-BE49-F238E27FC236}">
                <a16:creationId xmlns:a16="http://schemas.microsoft.com/office/drawing/2014/main" id="{885921DC-44B6-B6B2-D3AE-61B82FF8A88F}"/>
              </a:ext>
            </a:extLst>
          </p:cNvPr>
          <p:cNvSpPr>
            <a:spLocks noChangeArrowheads="1"/>
          </p:cNvSpPr>
          <p:nvPr/>
        </p:nvSpPr>
        <p:spPr bwMode="auto">
          <a:xfrm>
            <a:off x="3719636" y="2728913"/>
            <a:ext cx="929289" cy="579646"/>
          </a:xfrm>
          <a:prstGeom prst="rect">
            <a:avLst/>
          </a:prstGeom>
          <a:noFill/>
          <a:ln w="25400">
            <a:noFill/>
            <a:miter lim="800000"/>
            <a:headEnd/>
            <a:tailEnd/>
          </a:ln>
          <a:effectLst/>
        </p:spPr>
        <p:txBody>
          <a:bodyPr wrap="square" lIns="91440" tIns="45720" rIns="91440" bIns="45720" anchor="t">
            <a:spAutoFit/>
          </a:bodyPr>
          <a:lstStyle/>
          <a:p>
            <a:pPr eaLnBrk="0" hangingPunct="0">
              <a:lnSpc>
                <a:spcPts val="1900"/>
              </a:lnSpc>
            </a:pPr>
            <a:r>
              <a:rPr lang="en-US" sz="1600">
                <a:solidFill>
                  <a:srgbClr val="00205F"/>
                </a:solidFill>
                <a:latin typeface="+mj-lt"/>
                <a:ea typeface="+mj-ea"/>
                <a:cs typeface="+mj-cs"/>
              </a:rPr>
              <a:t>4 bouw-</a:t>
            </a:r>
            <a:r>
              <a:rPr lang="en-US" sz="1600" err="1">
                <a:solidFill>
                  <a:srgbClr val="00205F"/>
                </a:solidFill>
                <a:latin typeface="+mj-lt"/>
                <a:ea typeface="+mj-ea"/>
                <a:cs typeface="+mj-cs"/>
              </a:rPr>
              <a:t>stenen</a:t>
            </a:r>
            <a:r>
              <a:rPr lang="en-US" sz="1600">
                <a:solidFill>
                  <a:srgbClr val="00205F"/>
                </a:solidFill>
                <a:latin typeface="+mj-lt"/>
                <a:ea typeface="+mj-ea"/>
                <a:cs typeface="+mj-cs"/>
              </a:rPr>
              <a:t> </a:t>
            </a:r>
          </a:p>
        </p:txBody>
      </p:sp>
      <p:sp>
        <p:nvSpPr>
          <p:cNvPr id="41" name="Rectangle 5">
            <a:extLst>
              <a:ext uri="{FF2B5EF4-FFF2-40B4-BE49-F238E27FC236}">
                <a16:creationId xmlns:a16="http://schemas.microsoft.com/office/drawing/2014/main" id="{1F6EA607-B352-4B92-8AA4-159732E8F400}"/>
              </a:ext>
            </a:extLst>
          </p:cNvPr>
          <p:cNvSpPr>
            <a:spLocks noChangeArrowheads="1"/>
          </p:cNvSpPr>
          <p:nvPr/>
        </p:nvSpPr>
        <p:spPr bwMode="auto">
          <a:xfrm>
            <a:off x="5081711" y="2970213"/>
            <a:ext cx="728084"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mRNA</a:t>
            </a:r>
          </a:p>
        </p:txBody>
      </p:sp>
      <p:sp>
        <p:nvSpPr>
          <p:cNvPr id="42" name="Rectangle 6">
            <a:extLst>
              <a:ext uri="{FF2B5EF4-FFF2-40B4-BE49-F238E27FC236}">
                <a16:creationId xmlns:a16="http://schemas.microsoft.com/office/drawing/2014/main" id="{D3362906-95AC-B014-2CF6-EA1C8B83E66E}"/>
              </a:ext>
            </a:extLst>
          </p:cNvPr>
          <p:cNvSpPr>
            <a:spLocks noChangeArrowheads="1"/>
          </p:cNvSpPr>
          <p:nvPr/>
        </p:nvSpPr>
        <p:spPr bwMode="auto">
          <a:xfrm>
            <a:off x="2805236" y="1719263"/>
            <a:ext cx="564578"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DNA</a:t>
            </a:r>
          </a:p>
        </p:txBody>
      </p:sp>
      <p:sp>
        <p:nvSpPr>
          <p:cNvPr id="43" name="Rectangle 7">
            <a:extLst>
              <a:ext uri="{FF2B5EF4-FFF2-40B4-BE49-F238E27FC236}">
                <a16:creationId xmlns:a16="http://schemas.microsoft.com/office/drawing/2014/main" id="{4EF0AC8F-B783-48CF-9041-41B3DBCE7437}"/>
              </a:ext>
            </a:extLst>
          </p:cNvPr>
          <p:cNvSpPr>
            <a:spLocks noChangeArrowheads="1"/>
          </p:cNvSpPr>
          <p:nvPr/>
        </p:nvSpPr>
        <p:spPr bwMode="auto">
          <a:xfrm>
            <a:off x="7558211" y="5013325"/>
            <a:ext cx="649537" cy="335989"/>
          </a:xfrm>
          <a:prstGeom prst="rect">
            <a:avLst/>
          </a:prstGeom>
          <a:noFill/>
          <a:ln w="25400">
            <a:noFill/>
            <a:miter lim="800000"/>
            <a:headEnd/>
            <a:tailEnd/>
          </a:ln>
          <a:effectLst/>
        </p:spPr>
        <p:txBody>
          <a:bodyPr wrap="none">
            <a:spAutoFit/>
          </a:bodyPr>
          <a:lstStyle/>
          <a:p>
            <a:pPr eaLnBrk="0" hangingPunct="0">
              <a:lnSpc>
                <a:spcPts val="1900"/>
              </a:lnSpc>
            </a:pPr>
            <a:r>
              <a:rPr lang="en-US" sz="1600">
                <a:solidFill>
                  <a:srgbClr val="00205F"/>
                </a:solidFill>
                <a:latin typeface="+mj-lt"/>
                <a:ea typeface="+mj-ea"/>
                <a:cs typeface="+mj-cs"/>
              </a:rPr>
              <a:t>eiwit</a:t>
            </a:r>
          </a:p>
        </p:txBody>
      </p:sp>
      <p:sp>
        <p:nvSpPr>
          <p:cNvPr id="46" name="Rectangle 10">
            <a:extLst>
              <a:ext uri="{FF2B5EF4-FFF2-40B4-BE49-F238E27FC236}">
                <a16:creationId xmlns:a16="http://schemas.microsoft.com/office/drawing/2014/main" id="{18A4127F-5EAF-E4C3-A343-2187F0881344}"/>
              </a:ext>
            </a:extLst>
          </p:cNvPr>
          <p:cNvSpPr>
            <a:spLocks noChangeArrowheads="1"/>
          </p:cNvSpPr>
          <p:nvPr/>
        </p:nvSpPr>
        <p:spPr bwMode="auto">
          <a:xfrm>
            <a:off x="662111" y="3657600"/>
            <a:ext cx="548548"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a:solidFill>
                  <a:srgbClr val="00205F"/>
                </a:solidFill>
                <a:latin typeface="+mj-lt"/>
                <a:ea typeface="+mj-ea"/>
                <a:cs typeface="+mj-cs"/>
              </a:rPr>
              <a:t>Gen</a:t>
            </a:r>
          </a:p>
        </p:txBody>
      </p:sp>
      <p:sp>
        <p:nvSpPr>
          <p:cNvPr id="47" name="Line 11">
            <a:extLst>
              <a:ext uri="{FF2B5EF4-FFF2-40B4-BE49-F238E27FC236}">
                <a16:creationId xmlns:a16="http://schemas.microsoft.com/office/drawing/2014/main" id="{8B904135-3C69-1209-FA6C-9FD45BB2E5C4}"/>
              </a:ext>
            </a:extLst>
          </p:cNvPr>
          <p:cNvSpPr>
            <a:spLocks noChangeShapeType="1"/>
          </p:cNvSpPr>
          <p:nvPr/>
        </p:nvSpPr>
        <p:spPr bwMode="auto">
          <a:xfrm flipV="1">
            <a:off x="6169149" y="4143375"/>
            <a:ext cx="0" cy="457200"/>
          </a:xfrm>
          <a:prstGeom prst="line">
            <a:avLst/>
          </a:prstGeom>
          <a:noFill/>
          <a:ln w="25400">
            <a:solidFill>
              <a:schemeClr val="tx1"/>
            </a:solidFill>
            <a:round/>
            <a:headEnd/>
            <a:tailEnd type="triangle" w="sm" len="sm"/>
          </a:ln>
          <a:effectLst/>
        </p:spPr>
        <p:txBody>
          <a:bodyPr wrap="none" anchor="ctr"/>
          <a:lstStyle/>
          <a:p>
            <a:endParaRPr lang="nl-BE"/>
          </a:p>
        </p:txBody>
      </p:sp>
      <p:sp>
        <p:nvSpPr>
          <p:cNvPr id="49" name="Freeform 13">
            <a:extLst>
              <a:ext uri="{FF2B5EF4-FFF2-40B4-BE49-F238E27FC236}">
                <a16:creationId xmlns:a16="http://schemas.microsoft.com/office/drawing/2014/main" id="{2D2C78E1-9500-099B-F9CA-DFD552A268B9}"/>
              </a:ext>
            </a:extLst>
          </p:cNvPr>
          <p:cNvSpPr>
            <a:spLocks/>
          </p:cNvSpPr>
          <p:nvPr/>
        </p:nvSpPr>
        <p:spPr bwMode="auto">
          <a:xfrm>
            <a:off x="3837111" y="3260725"/>
            <a:ext cx="304800" cy="558800"/>
          </a:xfrm>
          <a:custGeom>
            <a:avLst/>
            <a:gdLst/>
            <a:ahLst/>
            <a:cxnLst>
              <a:cxn ang="0">
                <a:pos x="0" y="240"/>
              </a:cxn>
              <a:cxn ang="0">
                <a:pos x="144" y="0"/>
              </a:cxn>
              <a:cxn ang="0">
                <a:pos x="192" y="384"/>
              </a:cxn>
            </a:cxnLst>
            <a:rect l="0" t="0" r="r" b="b"/>
            <a:pathLst>
              <a:path w="192" h="384">
                <a:moveTo>
                  <a:pt x="0" y="240"/>
                </a:moveTo>
                <a:lnTo>
                  <a:pt x="144" y="0"/>
                </a:lnTo>
                <a:lnTo>
                  <a:pt x="192" y="384"/>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50" name="Freeform 14">
            <a:extLst>
              <a:ext uri="{FF2B5EF4-FFF2-40B4-BE49-F238E27FC236}">
                <a16:creationId xmlns:a16="http://schemas.microsoft.com/office/drawing/2014/main" id="{E22AE460-7244-EF5D-C2DE-1C8F98F1F842}"/>
              </a:ext>
            </a:extLst>
          </p:cNvPr>
          <p:cNvSpPr>
            <a:spLocks/>
          </p:cNvSpPr>
          <p:nvPr/>
        </p:nvSpPr>
        <p:spPr bwMode="auto">
          <a:xfrm>
            <a:off x="4948361" y="3275013"/>
            <a:ext cx="666750" cy="1249362"/>
          </a:xfrm>
          <a:custGeom>
            <a:avLst/>
            <a:gdLst/>
            <a:ahLst/>
            <a:cxnLst>
              <a:cxn ang="0">
                <a:pos x="0" y="528"/>
              </a:cxn>
              <a:cxn ang="0">
                <a:pos x="432" y="0"/>
              </a:cxn>
              <a:cxn ang="0">
                <a:pos x="480" y="816"/>
              </a:cxn>
            </a:cxnLst>
            <a:rect l="0" t="0" r="r" b="b"/>
            <a:pathLst>
              <a:path w="480" h="816">
                <a:moveTo>
                  <a:pt x="0" y="528"/>
                </a:moveTo>
                <a:lnTo>
                  <a:pt x="432" y="0"/>
                </a:lnTo>
                <a:lnTo>
                  <a:pt x="480" y="816"/>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51" name="Freeform 15">
            <a:extLst>
              <a:ext uri="{FF2B5EF4-FFF2-40B4-BE49-F238E27FC236}">
                <a16:creationId xmlns:a16="http://schemas.microsoft.com/office/drawing/2014/main" id="{D2CDF8D7-6BBD-5872-A5DF-D935B8F6D580}"/>
              </a:ext>
            </a:extLst>
          </p:cNvPr>
          <p:cNvSpPr>
            <a:spLocks/>
          </p:cNvSpPr>
          <p:nvPr/>
        </p:nvSpPr>
        <p:spPr bwMode="auto">
          <a:xfrm>
            <a:off x="2414711" y="2847975"/>
            <a:ext cx="596900" cy="2743200"/>
          </a:xfrm>
          <a:custGeom>
            <a:avLst/>
            <a:gdLst/>
            <a:ahLst/>
            <a:cxnLst>
              <a:cxn ang="0">
                <a:pos x="432" y="1728"/>
              </a:cxn>
              <a:cxn ang="0">
                <a:pos x="0" y="1728"/>
              </a:cxn>
              <a:cxn ang="0">
                <a:pos x="0" y="0"/>
              </a:cxn>
              <a:cxn ang="0">
                <a:pos x="384" y="0"/>
              </a:cxn>
            </a:cxnLst>
            <a:rect l="0" t="0" r="r" b="b"/>
            <a:pathLst>
              <a:path w="432" h="1728">
                <a:moveTo>
                  <a:pt x="432" y="1728"/>
                </a:moveTo>
                <a:lnTo>
                  <a:pt x="0" y="1728"/>
                </a:lnTo>
                <a:lnTo>
                  <a:pt x="0" y="0"/>
                </a:lnTo>
                <a:lnTo>
                  <a:pt x="384" y="0"/>
                </a:lnTo>
              </a:path>
            </a:pathLst>
          </a:custGeom>
          <a:noFill/>
          <a:ln w="25400" cap="flat" cmpd="sng">
            <a:solidFill>
              <a:schemeClr val="tx1"/>
            </a:solidFill>
            <a:prstDash val="solid"/>
            <a:round/>
            <a:headEnd type="none" w="med" len="med"/>
            <a:tailEnd type="none" w="med" len="med"/>
          </a:ln>
          <a:effectLst/>
        </p:spPr>
        <p:txBody>
          <a:bodyPr wrap="none" anchor="ctr"/>
          <a:lstStyle/>
          <a:p>
            <a:endParaRPr lang="nl-BE"/>
          </a:p>
        </p:txBody>
      </p:sp>
      <p:sp>
        <p:nvSpPr>
          <p:cNvPr id="52" name="Line 16">
            <a:extLst>
              <a:ext uri="{FF2B5EF4-FFF2-40B4-BE49-F238E27FC236}">
                <a16:creationId xmlns:a16="http://schemas.microsoft.com/office/drawing/2014/main" id="{91BC83A7-CB1A-D928-0C84-BC1765CA3F2F}"/>
              </a:ext>
            </a:extLst>
          </p:cNvPr>
          <p:cNvSpPr>
            <a:spLocks noChangeShapeType="1"/>
          </p:cNvSpPr>
          <p:nvPr/>
        </p:nvSpPr>
        <p:spPr bwMode="auto">
          <a:xfrm>
            <a:off x="1424111" y="3838575"/>
            <a:ext cx="838200" cy="0"/>
          </a:xfrm>
          <a:prstGeom prst="line">
            <a:avLst/>
          </a:prstGeom>
          <a:noFill/>
          <a:ln w="25400">
            <a:solidFill>
              <a:schemeClr val="tx1"/>
            </a:solidFill>
            <a:round/>
            <a:headEnd/>
            <a:tailEnd/>
          </a:ln>
          <a:effectLst/>
        </p:spPr>
        <p:txBody>
          <a:bodyPr wrap="none" anchor="ctr"/>
          <a:lstStyle/>
          <a:p>
            <a:endParaRPr lang="nl-BE"/>
          </a:p>
        </p:txBody>
      </p:sp>
      <p:sp>
        <p:nvSpPr>
          <p:cNvPr id="53" name="Line 17">
            <a:extLst>
              <a:ext uri="{FF2B5EF4-FFF2-40B4-BE49-F238E27FC236}">
                <a16:creationId xmlns:a16="http://schemas.microsoft.com/office/drawing/2014/main" id="{6F001DBC-0CB9-2CB3-4DE2-37094C136E9F}"/>
              </a:ext>
            </a:extLst>
          </p:cNvPr>
          <p:cNvSpPr>
            <a:spLocks noChangeShapeType="1"/>
          </p:cNvSpPr>
          <p:nvPr/>
        </p:nvSpPr>
        <p:spPr bwMode="auto">
          <a:xfrm>
            <a:off x="1741611" y="3838575"/>
            <a:ext cx="673100" cy="0"/>
          </a:xfrm>
          <a:prstGeom prst="line">
            <a:avLst/>
          </a:prstGeom>
          <a:noFill/>
          <a:ln w="25400">
            <a:solidFill>
              <a:schemeClr val="tx1"/>
            </a:solidFill>
            <a:round/>
            <a:headEnd/>
            <a:tailEnd/>
          </a:ln>
          <a:effectLst/>
        </p:spPr>
        <p:txBody>
          <a:bodyPr wrap="none" anchor="ctr"/>
          <a:lstStyle/>
          <a:p>
            <a:endParaRPr lang="nl-BE"/>
          </a:p>
        </p:txBody>
      </p:sp>
      <p:sp>
        <p:nvSpPr>
          <p:cNvPr id="54" name="Line 18">
            <a:extLst>
              <a:ext uri="{FF2B5EF4-FFF2-40B4-BE49-F238E27FC236}">
                <a16:creationId xmlns:a16="http://schemas.microsoft.com/office/drawing/2014/main" id="{9F9714A1-874A-AF31-309F-EA0697510B31}"/>
              </a:ext>
            </a:extLst>
          </p:cNvPr>
          <p:cNvSpPr>
            <a:spLocks noChangeShapeType="1"/>
          </p:cNvSpPr>
          <p:nvPr/>
        </p:nvSpPr>
        <p:spPr bwMode="auto">
          <a:xfrm rot="5400000">
            <a:off x="4069680" y="2369344"/>
            <a:ext cx="652462" cy="0"/>
          </a:xfrm>
          <a:prstGeom prst="line">
            <a:avLst/>
          </a:prstGeom>
          <a:noFill/>
          <a:ln w="25400">
            <a:solidFill>
              <a:schemeClr val="tx1"/>
            </a:solidFill>
            <a:round/>
            <a:headEnd/>
            <a:tailEnd/>
          </a:ln>
          <a:effectLst/>
        </p:spPr>
        <p:txBody>
          <a:bodyPr wrap="none" anchor="ctr"/>
          <a:lstStyle/>
          <a:p>
            <a:endParaRPr lang="nl-BE"/>
          </a:p>
        </p:txBody>
      </p:sp>
      <p:sp>
        <p:nvSpPr>
          <p:cNvPr id="55" name="Line 19">
            <a:extLst>
              <a:ext uri="{FF2B5EF4-FFF2-40B4-BE49-F238E27FC236}">
                <a16:creationId xmlns:a16="http://schemas.microsoft.com/office/drawing/2014/main" id="{E66B5F20-B326-5992-73C3-101A370A403E}"/>
              </a:ext>
            </a:extLst>
          </p:cNvPr>
          <p:cNvSpPr>
            <a:spLocks noChangeShapeType="1"/>
          </p:cNvSpPr>
          <p:nvPr/>
        </p:nvSpPr>
        <p:spPr bwMode="auto">
          <a:xfrm rot="5400000">
            <a:off x="2821905" y="2369344"/>
            <a:ext cx="652462" cy="0"/>
          </a:xfrm>
          <a:prstGeom prst="line">
            <a:avLst/>
          </a:prstGeom>
          <a:noFill/>
          <a:ln w="25400">
            <a:solidFill>
              <a:schemeClr val="tx1"/>
            </a:solidFill>
            <a:round/>
            <a:headEnd/>
            <a:tailEnd/>
          </a:ln>
          <a:effectLst/>
        </p:spPr>
        <p:txBody>
          <a:bodyPr wrap="none" anchor="ctr"/>
          <a:lstStyle/>
          <a:p>
            <a:endParaRPr lang="nl-BE"/>
          </a:p>
        </p:txBody>
      </p:sp>
      <p:sp>
        <p:nvSpPr>
          <p:cNvPr id="57" name="Rectangle 21">
            <a:extLst>
              <a:ext uri="{FF2B5EF4-FFF2-40B4-BE49-F238E27FC236}">
                <a16:creationId xmlns:a16="http://schemas.microsoft.com/office/drawing/2014/main" id="{CFA17562-C956-A79F-0001-F391E3DF56AE}"/>
              </a:ext>
            </a:extLst>
          </p:cNvPr>
          <p:cNvSpPr>
            <a:spLocks noChangeArrowheads="1"/>
          </p:cNvSpPr>
          <p:nvPr/>
        </p:nvSpPr>
        <p:spPr bwMode="auto">
          <a:xfrm>
            <a:off x="7026399" y="2565400"/>
            <a:ext cx="1584325" cy="335989"/>
          </a:xfrm>
          <a:prstGeom prst="rect">
            <a:avLst/>
          </a:prstGeom>
          <a:noFill/>
          <a:ln w="25400">
            <a:noFill/>
            <a:miter lim="800000"/>
            <a:headEnd/>
            <a:tailEnd/>
          </a:ln>
          <a:effectLst/>
        </p:spPr>
        <p:txBody>
          <a:bodyPr lIns="91440" tIns="45720" rIns="91440" bIns="45720" anchor="t">
            <a:spAutoFit/>
          </a:bodyPr>
          <a:lstStyle/>
          <a:p>
            <a:pPr eaLnBrk="0" hangingPunct="0">
              <a:lnSpc>
                <a:spcPts val="1900"/>
              </a:lnSpc>
            </a:pPr>
            <a:r>
              <a:rPr lang="en-US" sz="1600" err="1">
                <a:solidFill>
                  <a:srgbClr val="00205F"/>
                </a:solidFill>
                <a:latin typeface="+mj-lt"/>
                <a:ea typeface="+mj-ea"/>
                <a:cs typeface="+mj-cs"/>
              </a:rPr>
              <a:t>Aanmaak</a:t>
            </a:r>
            <a:r>
              <a:rPr lang="en-US" sz="1600">
                <a:solidFill>
                  <a:srgbClr val="00205F"/>
                </a:solidFill>
                <a:latin typeface="+mj-lt"/>
                <a:ea typeface="+mj-ea"/>
                <a:cs typeface="+mj-cs"/>
              </a:rPr>
              <a:t> </a:t>
            </a:r>
            <a:r>
              <a:rPr lang="en-US" sz="1600" err="1">
                <a:solidFill>
                  <a:srgbClr val="00205F"/>
                </a:solidFill>
                <a:latin typeface="+mj-lt"/>
                <a:ea typeface="+mj-ea"/>
                <a:cs typeface="+mj-cs"/>
              </a:rPr>
              <a:t>eiwit</a:t>
            </a:r>
          </a:p>
        </p:txBody>
      </p:sp>
      <p:sp>
        <p:nvSpPr>
          <p:cNvPr id="2" name="Line 11">
            <a:extLst>
              <a:ext uri="{FF2B5EF4-FFF2-40B4-BE49-F238E27FC236}">
                <a16:creationId xmlns:a16="http://schemas.microsoft.com/office/drawing/2014/main" id="{D25D9707-277F-3C39-932D-403C3BFCE28C}"/>
              </a:ext>
            </a:extLst>
          </p:cNvPr>
          <p:cNvSpPr>
            <a:spLocks noChangeShapeType="1"/>
          </p:cNvSpPr>
          <p:nvPr/>
        </p:nvSpPr>
        <p:spPr bwMode="auto">
          <a:xfrm flipH="1">
            <a:off x="6169148" y="4941470"/>
            <a:ext cx="1" cy="405063"/>
          </a:xfrm>
          <a:prstGeom prst="line">
            <a:avLst/>
          </a:prstGeom>
          <a:noFill/>
          <a:ln w="25400">
            <a:solidFill>
              <a:schemeClr val="tx1"/>
            </a:solidFill>
            <a:round/>
            <a:headEnd/>
            <a:tailEnd type="triangle" w="sm" len="sm"/>
          </a:ln>
          <a:effectLst/>
        </p:spPr>
        <p:txBody>
          <a:bodyPr wrap="none" anchor="ctr"/>
          <a:lstStyle/>
          <a:p>
            <a:endParaRPr lang="nl-BE"/>
          </a:p>
        </p:txBody>
      </p:sp>
      <p:sp>
        <p:nvSpPr>
          <p:cNvPr id="3" name="Rectangle 5">
            <a:extLst>
              <a:ext uri="{FF2B5EF4-FFF2-40B4-BE49-F238E27FC236}">
                <a16:creationId xmlns:a16="http://schemas.microsoft.com/office/drawing/2014/main" id="{02889EB1-8320-9FE0-06E9-A293DA379518}"/>
              </a:ext>
            </a:extLst>
          </p:cNvPr>
          <p:cNvSpPr>
            <a:spLocks noChangeArrowheads="1"/>
          </p:cNvSpPr>
          <p:nvPr/>
        </p:nvSpPr>
        <p:spPr bwMode="auto">
          <a:xfrm>
            <a:off x="5803605" y="5346449"/>
            <a:ext cx="1125629"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err="1">
                <a:solidFill>
                  <a:srgbClr val="00205F"/>
                </a:solidFill>
                <a:latin typeface="+mj-lt"/>
                <a:ea typeface="+mj-ea"/>
                <a:cs typeface="+mj-cs"/>
              </a:rPr>
              <a:t>Ribosoom</a:t>
            </a:r>
            <a:r>
              <a:rPr lang="en-US" sz="1600">
                <a:solidFill>
                  <a:srgbClr val="00205F"/>
                </a:solidFill>
                <a:latin typeface="+mj-lt"/>
                <a:ea typeface="+mj-ea"/>
                <a:cs typeface="+mj-cs"/>
              </a:rPr>
              <a:t> </a:t>
            </a:r>
          </a:p>
        </p:txBody>
      </p:sp>
    </p:spTree>
    <p:extLst>
      <p:ext uri="{BB962C8B-B14F-4D97-AF65-F5344CB8AC3E}">
        <p14:creationId xmlns:p14="http://schemas.microsoft.com/office/powerpoint/2010/main" val="3285290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Hetzelfde DNA in elke cel</a:t>
            </a:r>
            <a:endParaRPr lang="en-BE">
              <a:solidFill>
                <a:schemeClr val="tx2"/>
              </a:solidFill>
              <a:latin typeface="+mj-lt"/>
            </a:endParaRPr>
          </a:p>
        </p:txBody>
      </p:sp>
      <p:grpSp>
        <p:nvGrpSpPr>
          <p:cNvPr id="23" name="Group 22">
            <a:extLst>
              <a:ext uri="{FF2B5EF4-FFF2-40B4-BE49-F238E27FC236}">
                <a16:creationId xmlns:a16="http://schemas.microsoft.com/office/drawing/2014/main" id="{239EBC9C-6AD9-C334-D071-8CE77519A9E6}"/>
              </a:ext>
            </a:extLst>
          </p:cNvPr>
          <p:cNvGrpSpPr/>
          <p:nvPr/>
        </p:nvGrpSpPr>
        <p:grpSpPr>
          <a:xfrm>
            <a:off x="5313509" y="1458005"/>
            <a:ext cx="6374924" cy="5635110"/>
            <a:chOff x="1547664" y="2341796"/>
            <a:chExt cx="6497629" cy="5743575"/>
          </a:xfrm>
        </p:grpSpPr>
        <p:pic>
          <p:nvPicPr>
            <p:cNvPr id="24" name="Picture 6" descr="celdeling-LR">
              <a:extLst>
                <a:ext uri="{FF2B5EF4-FFF2-40B4-BE49-F238E27FC236}">
                  <a16:creationId xmlns:a16="http://schemas.microsoft.com/office/drawing/2014/main" id="{A5306188-B6B3-8833-172C-F24E6DA4A88E}"/>
                </a:ext>
              </a:extLst>
            </p:cNvPr>
            <p:cNvPicPr>
              <a:picLocks noChangeAspect="1" noChangeArrowheads="1"/>
            </p:cNvPicPr>
            <p:nvPr/>
          </p:nvPicPr>
          <p:blipFill rotWithShape="1">
            <a:blip r:embed="rId3" cstate="print"/>
            <a:srcRect r="2547"/>
            <a:stretch/>
          </p:blipFill>
          <p:spPr bwMode="auto">
            <a:xfrm>
              <a:off x="1547664" y="2341796"/>
              <a:ext cx="6497629" cy="5743575"/>
            </a:xfrm>
            <a:prstGeom prst="rect">
              <a:avLst/>
            </a:prstGeom>
            <a:noFill/>
          </p:spPr>
        </p:pic>
        <p:sp>
          <p:nvSpPr>
            <p:cNvPr id="25" name="TextBox 24">
              <a:extLst>
                <a:ext uri="{FF2B5EF4-FFF2-40B4-BE49-F238E27FC236}">
                  <a16:creationId xmlns:a16="http://schemas.microsoft.com/office/drawing/2014/main" id="{DBD6FFCE-A7BA-8874-8C7A-F245A0C81F3E}"/>
                </a:ext>
              </a:extLst>
            </p:cNvPr>
            <p:cNvSpPr txBox="1"/>
            <p:nvPr/>
          </p:nvSpPr>
          <p:spPr>
            <a:xfrm>
              <a:off x="1780361" y="3710538"/>
              <a:ext cx="1308307"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nl-BE"/>
                <a:t>Bevruchting</a:t>
              </a:r>
            </a:p>
          </p:txBody>
        </p:sp>
        <p:sp>
          <p:nvSpPr>
            <p:cNvPr id="26" name="TextBox 25">
              <a:extLst>
                <a:ext uri="{FF2B5EF4-FFF2-40B4-BE49-F238E27FC236}">
                  <a16:creationId xmlns:a16="http://schemas.microsoft.com/office/drawing/2014/main" id="{10911938-1C04-482B-8AB2-24845CB260E1}"/>
                </a:ext>
              </a:extLst>
            </p:cNvPr>
            <p:cNvSpPr txBox="1"/>
            <p:nvPr/>
          </p:nvSpPr>
          <p:spPr>
            <a:xfrm>
              <a:off x="5913371" y="2672103"/>
              <a:ext cx="1013319" cy="376441"/>
            </a:xfrm>
            <a:prstGeom prst="rect">
              <a:avLst/>
            </a:prstGeom>
          </p:spPr>
          <p:style>
            <a:lnRef idx="0">
              <a:schemeClr val="accent5"/>
            </a:lnRef>
            <a:fillRef idx="3">
              <a:schemeClr val="accent5"/>
            </a:fillRef>
            <a:effectRef idx="3">
              <a:schemeClr val="accent5"/>
            </a:effectRef>
            <a:fontRef idx="minor">
              <a:schemeClr val="lt1"/>
            </a:fontRef>
          </p:style>
          <p:txBody>
            <a:bodyPr wrap="none" lIns="91440" tIns="45720" rIns="91440" bIns="45720" rtlCol="0" anchor="t">
              <a:spAutoFit/>
            </a:bodyPr>
            <a:lstStyle/>
            <a:p>
              <a:r>
                <a:rPr lang="nl-BE"/>
                <a:t>4 dagen</a:t>
              </a:r>
            </a:p>
          </p:txBody>
        </p:sp>
        <p:sp>
          <p:nvSpPr>
            <p:cNvPr id="27" name="TextBox 26">
              <a:extLst>
                <a:ext uri="{FF2B5EF4-FFF2-40B4-BE49-F238E27FC236}">
                  <a16:creationId xmlns:a16="http://schemas.microsoft.com/office/drawing/2014/main" id="{06C7962F-BEF9-720B-CAF4-7BA3B015D75A}"/>
                </a:ext>
              </a:extLst>
            </p:cNvPr>
            <p:cNvSpPr txBox="1"/>
            <p:nvPr/>
          </p:nvSpPr>
          <p:spPr>
            <a:xfrm>
              <a:off x="6804248" y="6309320"/>
              <a:ext cx="1241045"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nl-BE"/>
                <a:t>9 maanden</a:t>
              </a:r>
            </a:p>
          </p:txBody>
        </p:sp>
      </p:grpSp>
      <p:sp>
        <p:nvSpPr>
          <p:cNvPr id="3" name="Content Placeholder 6">
            <a:extLst>
              <a:ext uri="{FF2B5EF4-FFF2-40B4-BE49-F238E27FC236}">
                <a16:creationId xmlns:a16="http://schemas.microsoft.com/office/drawing/2014/main" id="{9E21E830-68C3-27D0-869D-DF65C9C275D2}"/>
              </a:ext>
            </a:extLst>
          </p:cNvPr>
          <p:cNvSpPr>
            <a:spLocks noGrp="1"/>
          </p:cNvSpPr>
          <p:nvPr>
            <p:ph idx="1"/>
          </p:nvPr>
        </p:nvSpPr>
        <p:spPr>
          <a:xfrm>
            <a:off x="838200" y="1841787"/>
            <a:ext cx="10515600" cy="4274256"/>
          </a:xfrm>
        </p:spPr>
        <p:txBody>
          <a:bodyPr vert="horz" lIns="91440" tIns="45720" rIns="91440" bIns="45720" rtlCol="0" anchor="t">
            <a:noAutofit/>
          </a:bodyPr>
          <a:lstStyle/>
          <a:p>
            <a:pPr>
              <a:buClr>
                <a:srgbClr val="507AC2"/>
              </a:buClr>
              <a:buFont typeface="Wingdings" panose="05000000000000000000" pitchFamily="2" charset="2"/>
              <a:buChar char="§"/>
            </a:pPr>
            <a:r>
              <a:rPr lang="nl-NL" b="1">
                <a:solidFill>
                  <a:srgbClr val="00205F">
                    <a:alpha val="85000"/>
                  </a:srgbClr>
                </a:solidFill>
                <a:latin typeface="+mn-lt"/>
              </a:rPr>
              <a:t>Alles begint bij één cel</a:t>
            </a:r>
            <a:endParaRPr lang="en-US"/>
          </a:p>
          <a:p>
            <a:pPr>
              <a:lnSpc>
                <a:spcPct val="113999"/>
              </a:lnSpc>
              <a:buClr>
                <a:srgbClr val="507AC2"/>
              </a:buClr>
              <a:buFont typeface="Wingdings" panose="05000000000000000000" pitchFamily="2" charset="2"/>
              <a:buChar char="§"/>
            </a:pPr>
            <a:r>
              <a:rPr lang="nl-NL" b="1">
                <a:solidFill>
                  <a:srgbClr val="00205F">
                    <a:alpha val="85000"/>
                  </a:srgbClr>
                </a:solidFill>
                <a:latin typeface="+mn-lt"/>
              </a:rPr>
              <a:t>Die cel deelt zich steeds opnieuw</a:t>
            </a:r>
            <a:endParaRPr lang="nl-NL"/>
          </a:p>
          <a:p>
            <a:pPr lvl="1">
              <a:lnSpc>
                <a:spcPct val="113999"/>
              </a:lnSpc>
              <a:buClr>
                <a:srgbClr val="507AC2"/>
              </a:buClr>
              <a:buFont typeface="Courier New" panose="05000000000000000000" pitchFamily="2" charset="2"/>
              <a:buChar char="o"/>
            </a:pPr>
            <a:r>
              <a:rPr lang="nl-NL" b="1">
                <a:solidFill>
                  <a:srgbClr val="00205F">
                    <a:alpha val="85000"/>
                  </a:srgbClr>
                </a:solidFill>
                <a:latin typeface="+mn-lt"/>
              </a:rPr>
              <a:t>Telkens DNA kopiëren</a:t>
            </a:r>
            <a:endParaRPr lang="nl-NL"/>
          </a:p>
          <a:p>
            <a:pPr lvl="1">
              <a:lnSpc>
                <a:spcPct val="113999"/>
              </a:lnSpc>
              <a:buClr>
                <a:srgbClr val="507AC2"/>
              </a:buClr>
              <a:buFont typeface="Courier New" panose="05000000000000000000" pitchFamily="2" charset="2"/>
              <a:buChar char="o"/>
            </a:pPr>
            <a:r>
              <a:rPr lang="nl-NL" b="1">
                <a:solidFill>
                  <a:srgbClr val="00205F">
                    <a:alpha val="85000"/>
                  </a:srgbClr>
                </a:solidFill>
                <a:latin typeface="+mn-lt"/>
              </a:rPr>
              <a:t>Zo krijgt elke cel hetzelfde DNA </a:t>
            </a:r>
          </a:p>
          <a:p>
            <a:pPr marL="0" indent="0">
              <a:lnSpc>
                <a:spcPct val="113999"/>
              </a:lnSpc>
              <a:buNone/>
            </a:pPr>
            <a:endParaRPr lang="nl-NL"/>
          </a:p>
          <a:p>
            <a:endParaRPr lang="nl-NL"/>
          </a:p>
        </p:txBody>
      </p:sp>
    </p:spTree>
    <p:extLst>
      <p:ext uri="{BB962C8B-B14F-4D97-AF65-F5344CB8AC3E}">
        <p14:creationId xmlns:p14="http://schemas.microsoft.com/office/powerpoint/2010/main" val="1520626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Hetzelfde DNA in elke cel</a:t>
            </a:r>
            <a:endParaRPr lang="en-US">
              <a:solidFill>
                <a:schemeClr val="tx2"/>
              </a:solidFill>
            </a:endParaRPr>
          </a:p>
        </p:txBody>
      </p:sp>
      <p:pic>
        <p:nvPicPr>
          <p:cNvPr id="8" name="Picture 8" descr="verschillende-cellen-LR">
            <a:extLst>
              <a:ext uri="{FF2B5EF4-FFF2-40B4-BE49-F238E27FC236}">
                <a16:creationId xmlns:a16="http://schemas.microsoft.com/office/drawing/2014/main" id="{9A1E9A5B-5CD9-E0E4-11F9-22628FB8821C}"/>
              </a:ext>
            </a:extLst>
          </p:cNvPr>
          <p:cNvPicPr>
            <a:picLocks noChangeAspect="1" noChangeArrowheads="1"/>
          </p:cNvPicPr>
          <p:nvPr/>
        </p:nvPicPr>
        <p:blipFill>
          <a:blip r:embed="rId3" cstate="print"/>
          <a:srcRect/>
          <a:stretch>
            <a:fillRect/>
          </a:stretch>
        </p:blipFill>
        <p:spPr bwMode="auto">
          <a:xfrm>
            <a:off x="4923102" y="1177967"/>
            <a:ext cx="7089775" cy="4281488"/>
          </a:xfrm>
          <a:prstGeom prst="rect">
            <a:avLst/>
          </a:prstGeom>
          <a:noFill/>
        </p:spPr>
      </p:pic>
      <p:sp>
        <p:nvSpPr>
          <p:cNvPr id="9" name="Rectangle 3">
            <a:extLst>
              <a:ext uri="{FF2B5EF4-FFF2-40B4-BE49-F238E27FC236}">
                <a16:creationId xmlns:a16="http://schemas.microsoft.com/office/drawing/2014/main" id="{1F301022-34A0-95B0-70BD-5EE561467896}"/>
              </a:ext>
            </a:extLst>
          </p:cNvPr>
          <p:cNvSpPr>
            <a:spLocks noChangeArrowheads="1"/>
          </p:cNvSpPr>
          <p:nvPr/>
        </p:nvSpPr>
        <p:spPr bwMode="auto">
          <a:xfrm>
            <a:off x="7541141" y="5733841"/>
            <a:ext cx="1266693"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err="1">
                <a:solidFill>
                  <a:srgbClr val="00205F"/>
                </a:solidFill>
                <a:latin typeface="+mj-lt"/>
                <a:ea typeface="+mj-ea"/>
                <a:cs typeface="+mj-cs"/>
              </a:rPr>
              <a:t>Pancreascel</a:t>
            </a:r>
            <a:endParaRPr lang="en-US" sz="1600">
              <a:solidFill>
                <a:srgbClr val="00205F"/>
              </a:solidFill>
              <a:latin typeface="+mj-lt"/>
              <a:ea typeface="+mj-ea"/>
              <a:cs typeface="+mj-cs"/>
            </a:endParaRPr>
          </a:p>
        </p:txBody>
      </p:sp>
      <p:sp>
        <p:nvSpPr>
          <p:cNvPr id="10" name="Rectangle 4">
            <a:extLst>
              <a:ext uri="{FF2B5EF4-FFF2-40B4-BE49-F238E27FC236}">
                <a16:creationId xmlns:a16="http://schemas.microsoft.com/office/drawing/2014/main" id="{DFF4E7C7-C245-DC4A-B155-AF58CDF5EA2E}"/>
              </a:ext>
            </a:extLst>
          </p:cNvPr>
          <p:cNvSpPr>
            <a:spLocks noChangeArrowheads="1"/>
          </p:cNvSpPr>
          <p:nvPr/>
        </p:nvSpPr>
        <p:spPr bwMode="auto">
          <a:xfrm>
            <a:off x="5307528" y="5733841"/>
            <a:ext cx="910827"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err="1">
                <a:solidFill>
                  <a:srgbClr val="00205F"/>
                </a:solidFill>
                <a:latin typeface="+mj-lt"/>
                <a:ea typeface="+mj-ea"/>
                <a:cs typeface="+mj-cs"/>
              </a:rPr>
              <a:t>Beencel</a:t>
            </a:r>
            <a:endParaRPr lang="en-US" sz="1600">
              <a:solidFill>
                <a:srgbClr val="00205F"/>
              </a:solidFill>
              <a:latin typeface="+mj-lt"/>
              <a:ea typeface="+mj-ea"/>
              <a:cs typeface="+mj-cs"/>
            </a:endParaRPr>
          </a:p>
        </p:txBody>
      </p:sp>
      <p:sp>
        <p:nvSpPr>
          <p:cNvPr id="11" name="Rectangle 5">
            <a:extLst>
              <a:ext uri="{FF2B5EF4-FFF2-40B4-BE49-F238E27FC236}">
                <a16:creationId xmlns:a16="http://schemas.microsoft.com/office/drawing/2014/main" id="{AE623097-CAF8-3F3C-4076-575EF836EA39}"/>
              </a:ext>
            </a:extLst>
          </p:cNvPr>
          <p:cNvSpPr>
            <a:spLocks noChangeArrowheads="1"/>
          </p:cNvSpPr>
          <p:nvPr/>
        </p:nvSpPr>
        <p:spPr bwMode="auto">
          <a:xfrm>
            <a:off x="10251003" y="5733841"/>
            <a:ext cx="1128835" cy="335989"/>
          </a:xfrm>
          <a:prstGeom prst="rect">
            <a:avLst/>
          </a:prstGeom>
          <a:noFill/>
          <a:ln w="25400">
            <a:noFill/>
            <a:miter lim="800000"/>
            <a:headEnd/>
            <a:tailEnd/>
          </a:ln>
          <a:effectLst/>
        </p:spPr>
        <p:txBody>
          <a:bodyPr wrap="none" lIns="91440" tIns="45720" rIns="91440" bIns="45720" anchor="t">
            <a:spAutoFit/>
          </a:bodyPr>
          <a:lstStyle/>
          <a:p>
            <a:pPr eaLnBrk="0" hangingPunct="0">
              <a:lnSpc>
                <a:spcPts val="1900"/>
              </a:lnSpc>
            </a:pPr>
            <a:r>
              <a:rPr lang="en-US" sz="1600" err="1">
                <a:solidFill>
                  <a:srgbClr val="00205F"/>
                </a:solidFill>
                <a:latin typeface="+mj-lt"/>
                <a:ea typeface="+mj-ea"/>
                <a:cs typeface="+mj-cs"/>
              </a:rPr>
              <a:t>Hersencel</a:t>
            </a:r>
            <a:endParaRPr lang="en-US" sz="1600">
              <a:solidFill>
                <a:srgbClr val="00205F"/>
              </a:solidFill>
              <a:latin typeface="+mj-lt"/>
              <a:ea typeface="+mj-ea"/>
              <a:cs typeface="+mj-cs"/>
            </a:endParaRPr>
          </a:p>
        </p:txBody>
      </p:sp>
      <p:sp>
        <p:nvSpPr>
          <p:cNvPr id="3" name="Content Placeholder 2">
            <a:extLst>
              <a:ext uri="{FF2B5EF4-FFF2-40B4-BE49-F238E27FC236}">
                <a16:creationId xmlns:a16="http://schemas.microsoft.com/office/drawing/2014/main" id="{27F27C62-7491-4127-3FD0-42637099AD41}"/>
              </a:ext>
            </a:extLst>
          </p:cNvPr>
          <p:cNvSpPr>
            <a:spLocks noGrp="1"/>
          </p:cNvSpPr>
          <p:nvPr>
            <p:ph idx="1"/>
          </p:nvPr>
        </p:nvSpPr>
        <p:spPr>
          <a:xfrm>
            <a:off x="838200" y="1841787"/>
            <a:ext cx="10515600" cy="4274256"/>
          </a:xfrm>
        </p:spPr>
        <p:txBody>
          <a:bodyPr vert="horz" lIns="91440" tIns="45720" rIns="91440" bIns="45720" rtlCol="0" anchor="t">
            <a:noAutofit/>
          </a:bodyPr>
          <a:lstStyle/>
          <a:p>
            <a:pPr>
              <a:lnSpc>
                <a:spcPct val="113999"/>
              </a:lnSpc>
              <a:buClr>
                <a:srgbClr val="507AC2"/>
              </a:buClr>
              <a:buFont typeface="Wingdings" panose="05000000000000000000" pitchFamily="2" charset="2"/>
              <a:buChar char="§"/>
            </a:pPr>
            <a:r>
              <a:rPr lang="en-US" b="1" err="1">
                <a:solidFill>
                  <a:srgbClr val="00205F">
                    <a:alpha val="85000"/>
                  </a:srgbClr>
                </a:solidFill>
                <a:latin typeface="+mn-lt"/>
              </a:rPr>
              <a:t>Niet</a:t>
            </a:r>
            <a:r>
              <a:rPr lang="en-US" b="1">
                <a:solidFill>
                  <a:srgbClr val="00205F">
                    <a:alpha val="85000"/>
                  </a:srgbClr>
                </a:solidFill>
                <a:latin typeface="+mn-lt"/>
              </a:rPr>
              <a:t> elk gen </a:t>
            </a:r>
            <a:r>
              <a:rPr lang="en-US" b="1" err="1">
                <a:solidFill>
                  <a:srgbClr val="00205F">
                    <a:alpha val="85000"/>
                  </a:srgbClr>
                </a:solidFill>
                <a:latin typeface="+mn-lt"/>
              </a:rPr>
              <a:t>staat</a:t>
            </a:r>
            <a:r>
              <a:rPr lang="en-US" b="1">
                <a:solidFill>
                  <a:srgbClr val="00205F">
                    <a:alpha val="85000"/>
                  </a:srgbClr>
                </a:solidFill>
                <a:latin typeface="+mn-lt"/>
              </a:rPr>
              <a:t> </a:t>
            </a:r>
            <a:r>
              <a:rPr lang="en-US" b="1" err="1">
                <a:solidFill>
                  <a:srgbClr val="00205F">
                    <a:alpha val="85000"/>
                  </a:srgbClr>
                </a:solidFill>
                <a:latin typeface="+mn-lt"/>
              </a:rPr>
              <a:t>overal</a:t>
            </a:r>
            <a:r>
              <a:rPr lang="en-US" b="1">
                <a:solidFill>
                  <a:srgbClr val="00205F">
                    <a:alpha val="85000"/>
                  </a:srgbClr>
                </a:solidFill>
                <a:latin typeface="+mn-lt"/>
              </a:rPr>
              <a:t> </a:t>
            </a:r>
            <a:r>
              <a:rPr lang="en-US" b="1" err="1">
                <a:solidFill>
                  <a:srgbClr val="00205F">
                    <a:alpha val="85000"/>
                  </a:srgbClr>
                </a:solidFill>
                <a:latin typeface="+mn-lt"/>
              </a:rPr>
              <a:t>aan</a:t>
            </a:r>
          </a:p>
          <a:p>
            <a:pPr>
              <a:lnSpc>
                <a:spcPct val="113999"/>
              </a:lnSpc>
              <a:buClr>
                <a:srgbClr val="507AC2"/>
              </a:buClr>
              <a:buFont typeface="Wingdings" panose="05000000000000000000" pitchFamily="2" charset="2"/>
              <a:buChar char="§"/>
            </a:pPr>
            <a:r>
              <a:rPr lang="en-US" b="1">
                <a:solidFill>
                  <a:srgbClr val="00205F">
                    <a:alpha val="85000"/>
                  </a:srgbClr>
                </a:solidFill>
                <a:latin typeface="+mn-lt"/>
              </a:rPr>
              <a:t>Zo </a:t>
            </a:r>
            <a:r>
              <a:rPr lang="en-US" b="1" err="1">
                <a:solidFill>
                  <a:srgbClr val="00205F">
                    <a:alpha val="85000"/>
                  </a:srgbClr>
                </a:solidFill>
                <a:latin typeface="+mn-lt"/>
              </a:rPr>
              <a:t>krijgen</a:t>
            </a:r>
            <a:r>
              <a:rPr lang="en-US" b="1">
                <a:solidFill>
                  <a:srgbClr val="00205F">
                    <a:alpha val="85000"/>
                  </a:srgbClr>
                </a:solidFill>
                <a:latin typeface="+mn-lt"/>
              </a:rPr>
              <a:t> </a:t>
            </a:r>
            <a:r>
              <a:rPr lang="en-US" b="1" err="1">
                <a:solidFill>
                  <a:srgbClr val="00205F">
                    <a:alpha val="85000"/>
                  </a:srgbClr>
                </a:solidFill>
                <a:latin typeface="+mn-lt"/>
              </a:rPr>
              <a:t>cellen</a:t>
            </a:r>
            <a:r>
              <a:rPr lang="en-US" b="1">
                <a:solidFill>
                  <a:srgbClr val="00205F">
                    <a:alpha val="85000"/>
                  </a:srgbClr>
                </a:solidFill>
                <a:latin typeface="+mn-lt"/>
              </a:rPr>
              <a:t> </a:t>
            </a:r>
            <a:r>
              <a:rPr lang="en-US" b="1" err="1">
                <a:solidFill>
                  <a:srgbClr val="00205F">
                    <a:alpha val="85000"/>
                  </a:srgbClr>
                </a:solidFill>
                <a:latin typeface="+mn-lt"/>
              </a:rPr>
              <a:t>verschillende</a:t>
            </a:r>
            <a:r>
              <a:rPr lang="en-US" b="1">
                <a:solidFill>
                  <a:srgbClr val="00205F">
                    <a:alpha val="85000"/>
                  </a:srgbClr>
                </a:solidFill>
                <a:latin typeface="+mn-lt"/>
              </a:rPr>
              <a:t> </a:t>
            </a:r>
            <a:r>
              <a:rPr lang="en-US" b="1" err="1">
                <a:solidFill>
                  <a:srgbClr val="00205F">
                    <a:alpha val="85000"/>
                  </a:srgbClr>
                </a:solidFill>
                <a:latin typeface="+mn-lt"/>
              </a:rPr>
              <a:t>functies</a:t>
            </a:r>
          </a:p>
          <a:p>
            <a:pPr>
              <a:buClr>
                <a:srgbClr val="507AC2"/>
              </a:buClr>
              <a:buFont typeface="Wingdings" panose="05000000000000000000" pitchFamily="2" charset="2"/>
              <a:buChar char="§"/>
            </a:pPr>
            <a:endParaRPr lang="en-US" b="1">
              <a:solidFill>
                <a:srgbClr val="00205F">
                  <a:alpha val="85000"/>
                </a:srgbClr>
              </a:solidFill>
              <a:latin typeface="+mn-lt"/>
            </a:endParaRPr>
          </a:p>
          <a:p>
            <a:pPr>
              <a:lnSpc>
                <a:spcPct val="113999"/>
              </a:lnSpc>
            </a:pPr>
            <a:endParaRPr lang="en-US">
              <a:latin typeface="Corbel"/>
            </a:endParaRPr>
          </a:p>
        </p:txBody>
      </p:sp>
    </p:spTree>
    <p:extLst>
      <p:ext uri="{BB962C8B-B14F-4D97-AF65-F5344CB8AC3E}">
        <p14:creationId xmlns:p14="http://schemas.microsoft.com/office/powerpoint/2010/main" val="1768301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55D3F-E46F-E614-F7F2-662C02C9C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55066-7FDE-B34F-542B-2349C0EFE189}"/>
              </a:ext>
            </a:extLst>
          </p:cNvPr>
          <p:cNvSpPr>
            <a:spLocks noGrp="1"/>
          </p:cNvSpPr>
          <p:nvPr>
            <p:ph type="title"/>
          </p:nvPr>
        </p:nvSpPr>
        <p:spPr/>
        <p:txBody>
          <a:bodyPr/>
          <a:lstStyle/>
          <a:p>
            <a:r>
              <a:rPr lang="en-GB" err="1">
                <a:cs typeface="Arial"/>
              </a:rPr>
              <a:t>Mutaties</a:t>
            </a:r>
            <a:r>
              <a:rPr lang="en-GB">
                <a:cs typeface="Arial"/>
              </a:rPr>
              <a:t> </a:t>
            </a:r>
            <a:endParaRPr lang="en-GB"/>
          </a:p>
        </p:txBody>
      </p:sp>
      <p:sp>
        <p:nvSpPr>
          <p:cNvPr id="4" name="Text Placeholder 3">
            <a:extLst>
              <a:ext uri="{FF2B5EF4-FFF2-40B4-BE49-F238E27FC236}">
                <a16:creationId xmlns:a16="http://schemas.microsoft.com/office/drawing/2014/main" id="{5BD67F62-D318-2EA5-9F87-1113E284FA34}"/>
              </a:ext>
            </a:extLst>
          </p:cNvPr>
          <p:cNvSpPr>
            <a:spLocks noGrp="1"/>
          </p:cNvSpPr>
          <p:nvPr>
            <p:ph type="body" sz="quarter" idx="10"/>
          </p:nvPr>
        </p:nvSpPr>
        <p:spPr/>
        <p:txBody>
          <a:bodyPr/>
          <a:lstStyle/>
          <a:p>
            <a:endParaRPr lang="en-BE"/>
          </a:p>
        </p:txBody>
      </p:sp>
    </p:spTree>
    <p:extLst>
      <p:ext uri="{BB962C8B-B14F-4D97-AF65-F5344CB8AC3E}">
        <p14:creationId xmlns:p14="http://schemas.microsoft.com/office/powerpoint/2010/main" val="2009316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D04B84-A99E-4B62-9102-DCC9546E12F0}"/>
              </a:ext>
            </a:extLst>
          </p:cNvPr>
          <p:cNvSpPr>
            <a:spLocks noGrp="1"/>
          </p:cNvSpPr>
          <p:nvPr>
            <p:ph type="title"/>
          </p:nvPr>
        </p:nvSpPr>
        <p:spPr/>
        <p:txBody>
          <a:bodyPr/>
          <a:lstStyle/>
          <a:p>
            <a:r>
              <a:rPr lang="nl-NL">
                <a:solidFill>
                  <a:schemeClr val="tx2"/>
                </a:solidFill>
                <a:latin typeface="+mj-lt"/>
              </a:rPr>
              <a:t>Mutatie </a:t>
            </a:r>
            <a:r>
              <a:rPr lang="nl-NL">
                <a:solidFill>
                  <a:schemeClr val="tx2"/>
                </a:solidFill>
                <a:latin typeface="Trebuchet MS"/>
              </a:rPr>
              <a:t>= foutje</a:t>
            </a:r>
            <a:r>
              <a:rPr lang="nl-NL" sz="3200">
                <a:solidFill>
                  <a:schemeClr val="tx2"/>
                </a:solidFill>
                <a:latin typeface="Trebuchet MS"/>
              </a:rPr>
              <a:t> </a:t>
            </a:r>
            <a:r>
              <a:rPr lang="nl-NL">
                <a:solidFill>
                  <a:schemeClr val="tx2"/>
                </a:solidFill>
                <a:latin typeface="Trebuchet MS"/>
              </a:rPr>
              <a:t>in het DNA</a:t>
            </a:r>
            <a:r>
              <a:rPr lang="nl-NL">
                <a:solidFill>
                  <a:srgbClr val="F58C64"/>
                </a:solidFill>
                <a:latin typeface="Corbel"/>
              </a:rPr>
              <a:t> </a:t>
            </a:r>
            <a:endParaRPr lang="en-BE" sz="3200">
              <a:solidFill>
                <a:srgbClr val="F58C64"/>
              </a:solidFill>
              <a:latin typeface="Corbel"/>
            </a:endParaRPr>
          </a:p>
        </p:txBody>
      </p:sp>
      <p:sp>
        <p:nvSpPr>
          <p:cNvPr id="12" name="Rectangle 4">
            <a:extLst>
              <a:ext uri="{FF2B5EF4-FFF2-40B4-BE49-F238E27FC236}">
                <a16:creationId xmlns:a16="http://schemas.microsoft.com/office/drawing/2014/main" id="{089609F0-876A-3864-2B8F-F27C2DD7FC23}"/>
              </a:ext>
            </a:extLst>
          </p:cNvPr>
          <p:cNvSpPr>
            <a:spLocks noChangeArrowheads="1"/>
          </p:cNvSpPr>
          <p:nvPr/>
        </p:nvSpPr>
        <p:spPr bwMode="auto">
          <a:xfrm>
            <a:off x="838200" y="2005136"/>
            <a:ext cx="4126322" cy="2664063"/>
          </a:xfrm>
          <a:prstGeom prst="rect">
            <a:avLst/>
          </a:prstGeom>
          <a:noFill/>
          <a:ln w="25400">
            <a:noFill/>
            <a:miter lim="800000"/>
            <a:headEnd/>
            <a:tailEnd/>
          </a:ln>
          <a:effectLst/>
        </p:spPr>
        <p:txBody>
          <a:bodyPr wrap="none" lIns="91440" tIns="45720" rIns="91440" bIns="45720" anchor="t">
            <a:spAutoFit/>
          </a:bodyPr>
          <a:lstStyle/>
          <a:p>
            <a:pPr marL="228600" indent="-228600">
              <a:lnSpc>
                <a:spcPct val="114000"/>
              </a:lnSpc>
              <a:spcBef>
                <a:spcPts val="1000"/>
              </a:spcBef>
              <a:buClr>
                <a:srgbClr val="507AC2"/>
              </a:buClr>
              <a:buFont typeface="Wingdings" panose="05000000000000000000" pitchFamily="2" charset="2"/>
              <a:buChar char="§"/>
            </a:pPr>
            <a:r>
              <a:rPr lang="nl-BE" sz="1600" b="1">
                <a:solidFill>
                  <a:srgbClr val="00205F">
                    <a:alpha val="85000"/>
                  </a:srgbClr>
                </a:solidFill>
              </a:rPr>
              <a:t>DNA = instructieboek voor ons lichaam</a:t>
            </a:r>
            <a:endParaRPr lang="en-US" sz="1600" b="1">
              <a:solidFill>
                <a:srgbClr val="00205F">
                  <a:alpha val="85000"/>
                </a:srgbClr>
              </a:solidFill>
            </a:endParaRPr>
          </a:p>
          <a:p>
            <a:pPr marL="228600" indent="-228600">
              <a:lnSpc>
                <a:spcPct val="114000"/>
              </a:lnSpc>
              <a:spcBef>
                <a:spcPts val="1000"/>
              </a:spcBef>
              <a:buClr>
                <a:srgbClr val="507AC2"/>
              </a:buClr>
              <a:buFont typeface="Wingdings" panose="05000000000000000000" pitchFamily="2" charset="2"/>
              <a:buChar char="§"/>
            </a:pPr>
            <a:r>
              <a:rPr lang="nl-BE" sz="1600" b="1">
                <a:solidFill>
                  <a:srgbClr val="00205F">
                    <a:alpha val="85000"/>
                  </a:srgbClr>
                </a:solidFill>
              </a:rPr>
              <a:t>Soms kleine “spelfout” -&gt;  mutatie</a:t>
            </a:r>
          </a:p>
          <a:p>
            <a:pPr marL="228600" indent="-228600">
              <a:lnSpc>
                <a:spcPct val="114000"/>
              </a:lnSpc>
              <a:spcBef>
                <a:spcPts val="1000"/>
              </a:spcBef>
              <a:buClr>
                <a:srgbClr val="507AC2"/>
              </a:buClr>
              <a:buFont typeface="Wingdings" panose="05000000000000000000" pitchFamily="2" charset="2"/>
              <a:buChar char="§"/>
            </a:pPr>
            <a:endParaRPr lang="nl-BE" sz="1600" b="1">
              <a:solidFill>
                <a:srgbClr val="00205F">
                  <a:alpha val="85000"/>
                </a:srgbClr>
              </a:solidFill>
            </a:endParaRPr>
          </a:p>
          <a:p>
            <a:pPr marL="228600" indent="-228600">
              <a:lnSpc>
                <a:spcPct val="114000"/>
              </a:lnSpc>
              <a:spcBef>
                <a:spcPts val="1000"/>
              </a:spcBef>
              <a:buClr>
                <a:srgbClr val="507AC2"/>
              </a:buClr>
              <a:buFont typeface="Wingdings" panose="05000000000000000000" pitchFamily="2" charset="2"/>
              <a:buChar char="§"/>
            </a:pPr>
            <a:r>
              <a:rPr lang="nl-BE" sz="1600" b="1">
                <a:solidFill>
                  <a:srgbClr val="00205F">
                    <a:alpha val="85000"/>
                  </a:srgbClr>
                </a:solidFill>
              </a:rPr>
              <a:t>Vaak geen probleem</a:t>
            </a:r>
          </a:p>
          <a:p>
            <a:pPr marL="228600" indent="-228600">
              <a:lnSpc>
                <a:spcPct val="114000"/>
              </a:lnSpc>
              <a:spcBef>
                <a:spcPts val="1000"/>
              </a:spcBef>
              <a:buClr>
                <a:srgbClr val="507AC2"/>
              </a:buClr>
              <a:buFont typeface="Wingdings" panose="05000000000000000000" pitchFamily="2" charset="2"/>
              <a:buChar char="§"/>
            </a:pPr>
            <a:r>
              <a:rPr lang="nl-BE" sz="1600" b="1">
                <a:solidFill>
                  <a:srgbClr val="00205F">
                    <a:alpha val="85000"/>
                  </a:srgbClr>
                </a:solidFill>
              </a:rPr>
              <a:t>Soms een verschil (bv. haarkleur)</a:t>
            </a:r>
          </a:p>
          <a:p>
            <a:pPr marL="228600" indent="-228600">
              <a:lnSpc>
                <a:spcPct val="114000"/>
              </a:lnSpc>
              <a:spcBef>
                <a:spcPts val="1000"/>
              </a:spcBef>
              <a:buClr>
                <a:srgbClr val="507AC2"/>
              </a:buClr>
              <a:buFont typeface="Wingdings" panose="05000000000000000000" pitchFamily="2" charset="2"/>
              <a:buChar char="§"/>
            </a:pPr>
            <a:r>
              <a:rPr lang="nl-BE" sz="1600" b="1">
                <a:solidFill>
                  <a:srgbClr val="00205F">
                    <a:alpha val="85000"/>
                  </a:srgbClr>
                </a:solidFill>
              </a:rPr>
              <a:t>Heel soms een probleem</a:t>
            </a:r>
          </a:p>
          <a:p>
            <a:endParaRPr lang="nl-BE" sz="1600">
              <a:solidFill>
                <a:srgbClr val="00205F"/>
              </a:solidFill>
              <a:latin typeface="+mj-lt"/>
              <a:ea typeface="+mj-ea"/>
              <a:cs typeface="+mj-cs"/>
            </a:endParaRPr>
          </a:p>
        </p:txBody>
      </p:sp>
      <p:sp>
        <p:nvSpPr>
          <p:cNvPr id="4" name="TextBox 3">
            <a:extLst>
              <a:ext uri="{FF2B5EF4-FFF2-40B4-BE49-F238E27FC236}">
                <a16:creationId xmlns:a16="http://schemas.microsoft.com/office/drawing/2014/main" id="{B4BBA8D6-9B63-2EBE-4C1A-837364F4849D}"/>
              </a:ext>
            </a:extLst>
          </p:cNvPr>
          <p:cNvSpPr txBox="1"/>
          <p:nvPr/>
        </p:nvSpPr>
        <p:spPr>
          <a:xfrm>
            <a:off x="4724400" y="3899770"/>
            <a:ext cx="521709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 </a:t>
            </a:r>
            <a:r>
              <a:rPr lang="en-US" sz="3200" b="1">
                <a:solidFill>
                  <a:schemeClr val="tx2"/>
                </a:solidFill>
                <a:latin typeface="Trebuchet MS"/>
                <a:ea typeface="+mj-ea"/>
                <a:cs typeface="+mj-cs"/>
              </a:rPr>
              <a:t>"De kat zit op de m</a:t>
            </a:r>
            <a:r>
              <a:rPr lang="en-US" sz="3200" b="1">
                <a:solidFill>
                  <a:schemeClr val="accent5"/>
                </a:solidFill>
                <a:latin typeface="Trebuchet MS"/>
                <a:ea typeface="+mj-ea"/>
                <a:cs typeface="+mj-cs"/>
              </a:rPr>
              <a:t>a</a:t>
            </a:r>
            <a:r>
              <a:rPr lang="en-US" sz="3200" b="1">
                <a:solidFill>
                  <a:schemeClr val="tx2"/>
                </a:solidFill>
                <a:latin typeface="Trebuchet MS"/>
                <a:ea typeface="+mj-ea"/>
                <a:cs typeface="+mj-cs"/>
              </a:rPr>
              <a:t>t."</a:t>
            </a:r>
            <a:br>
              <a:rPr lang="en-US" sz="3200" b="1">
                <a:solidFill>
                  <a:schemeClr val="tx2"/>
                </a:solidFill>
                <a:latin typeface="Trebuchet MS"/>
                <a:ea typeface="+mj-ea"/>
                <a:cs typeface="+mj-cs"/>
              </a:rPr>
            </a:br>
            <a:r>
              <a:rPr lang="en-US" sz="3200" b="1">
                <a:solidFill>
                  <a:schemeClr val="tx2"/>
                </a:solidFill>
                <a:latin typeface="Trebuchet MS"/>
                <a:ea typeface="+mj-ea"/>
                <a:cs typeface="+mj-cs"/>
              </a:rPr>
              <a:t>➡️ "De kat zit op de m</a:t>
            </a:r>
            <a:r>
              <a:rPr lang="en-US" sz="3200" b="1">
                <a:solidFill>
                  <a:schemeClr val="accent5"/>
                </a:solidFill>
                <a:latin typeface="Trebuchet MS"/>
                <a:ea typeface="+mj-ea"/>
                <a:cs typeface="+mj-cs"/>
              </a:rPr>
              <a:t>o</a:t>
            </a:r>
            <a:r>
              <a:rPr lang="en-US" sz="3200" b="1">
                <a:solidFill>
                  <a:schemeClr val="tx2"/>
                </a:solidFill>
                <a:latin typeface="Trebuchet MS"/>
                <a:ea typeface="+mj-ea"/>
                <a:cs typeface="+mj-cs"/>
              </a:rPr>
              <a:t>t." </a:t>
            </a:r>
          </a:p>
        </p:txBody>
      </p:sp>
    </p:spTree>
    <p:extLst>
      <p:ext uri="{BB962C8B-B14F-4D97-AF65-F5344CB8AC3E}">
        <p14:creationId xmlns:p14="http://schemas.microsoft.com/office/powerpoint/2010/main" val="3661482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6F4-0A24-A589-7EED-2A663B6806CB}"/>
              </a:ext>
            </a:extLst>
          </p:cNvPr>
          <p:cNvSpPr>
            <a:spLocks noGrp="1"/>
          </p:cNvSpPr>
          <p:nvPr>
            <p:ph type="title"/>
          </p:nvPr>
        </p:nvSpPr>
        <p:spPr/>
        <p:txBody>
          <a:bodyPr/>
          <a:lstStyle/>
          <a:p>
            <a:r>
              <a:rPr lang="nl-NL">
                <a:solidFill>
                  <a:schemeClr val="tx2"/>
                </a:solidFill>
                <a:latin typeface="Trebuchet MS"/>
              </a:rPr>
              <a:t>Soorten</a:t>
            </a:r>
            <a:r>
              <a:rPr lang="nl-NL">
                <a:solidFill>
                  <a:srgbClr val="F58C64"/>
                </a:solidFill>
                <a:latin typeface="Corbel"/>
              </a:rPr>
              <a:t> </a:t>
            </a:r>
            <a:r>
              <a:rPr lang="nl-NL">
                <a:solidFill>
                  <a:schemeClr val="tx2"/>
                </a:solidFill>
                <a:latin typeface="Trebuchet MS"/>
              </a:rPr>
              <a:t>mutaties</a:t>
            </a:r>
            <a:r>
              <a:rPr lang="nl-NL">
                <a:solidFill>
                  <a:srgbClr val="F58C64"/>
                </a:solidFill>
                <a:latin typeface="Corbel"/>
              </a:rPr>
              <a:t> </a:t>
            </a:r>
            <a:endParaRPr lang="en-US"/>
          </a:p>
        </p:txBody>
      </p:sp>
      <p:sp>
        <p:nvSpPr>
          <p:cNvPr id="3" name="Content Placeholder 2">
            <a:extLst>
              <a:ext uri="{FF2B5EF4-FFF2-40B4-BE49-F238E27FC236}">
                <a16:creationId xmlns:a16="http://schemas.microsoft.com/office/drawing/2014/main" id="{14020541-47EF-D231-9CED-1BA6E2CB3827}"/>
              </a:ext>
            </a:extLst>
          </p:cNvPr>
          <p:cNvSpPr>
            <a:spLocks noGrp="1"/>
          </p:cNvSpPr>
          <p:nvPr>
            <p:ph idx="1"/>
          </p:nvPr>
        </p:nvSpPr>
        <p:spPr/>
        <p:txBody>
          <a:bodyPr vert="horz" lIns="91440" tIns="45720" rIns="91440" bIns="45720" rtlCol="0" anchor="t">
            <a:noAutofit/>
          </a:bodyPr>
          <a:lstStyle/>
          <a:p>
            <a:pPr>
              <a:buClr>
                <a:srgbClr val="507AC2"/>
              </a:buClr>
              <a:buFont typeface="Wingdings" panose="05000000000000000000" pitchFamily="2" charset="2"/>
              <a:buChar char="§"/>
            </a:pPr>
            <a:r>
              <a:rPr lang="en-US" b="1" err="1">
                <a:solidFill>
                  <a:srgbClr val="00205F">
                    <a:alpha val="85000"/>
                  </a:srgbClr>
                </a:solidFill>
                <a:latin typeface="+mn-lt"/>
              </a:rPr>
              <a:t>Te</a:t>
            </a:r>
            <a:r>
              <a:rPr lang="en-US" b="1">
                <a:solidFill>
                  <a:srgbClr val="00205F">
                    <a:alpha val="85000"/>
                  </a:srgbClr>
                </a:solidFill>
                <a:latin typeface="+mn-lt"/>
              </a:rPr>
              <a:t> </a:t>
            </a:r>
            <a:r>
              <a:rPr lang="en-US" b="1" err="1">
                <a:solidFill>
                  <a:srgbClr val="00205F">
                    <a:alpha val="85000"/>
                  </a:srgbClr>
                </a:solidFill>
                <a:latin typeface="+mn-lt"/>
              </a:rPr>
              <a:t>veel</a:t>
            </a:r>
            <a:r>
              <a:rPr lang="en-US" b="1">
                <a:solidFill>
                  <a:srgbClr val="00205F">
                    <a:alpha val="85000"/>
                  </a:srgbClr>
                </a:solidFill>
                <a:latin typeface="+mn-lt"/>
              </a:rPr>
              <a:t> of </a:t>
            </a:r>
            <a:r>
              <a:rPr lang="en-US" b="1" err="1">
                <a:solidFill>
                  <a:srgbClr val="00205F">
                    <a:alpha val="85000"/>
                  </a:srgbClr>
                </a:solidFill>
                <a:latin typeface="+mn-lt"/>
              </a:rPr>
              <a:t>te</a:t>
            </a:r>
            <a:r>
              <a:rPr lang="en-US" b="1">
                <a:solidFill>
                  <a:srgbClr val="00205F">
                    <a:alpha val="85000"/>
                  </a:srgbClr>
                </a:solidFill>
                <a:latin typeface="+mn-lt"/>
              </a:rPr>
              <a:t> </a:t>
            </a:r>
            <a:r>
              <a:rPr lang="en-US" b="1" err="1">
                <a:solidFill>
                  <a:srgbClr val="00205F">
                    <a:alpha val="85000"/>
                  </a:srgbClr>
                </a:solidFill>
                <a:latin typeface="+mn-lt"/>
              </a:rPr>
              <a:t>weinig</a:t>
            </a:r>
            <a:r>
              <a:rPr lang="en-US" b="1">
                <a:solidFill>
                  <a:srgbClr val="00205F">
                    <a:alpha val="85000"/>
                  </a:srgbClr>
                </a:solidFill>
                <a:latin typeface="+mn-lt"/>
              </a:rPr>
              <a:t> </a:t>
            </a:r>
            <a:r>
              <a:rPr lang="en-US" b="1" err="1">
                <a:solidFill>
                  <a:srgbClr val="00205F">
                    <a:alpha val="85000"/>
                  </a:srgbClr>
                </a:solidFill>
                <a:latin typeface="+mn-lt"/>
              </a:rPr>
              <a:t>chromosomen</a:t>
            </a:r>
            <a:endParaRPr lang="en-US" b="1">
              <a:solidFill>
                <a:srgbClr val="00205F">
                  <a:alpha val="85000"/>
                </a:srgbClr>
              </a:solidFill>
              <a:latin typeface="+mn-lt"/>
            </a:endParaRPr>
          </a:p>
          <a:p>
            <a:pPr lvl="1">
              <a:lnSpc>
                <a:spcPct val="113999"/>
              </a:lnSpc>
              <a:buFont typeface="Courier New" panose="020B0604020202020204" pitchFamily="34" charset="0"/>
              <a:buChar char="o"/>
            </a:pPr>
            <a:r>
              <a:rPr lang="en-US">
                <a:solidFill>
                  <a:srgbClr val="00205F">
                    <a:alpha val="85000"/>
                  </a:srgbClr>
                </a:solidFill>
                <a:latin typeface="+mn-lt"/>
              </a:rPr>
              <a:t>Vb. </a:t>
            </a:r>
            <a:r>
              <a:rPr lang="en-US" err="1">
                <a:solidFill>
                  <a:srgbClr val="00205F">
                    <a:alpha val="85000"/>
                  </a:srgbClr>
                </a:solidFill>
                <a:latin typeface="+mn-lt"/>
              </a:rPr>
              <a:t>Syndroom</a:t>
            </a:r>
            <a:r>
              <a:rPr lang="en-US">
                <a:solidFill>
                  <a:srgbClr val="00205F">
                    <a:alpha val="85000"/>
                  </a:srgbClr>
                </a:solidFill>
                <a:latin typeface="+mn-lt"/>
              </a:rPr>
              <a:t> van Down = 3 </a:t>
            </a:r>
            <a:r>
              <a:rPr lang="en-US" err="1">
                <a:solidFill>
                  <a:srgbClr val="00205F">
                    <a:alpha val="85000"/>
                  </a:srgbClr>
                </a:solidFill>
                <a:latin typeface="+mn-lt"/>
              </a:rPr>
              <a:t>keer</a:t>
            </a:r>
            <a:r>
              <a:rPr lang="en-US">
                <a:solidFill>
                  <a:srgbClr val="00205F">
                    <a:alpha val="85000"/>
                  </a:srgbClr>
                </a:solidFill>
                <a:latin typeface="+mn-lt"/>
              </a:rPr>
              <a:t> </a:t>
            </a:r>
            <a:r>
              <a:rPr lang="en-US" err="1">
                <a:solidFill>
                  <a:srgbClr val="00205F">
                    <a:alpha val="85000"/>
                  </a:srgbClr>
                </a:solidFill>
                <a:latin typeface="+mn-lt"/>
              </a:rPr>
              <a:t>chromosoom</a:t>
            </a:r>
            <a:r>
              <a:rPr lang="en-US">
                <a:solidFill>
                  <a:srgbClr val="00205F">
                    <a:alpha val="85000"/>
                  </a:srgbClr>
                </a:solidFill>
                <a:latin typeface="+mn-lt"/>
              </a:rPr>
              <a:t> 21</a:t>
            </a:r>
          </a:p>
          <a:p>
            <a:pPr>
              <a:lnSpc>
                <a:spcPct val="113999"/>
              </a:lnSpc>
            </a:pPr>
            <a:endParaRPr lang="en-US">
              <a:latin typeface="Corbel"/>
            </a:endParaRPr>
          </a:p>
        </p:txBody>
      </p:sp>
      <p:pic>
        <p:nvPicPr>
          <p:cNvPr id="8" name="Picture 7" descr="2">
            <a:extLst>
              <a:ext uri="{FF2B5EF4-FFF2-40B4-BE49-F238E27FC236}">
                <a16:creationId xmlns:a16="http://schemas.microsoft.com/office/drawing/2014/main" id="{B31A9A6F-3B29-9FD1-8F5E-6DA8C42BC7B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55645" y="2231723"/>
            <a:ext cx="4100677" cy="4143243"/>
          </a:xfrm>
          <a:prstGeom prst="rect">
            <a:avLst/>
          </a:prstGeom>
          <a:noFill/>
        </p:spPr>
      </p:pic>
      <p:pic>
        <p:nvPicPr>
          <p:cNvPr id="10" name="Picture 9" descr="Down syndrome boy iStock_000014040993XSmall.jpg">
            <a:extLst>
              <a:ext uri="{FF2B5EF4-FFF2-40B4-BE49-F238E27FC236}">
                <a16:creationId xmlns:a16="http://schemas.microsoft.com/office/drawing/2014/main" id="{3755A30E-8903-4264-2BE4-FBCE967D7CAA}"/>
              </a:ext>
            </a:extLst>
          </p:cNvPr>
          <p:cNvPicPr>
            <a:picLocks noChangeAspect="1"/>
          </p:cNvPicPr>
          <p:nvPr/>
        </p:nvPicPr>
        <p:blipFill>
          <a:blip r:embed="rId4" cstate="print"/>
          <a:stretch>
            <a:fillRect/>
          </a:stretch>
        </p:blipFill>
        <p:spPr>
          <a:xfrm>
            <a:off x="986913" y="3098772"/>
            <a:ext cx="4928025" cy="3272248"/>
          </a:xfrm>
          <a:prstGeom prst="rect">
            <a:avLst/>
          </a:prstGeom>
        </p:spPr>
      </p:pic>
    </p:spTree>
    <p:extLst>
      <p:ext uri="{BB962C8B-B14F-4D97-AF65-F5344CB8AC3E}">
        <p14:creationId xmlns:p14="http://schemas.microsoft.com/office/powerpoint/2010/main" val="309713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8644-02C0-2641-3ECC-3912D9E10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34101-51B5-7756-01FD-3A205D243DAF}"/>
              </a:ext>
            </a:extLst>
          </p:cNvPr>
          <p:cNvSpPr>
            <a:spLocks noGrp="1"/>
          </p:cNvSpPr>
          <p:nvPr>
            <p:ph type="title"/>
          </p:nvPr>
        </p:nvSpPr>
        <p:spPr/>
        <p:txBody>
          <a:bodyPr/>
          <a:lstStyle/>
          <a:p>
            <a:r>
              <a:rPr lang="nl-NL">
                <a:solidFill>
                  <a:schemeClr val="tx2"/>
                </a:solidFill>
                <a:latin typeface="Trebuchet MS"/>
              </a:rPr>
              <a:t>Soorten</a:t>
            </a:r>
            <a:r>
              <a:rPr lang="nl-NL">
                <a:solidFill>
                  <a:srgbClr val="F58C64"/>
                </a:solidFill>
                <a:latin typeface="Corbel"/>
              </a:rPr>
              <a:t> </a:t>
            </a:r>
            <a:r>
              <a:rPr lang="nl-NL">
                <a:solidFill>
                  <a:schemeClr val="tx2"/>
                </a:solidFill>
                <a:latin typeface="Trebuchet MS"/>
              </a:rPr>
              <a:t>mutaties</a:t>
            </a:r>
            <a:r>
              <a:rPr lang="nl-NL">
                <a:solidFill>
                  <a:srgbClr val="F58C64"/>
                </a:solidFill>
                <a:latin typeface="Corbel"/>
              </a:rPr>
              <a:t> </a:t>
            </a:r>
            <a:endParaRPr lang="en-US"/>
          </a:p>
        </p:txBody>
      </p:sp>
      <p:sp>
        <p:nvSpPr>
          <p:cNvPr id="3" name="Content Placeholder 2">
            <a:extLst>
              <a:ext uri="{FF2B5EF4-FFF2-40B4-BE49-F238E27FC236}">
                <a16:creationId xmlns:a16="http://schemas.microsoft.com/office/drawing/2014/main" id="{6E832E67-EBCC-281E-493A-3E76840C4D78}"/>
              </a:ext>
            </a:extLst>
          </p:cNvPr>
          <p:cNvSpPr>
            <a:spLocks noGrp="1"/>
          </p:cNvSpPr>
          <p:nvPr>
            <p:ph idx="1"/>
          </p:nvPr>
        </p:nvSpPr>
        <p:spPr/>
        <p:txBody>
          <a:bodyPr vert="horz" lIns="91440" tIns="45720" rIns="91440" bIns="45720" rtlCol="0" anchor="t">
            <a:noAutofit/>
          </a:bodyPr>
          <a:lstStyle/>
          <a:p>
            <a:pPr>
              <a:buClr>
                <a:srgbClr val="507AC2"/>
              </a:buClr>
              <a:buFont typeface="Wingdings" panose="05000000000000000000" pitchFamily="2" charset="2"/>
              <a:buChar char="§"/>
            </a:pPr>
            <a:r>
              <a:rPr lang="en-US" b="1" err="1">
                <a:solidFill>
                  <a:srgbClr val="00205F">
                    <a:alpha val="85000"/>
                  </a:srgbClr>
                </a:solidFill>
                <a:latin typeface="+mn-lt"/>
              </a:rPr>
              <a:t>Te</a:t>
            </a:r>
            <a:r>
              <a:rPr lang="en-US" b="1">
                <a:solidFill>
                  <a:srgbClr val="00205F">
                    <a:alpha val="85000"/>
                  </a:srgbClr>
                </a:solidFill>
                <a:latin typeface="+mn-lt"/>
              </a:rPr>
              <a:t> </a:t>
            </a:r>
            <a:r>
              <a:rPr lang="en-US" b="1" err="1">
                <a:solidFill>
                  <a:srgbClr val="00205F">
                    <a:alpha val="85000"/>
                  </a:srgbClr>
                </a:solidFill>
                <a:latin typeface="+mn-lt"/>
              </a:rPr>
              <a:t>veel</a:t>
            </a:r>
            <a:r>
              <a:rPr lang="en-US" b="1">
                <a:solidFill>
                  <a:srgbClr val="00205F">
                    <a:alpha val="85000"/>
                  </a:srgbClr>
                </a:solidFill>
                <a:latin typeface="+mn-lt"/>
              </a:rPr>
              <a:t> of </a:t>
            </a:r>
            <a:r>
              <a:rPr lang="en-US" b="1" err="1">
                <a:solidFill>
                  <a:srgbClr val="00205F">
                    <a:alpha val="85000"/>
                  </a:srgbClr>
                </a:solidFill>
                <a:latin typeface="+mn-lt"/>
              </a:rPr>
              <a:t>te</a:t>
            </a:r>
            <a:r>
              <a:rPr lang="en-US" b="1">
                <a:solidFill>
                  <a:srgbClr val="00205F">
                    <a:alpha val="85000"/>
                  </a:srgbClr>
                </a:solidFill>
                <a:latin typeface="+mn-lt"/>
              </a:rPr>
              <a:t> </a:t>
            </a:r>
            <a:r>
              <a:rPr lang="en-US" b="1" err="1">
                <a:solidFill>
                  <a:srgbClr val="00205F">
                    <a:alpha val="85000"/>
                  </a:srgbClr>
                </a:solidFill>
                <a:latin typeface="+mn-lt"/>
              </a:rPr>
              <a:t>weinig</a:t>
            </a:r>
            <a:r>
              <a:rPr lang="en-US" b="1">
                <a:solidFill>
                  <a:srgbClr val="00205F">
                    <a:alpha val="85000"/>
                  </a:srgbClr>
                </a:solidFill>
                <a:latin typeface="+mn-lt"/>
              </a:rPr>
              <a:t> </a:t>
            </a:r>
            <a:r>
              <a:rPr lang="en-US" b="1" err="1">
                <a:solidFill>
                  <a:srgbClr val="00205F">
                    <a:alpha val="85000"/>
                  </a:srgbClr>
                </a:solidFill>
                <a:latin typeface="+mn-lt"/>
              </a:rPr>
              <a:t>chromosomen</a:t>
            </a:r>
            <a:endParaRPr lang="en-US" b="1">
              <a:solidFill>
                <a:srgbClr val="00205F">
                  <a:alpha val="85000"/>
                </a:srgbClr>
              </a:solidFill>
              <a:latin typeface="+mn-lt"/>
            </a:endParaRPr>
          </a:p>
          <a:p>
            <a:pPr>
              <a:buClr>
                <a:srgbClr val="507AC2"/>
              </a:buClr>
              <a:buFont typeface="Wingdings" panose="05000000000000000000" pitchFamily="2" charset="2"/>
              <a:buChar char="§"/>
            </a:pPr>
            <a:r>
              <a:rPr lang="en-US" b="1">
                <a:solidFill>
                  <a:srgbClr val="00205F">
                    <a:alpha val="85000"/>
                  </a:srgbClr>
                </a:solidFill>
                <a:latin typeface="+mn-lt"/>
              </a:rPr>
              <a:t>Fout in de bouw van </a:t>
            </a:r>
            <a:r>
              <a:rPr lang="en-US" b="1" err="1">
                <a:solidFill>
                  <a:srgbClr val="00205F">
                    <a:alpha val="85000"/>
                  </a:srgbClr>
                </a:solidFill>
                <a:latin typeface="+mn-lt"/>
              </a:rPr>
              <a:t>een</a:t>
            </a:r>
            <a:r>
              <a:rPr lang="en-US" b="1">
                <a:solidFill>
                  <a:srgbClr val="00205F">
                    <a:alpha val="85000"/>
                  </a:srgbClr>
                </a:solidFill>
                <a:latin typeface="+mn-lt"/>
              </a:rPr>
              <a:t> </a:t>
            </a:r>
            <a:r>
              <a:rPr lang="en-US" b="1" err="1">
                <a:solidFill>
                  <a:srgbClr val="00205F">
                    <a:alpha val="85000"/>
                  </a:srgbClr>
                </a:solidFill>
                <a:latin typeface="+mn-lt"/>
              </a:rPr>
              <a:t>chromosoom</a:t>
            </a:r>
            <a:endParaRPr lang="en-US" b="1">
              <a:solidFill>
                <a:srgbClr val="00205F">
                  <a:alpha val="85000"/>
                </a:srgbClr>
              </a:solidFill>
              <a:latin typeface="+mn-lt"/>
            </a:endParaRPr>
          </a:p>
          <a:p>
            <a:pPr lvl="1">
              <a:lnSpc>
                <a:spcPct val="113999"/>
              </a:lnSpc>
              <a:buFont typeface="Courier New" panose="020B0604020202020204" pitchFamily="34" charset="0"/>
              <a:buChar char="o"/>
            </a:pPr>
            <a:r>
              <a:rPr lang="en-US" err="1">
                <a:solidFill>
                  <a:srgbClr val="00205F">
                    <a:alpha val="85000"/>
                  </a:srgbClr>
                </a:solidFill>
                <a:latin typeface="+mn-lt"/>
              </a:rPr>
              <a:t>Stukjes</a:t>
            </a:r>
            <a:r>
              <a:rPr lang="en-US">
                <a:solidFill>
                  <a:srgbClr val="00205F">
                    <a:alpha val="85000"/>
                  </a:srgbClr>
                </a:solidFill>
                <a:latin typeface="+mn-lt"/>
              </a:rPr>
              <a:t> </a:t>
            </a:r>
            <a:r>
              <a:rPr lang="en-US" err="1">
                <a:solidFill>
                  <a:srgbClr val="00205F">
                    <a:alpha val="85000"/>
                  </a:srgbClr>
                </a:solidFill>
                <a:latin typeface="+mn-lt"/>
              </a:rPr>
              <a:t>weg</a:t>
            </a:r>
            <a:r>
              <a:rPr lang="en-US">
                <a:solidFill>
                  <a:srgbClr val="00205F">
                    <a:alpha val="85000"/>
                  </a:srgbClr>
                </a:solidFill>
                <a:latin typeface="+mn-lt"/>
              </a:rPr>
              <a:t> (</a:t>
            </a:r>
            <a:r>
              <a:rPr lang="en-US" err="1">
                <a:solidFill>
                  <a:srgbClr val="00205F">
                    <a:alpha val="85000"/>
                  </a:srgbClr>
                </a:solidFill>
                <a:latin typeface="+mn-lt"/>
              </a:rPr>
              <a:t>deletie</a:t>
            </a:r>
            <a:r>
              <a:rPr lang="en-US">
                <a:solidFill>
                  <a:srgbClr val="00205F">
                    <a:alpha val="85000"/>
                  </a:srgbClr>
                </a:solidFill>
                <a:latin typeface="+mn-lt"/>
              </a:rPr>
              <a:t>)</a:t>
            </a:r>
          </a:p>
          <a:p>
            <a:pPr lvl="1">
              <a:lnSpc>
                <a:spcPct val="113999"/>
              </a:lnSpc>
              <a:buFont typeface="Courier New" panose="020B0604020202020204" pitchFamily="34" charset="0"/>
              <a:buChar char="o"/>
            </a:pPr>
            <a:r>
              <a:rPr lang="en-US" err="1">
                <a:solidFill>
                  <a:srgbClr val="00205F">
                    <a:alpha val="85000"/>
                  </a:srgbClr>
                </a:solidFill>
                <a:latin typeface="+mn-lt"/>
              </a:rPr>
              <a:t>Stukjes</a:t>
            </a:r>
            <a:r>
              <a:rPr lang="en-US">
                <a:solidFill>
                  <a:srgbClr val="00205F">
                    <a:alpha val="85000"/>
                  </a:srgbClr>
                </a:solidFill>
                <a:latin typeface="+mn-lt"/>
              </a:rPr>
              <a:t> </a:t>
            </a:r>
            <a:r>
              <a:rPr lang="en-US" err="1">
                <a:solidFill>
                  <a:srgbClr val="00205F">
                    <a:alpha val="85000"/>
                  </a:srgbClr>
                </a:solidFill>
                <a:latin typeface="+mn-lt"/>
              </a:rPr>
              <a:t>dubbel</a:t>
            </a:r>
            <a:r>
              <a:rPr lang="en-US">
                <a:solidFill>
                  <a:srgbClr val="00205F">
                    <a:alpha val="85000"/>
                  </a:srgbClr>
                </a:solidFill>
                <a:latin typeface="+mn-lt"/>
              </a:rPr>
              <a:t> (</a:t>
            </a:r>
            <a:r>
              <a:rPr lang="en-US" err="1">
                <a:solidFill>
                  <a:srgbClr val="00205F">
                    <a:alpha val="85000"/>
                  </a:srgbClr>
                </a:solidFill>
                <a:latin typeface="+mn-lt"/>
              </a:rPr>
              <a:t>duplicatie</a:t>
            </a:r>
            <a:r>
              <a:rPr lang="en-US">
                <a:solidFill>
                  <a:srgbClr val="00205F">
                    <a:alpha val="85000"/>
                  </a:srgbClr>
                </a:solidFill>
                <a:latin typeface="+mn-lt"/>
              </a:rPr>
              <a:t>)</a:t>
            </a:r>
          </a:p>
          <a:p>
            <a:pPr lvl="1">
              <a:lnSpc>
                <a:spcPct val="113999"/>
              </a:lnSpc>
              <a:buFont typeface="Courier New" panose="020B0604020202020204" pitchFamily="34" charset="0"/>
              <a:buChar char="o"/>
            </a:pPr>
            <a:r>
              <a:rPr lang="en-US" err="1">
                <a:solidFill>
                  <a:srgbClr val="00205F">
                    <a:alpha val="85000"/>
                  </a:srgbClr>
                </a:solidFill>
                <a:latin typeface="+mn-lt"/>
              </a:rPr>
              <a:t>Stukjes</a:t>
            </a:r>
            <a:r>
              <a:rPr lang="en-US">
                <a:solidFill>
                  <a:srgbClr val="00205F">
                    <a:alpha val="85000"/>
                  </a:srgbClr>
                </a:solidFill>
                <a:latin typeface="+mn-lt"/>
              </a:rPr>
              <a:t> </a:t>
            </a:r>
            <a:r>
              <a:rPr lang="en-US" err="1">
                <a:solidFill>
                  <a:srgbClr val="00205F">
                    <a:alpha val="85000"/>
                  </a:srgbClr>
                </a:solidFill>
                <a:latin typeface="+mn-lt"/>
              </a:rPr>
              <a:t>verwisseld</a:t>
            </a:r>
            <a:r>
              <a:rPr lang="en-US">
                <a:solidFill>
                  <a:srgbClr val="00205F">
                    <a:alpha val="85000"/>
                  </a:srgbClr>
                </a:solidFill>
                <a:latin typeface="+mn-lt"/>
              </a:rPr>
              <a:t> (</a:t>
            </a:r>
            <a:r>
              <a:rPr lang="en-US" err="1">
                <a:solidFill>
                  <a:srgbClr val="00205F">
                    <a:alpha val="85000"/>
                  </a:srgbClr>
                </a:solidFill>
                <a:latin typeface="+mn-lt"/>
              </a:rPr>
              <a:t>translocatie</a:t>
            </a:r>
            <a:r>
              <a:rPr lang="en-US">
                <a:solidFill>
                  <a:srgbClr val="00205F">
                    <a:alpha val="85000"/>
                  </a:srgbClr>
                </a:solidFill>
                <a:latin typeface="+mn-lt"/>
              </a:rPr>
              <a:t>)</a:t>
            </a:r>
          </a:p>
          <a:p>
            <a:pPr>
              <a:lnSpc>
                <a:spcPct val="113999"/>
              </a:lnSpc>
            </a:pPr>
            <a:endParaRPr lang="en-US">
              <a:latin typeface="Corbel"/>
            </a:endParaRPr>
          </a:p>
        </p:txBody>
      </p:sp>
      <p:pic>
        <p:nvPicPr>
          <p:cNvPr id="5" name="Content Placeholder 3" descr="A diagram of different types of translocation&#10;&#10;AI-generated content may be incorrect.">
            <a:extLst>
              <a:ext uri="{FF2B5EF4-FFF2-40B4-BE49-F238E27FC236}">
                <a16:creationId xmlns:a16="http://schemas.microsoft.com/office/drawing/2014/main" id="{2612422D-183B-241C-B119-14044E1DC633}"/>
              </a:ext>
            </a:extLst>
          </p:cNvPr>
          <p:cNvPicPr>
            <a:picLocks noChangeAspect="1"/>
          </p:cNvPicPr>
          <p:nvPr/>
        </p:nvPicPr>
        <p:blipFill>
          <a:blip r:embed="rId3"/>
          <a:srcRect l="46176" t="52615" r="-283"/>
          <a:stretch>
            <a:fillRect/>
          </a:stretch>
        </p:blipFill>
        <p:spPr>
          <a:xfrm>
            <a:off x="6983084" y="3956307"/>
            <a:ext cx="2927453" cy="2304194"/>
          </a:xfrm>
          <a:prstGeom prst="rect">
            <a:avLst/>
          </a:prstGeom>
        </p:spPr>
      </p:pic>
      <p:pic>
        <p:nvPicPr>
          <p:cNvPr id="7" name="Picture 6">
            <a:extLst>
              <a:ext uri="{FF2B5EF4-FFF2-40B4-BE49-F238E27FC236}">
                <a16:creationId xmlns:a16="http://schemas.microsoft.com/office/drawing/2014/main" id="{84448929-75E1-FE03-EB5C-36BD9C522437}"/>
              </a:ext>
            </a:extLst>
          </p:cNvPr>
          <p:cNvPicPr>
            <a:picLocks noChangeAspect="1"/>
          </p:cNvPicPr>
          <p:nvPr/>
        </p:nvPicPr>
        <p:blipFill>
          <a:blip r:embed="rId3"/>
          <a:srcRect r="30292" b="41445"/>
          <a:stretch>
            <a:fillRect/>
          </a:stretch>
        </p:blipFill>
        <p:spPr>
          <a:xfrm>
            <a:off x="7353957" y="1380577"/>
            <a:ext cx="2934445" cy="2304416"/>
          </a:xfrm>
          <a:prstGeom prst="rect">
            <a:avLst/>
          </a:prstGeom>
        </p:spPr>
      </p:pic>
    </p:spTree>
    <p:extLst>
      <p:ext uri="{BB962C8B-B14F-4D97-AF65-F5344CB8AC3E}">
        <p14:creationId xmlns:p14="http://schemas.microsoft.com/office/powerpoint/2010/main" val="3868264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E8E1C-630B-DDAA-5C41-7926E623A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6AA00-5873-4A60-F2C4-79D9D50F5D41}"/>
              </a:ext>
            </a:extLst>
          </p:cNvPr>
          <p:cNvSpPr>
            <a:spLocks noGrp="1"/>
          </p:cNvSpPr>
          <p:nvPr>
            <p:ph type="title"/>
          </p:nvPr>
        </p:nvSpPr>
        <p:spPr/>
        <p:txBody>
          <a:bodyPr/>
          <a:lstStyle/>
          <a:p>
            <a:r>
              <a:rPr lang="nl-NL">
                <a:solidFill>
                  <a:schemeClr val="tx2"/>
                </a:solidFill>
                <a:latin typeface="Trebuchet MS"/>
              </a:rPr>
              <a:t>Soorten</a:t>
            </a:r>
            <a:r>
              <a:rPr lang="nl-NL">
                <a:solidFill>
                  <a:srgbClr val="F58C64"/>
                </a:solidFill>
                <a:latin typeface="Corbel"/>
              </a:rPr>
              <a:t> </a:t>
            </a:r>
            <a:r>
              <a:rPr lang="nl-NL">
                <a:solidFill>
                  <a:schemeClr val="tx2"/>
                </a:solidFill>
                <a:latin typeface="Trebuchet MS"/>
              </a:rPr>
              <a:t>mutaties</a:t>
            </a:r>
            <a:r>
              <a:rPr lang="nl-NL">
                <a:solidFill>
                  <a:srgbClr val="F58C64"/>
                </a:solidFill>
                <a:latin typeface="Corbel"/>
              </a:rPr>
              <a:t> </a:t>
            </a:r>
            <a:endParaRPr lang="en-US"/>
          </a:p>
        </p:txBody>
      </p:sp>
      <p:sp>
        <p:nvSpPr>
          <p:cNvPr id="3" name="Content Placeholder 2">
            <a:extLst>
              <a:ext uri="{FF2B5EF4-FFF2-40B4-BE49-F238E27FC236}">
                <a16:creationId xmlns:a16="http://schemas.microsoft.com/office/drawing/2014/main" id="{9EDA7AFA-41A2-D18F-52AC-D080A0875FB1}"/>
              </a:ext>
            </a:extLst>
          </p:cNvPr>
          <p:cNvSpPr>
            <a:spLocks noGrp="1"/>
          </p:cNvSpPr>
          <p:nvPr>
            <p:ph idx="1"/>
          </p:nvPr>
        </p:nvSpPr>
        <p:spPr>
          <a:xfrm>
            <a:off x="788069" y="1841787"/>
            <a:ext cx="4128837" cy="4274256"/>
          </a:xfrm>
        </p:spPr>
        <p:txBody>
          <a:bodyPr vert="horz" lIns="91440" tIns="45720" rIns="91440" bIns="45720" rtlCol="0" anchor="t">
            <a:noAutofit/>
          </a:bodyPr>
          <a:lstStyle/>
          <a:p>
            <a:pPr>
              <a:buClr>
                <a:srgbClr val="507AC2"/>
              </a:buClr>
              <a:buFont typeface="Wingdings" panose="05000000000000000000" pitchFamily="2" charset="2"/>
              <a:buChar char="§"/>
            </a:pPr>
            <a:r>
              <a:rPr lang="en-US" b="1" err="1">
                <a:solidFill>
                  <a:srgbClr val="00205F">
                    <a:alpha val="85000"/>
                  </a:srgbClr>
                </a:solidFill>
                <a:latin typeface="+mn-lt"/>
              </a:rPr>
              <a:t>Te</a:t>
            </a:r>
            <a:r>
              <a:rPr lang="en-US" b="1">
                <a:solidFill>
                  <a:srgbClr val="00205F">
                    <a:alpha val="85000"/>
                  </a:srgbClr>
                </a:solidFill>
                <a:latin typeface="+mn-lt"/>
              </a:rPr>
              <a:t> </a:t>
            </a:r>
            <a:r>
              <a:rPr lang="en-US" b="1" err="1">
                <a:solidFill>
                  <a:srgbClr val="00205F">
                    <a:alpha val="85000"/>
                  </a:srgbClr>
                </a:solidFill>
                <a:latin typeface="+mn-lt"/>
              </a:rPr>
              <a:t>veel</a:t>
            </a:r>
            <a:r>
              <a:rPr lang="en-US" b="1">
                <a:solidFill>
                  <a:srgbClr val="00205F">
                    <a:alpha val="85000"/>
                  </a:srgbClr>
                </a:solidFill>
                <a:latin typeface="+mn-lt"/>
              </a:rPr>
              <a:t> of </a:t>
            </a:r>
            <a:r>
              <a:rPr lang="en-US" b="1" err="1">
                <a:solidFill>
                  <a:srgbClr val="00205F">
                    <a:alpha val="85000"/>
                  </a:srgbClr>
                </a:solidFill>
                <a:latin typeface="+mn-lt"/>
              </a:rPr>
              <a:t>te</a:t>
            </a:r>
            <a:r>
              <a:rPr lang="en-US" b="1">
                <a:solidFill>
                  <a:srgbClr val="00205F">
                    <a:alpha val="85000"/>
                  </a:srgbClr>
                </a:solidFill>
                <a:latin typeface="+mn-lt"/>
              </a:rPr>
              <a:t> </a:t>
            </a:r>
            <a:r>
              <a:rPr lang="en-US" b="1" err="1">
                <a:solidFill>
                  <a:srgbClr val="00205F">
                    <a:alpha val="85000"/>
                  </a:srgbClr>
                </a:solidFill>
                <a:latin typeface="+mn-lt"/>
              </a:rPr>
              <a:t>weinig</a:t>
            </a:r>
            <a:r>
              <a:rPr lang="en-US" b="1">
                <a:solidFill>
                  <a:srgbClr val="00205F">
                    <a:alpha val="85000"/>
                  </a:srgbClr>
                </a:solidFill>
                <a:latin typeface="+mn-lt"/>
              </a:rPr>
              <a:t> </a:t>
            </a:r>
            <a:r>
              <a:rPr lang="en-US" b="1" err="1">
                <a:solidFill>
                  <a:srgbClr val="00205F">
                    <a:alpha val="85000"/>
                  </a:srgbClr>
                </a:solidFill>
                <a:latin typeface="+mn-lt"/>
              </a:rPr>
              <a:t>chromosomen</a:t>
            </a:r>
            <a:endParaRPr lang="en-US" b="1">
              <a:solidFill>
                <a:srgbClr val="00205F">
                  <a:alpha val="85000"/>
                </a:srgbClr>
              </a:solidFill>
              <a:latin typeface="+mn-lt"/>
            </a:endParaRPr>
          </a:p>
          <a:p>
            <a:pPr>
              <a:buClr>
                <a:srgbClr val="507AC2"/>
              </a:buClr>
              <a:buFont typeface="Wingdings" panose="05000000000000000000" pitchFamily="2" charset="2"/>
              <a:buChar char="§"/>
            </a:pPr>
            <a:r>
              <a:rPr lang="en-US" b="1">
                <a:solidFill>
                  <a:srgbClr val="00205F">
                    <a:alpha val="85000"/>
                  </a:srgbClr>
                </a:solidFill>
                <a:latin typeface="+mn-lt"/>
              </a:rPr>
              <a:t>Fout in de bouw van </a:t>
            </a:r>
            <a:r>
              <a:rPr lang="en-US" b="1" err="1">
                <a:solidFill>
                  <a:srgbClr val="00205F">
                    <a:alpha val="85000"/>
                  </a:srgbClr>
                </a:solidFill>
                <a:latin typeface="+mn-lt"/>
              </a:rPr>
              <a:t>een</a:t>
            </a:r>
            <a:r>
              <a:rPr lang="en-US" b="1">
                <a:solidFill>
                  <a:srgbClr val="00205F">
                    <a:alpha val="85000"/>
                  </a:srgbClr>
                </a:solidFill>
                <a:latin typeface="+mn-lt"/>
              </a:rPr>
              <a:t> </a:t>
            </a:r>
            <a:r>
              <a:rPr lang="en-US" b="1" err="1">
                <a:solidFill>
                  <a:srgbClr val="00205F">
                    <a:alpha val="85000"/>
                  </a:srgbClr>
                </a:solidFill>
                <a:latin typeface="+mn-lt"/>
              </a:rPr>
              <a:t>chromosoom</a:t>
            </a:r>
            <a:endParaRPr lang="en-US" b="1">
              <a:solidFill>
                <a:srgbClr val="00205F">
                  <a:alpha val="85000"/>
                </a:srgbClr>
              </a:solidFill>
              <a:latin typeface="+mn-lt"/>
            </a:endParaRPr>
          </a:p>
          <a:p>
            <a:pPr>
              <a:lnSpc>
                <a:spcPct val="113999"/>
              </a:lnSpc>
              <a:buClr>
                <a:srgbClr val="507AC2"/>
              </a:buClr>
              <a:buFont typeface="Wingdings" panose="05000000000000000000" pitchFamily="2" charset="2"/>
              <a:buChar char="§"/>
            </a:pPr>
            <a:r>
              <a:rPr lang="en-US" b="1" err="1">
                <a:solidFill>
                  <a:srgbClr val="00205F">
                    <a:alpha val="85000"/>
                  </a:srgbClr>
                </a:solidFill>
                <a:latin typeface="+mn-lt"/>
              </a:rPr>
              <a:t>Verandering</a:t>
            </a:r>
            <a:r>
              <a:rPr lang="en-US" b="1">
                <a:solidFill>
                  <a:srgbClr val="00205F">
                    <a:alpha val="85000"/>
                  </a:srgbClr>
                </a:solidFill>
                <a:latin typeface="Trebuchet MS"/>
              </a:rPr>
              <a:t> in </a:t>
            </a:r>
            <a:r>
              <a:rPr lang="en-US" b="1" err="1">
                <a:solidFill>
                  <a:srgbClr val="00205F">
                    <a:alpha val="85000"/>
                  </a:srgbClr>
                </a:solidFill>
                <a:latin typeface="Trebuchet MS"/>
              </a:rPr>
              <a:t>één</a:t>
            </a:r>
            <a:r>
              <a:rPr lang="en-US" b="1">
                <a:solidFill>
                  <a:srgbClr val="00205F">
                    <a:alpha val="85000"/>
                  </a:srgbClr>
                </a:solidFill>
                <a:latin typeface="Trebuchet MS"/>
              </a:rPr>
              <a:t> gen</a:t>
            </a:r>
          </a:p>
          <a:p>
            <a:pPr lvl="1">
              <a:lnSpc>
                <a:spcPct val="113999"/>
              </a:lnSpc>
              <a:buFont typeface="Courier New" panose="020B0604020202020204" pitchFamily="34" charset="0"/>
              <a:buChar char="o"/>
            </a:pPr>
            <a:r>
              <a:rPr lang="en-US">
                <a:solidFill>
                  <a:srgbClr val="00205F">
                    <a:alpha val="85000"/>
                  </a:srgbClr>
                </a:solidFill>
                <a:latin typeface="+mn-lt"/>
              </a:rPr>
              <a:t>Kleine </a:t>
            </a:r>
            <a:r>
              <a:rPr lang="en-US" err="1">
                <a:solidFill>
                  <a:srgbClr val="00205F">
                    <a:alpha val="85000"/>
                  </a:srgbClr>
                </a:solidFill>
                <a:latin typeface="+mn-lt"/>
              </a:rPr>
              <a:t>fout</a:t>
            </a:r>
            <a:r>
              <a:rPr lang="en-US">
                <a:solidFill>
                  <a:srgbClr val="00205F">
                    <a:alpha val="85000"/>
                  </a:srgbClr>
                </a:solidFill>
                <a:latin typeface="+mn-lt"/>
              </a:rPr>
              <a:t> </a:t>
            </a:r>
            <a:r>
              <a:rPr lang="en-US" err="1">
                <a:solidFill>
                  <a:srgbClr val="00205F">
                    <a:alpha val="85000"/>
                  </a:srgbClr>
                </a:solidFill>
                <a:latin typeface="+mn-lt"/>
              </a:rPr>
              <a:t>bij</a:t>
            </a:r>
            <a:r>
              <a:rPr lang="en-US">
                <a:solidFill>
                  <a:srgbClr val="00205F">
                    <a:alpha val="85000"/>
                  </a:srgbClr>
                </a:solidFill>
                <a:latin typeface="+mn-lt"/>
              </a:rPr>
              <a:t> het </a:t>
            </a:r>
            <a:r>
              <a:rPr lang="en-US" err="1">
                <a:solidFill>
                  <a:srgbClr val="00205F">
                    <a:alpha val="85000"/>
                  </a:srgbClr>
                </a:solidFill>
                <a:latin typeface="+mn-lt"/>
              </a:rPr>
              <a:t>kopiëren</a:t>
            </a:r>
            <a:r>
              <a:rPr lang="en-US">
                <a:solidFill>
                  <a:srgbClr val="00205F">
                    <a:alpha val="85000"/>
                  </a:srgbClr>
                </a:solidFill>
                <a:latin typeface="+mn-lt"/>
              </a:rPr>
              <a:t> van DNA </a:t>
            </a:r>
            <a:r>
              <a:rPr lang="en-US" err="1">
                <a:solidFill>
                  <a:srgbClr val="00205F">
                    <a:alpha val="85000"/>
                  </a:srgbClr>
                </a:solidFill>
                <a:latin typeface="+mn-lt"/>
              </a:rPr>
              <a:t>tijdens</a:t>
            </a:r>
            <a:r>
              <a:rPr lang="en-US">
                <a:solidFill>
                  <a:srgbClr val="00205F">
                    <a:alpha val="85000"/>
                  </a:srgbClr>
                </a:solidFill>
                <a:latin typeface="+mn-lt"/>
              </a:rPr>
              <a:t> </a:t>
            </a:r>
            <a:r>
              <a:rPr lang="en-US" err="1">
                <a:solidFill>
                  <a:srgbClr val="00205F">
                    <a:alpha val="85000"/>
                  </a:srgbClr>
                </a:solidFill>
                <a:latin typeface="+mn-lt"/>
              </a:rPr>
              <a:t>celdeling</a:t>
            </a:r>
            <a:endParaRPr lang="en-US" err="1">
              <a:latin typeface="Corbel"/>
            </a:endParaRPr>
          </a:p>
        </p:txBody>
      </p:sp>
      <p:pic>
        <p:nvPicPr>
          <p:cNvPr id="5" name="Picture 4">
            <a:extLst>
              <a:ext uri="{FF2B5EF4-FFF2-40B4-BE49-F238E27FC236}">
                <a16:creationId xmlns:a16="http://schemas.microsoft.com/office/drawing/2014/main" id="{E1007485-89B4-1E4B-62B8-AB2DD64D8A10}"/>
              </a:ext>
            </a:extLst>
          </p:cNvPr>
          <p:cNvPicPr>
            <a:picLocks noChangeAspect="1"/>
          </p:cNvPicPr>
          <p:nvPr/>
        </p:nvPicPr>
        <p:blipFill>
          <a:blip r:embed="rId3"/>
          <a:stretch>
            <a:fillRect/>
          </a:stretch>
        </p:blipFill>
        <p:spPr>
          <a:xfrm>
            <a:off x="5864539" y="1841787"/>
            <a:ext cx="5535461" cy="3346538"/>
          </a:xfrm>
          <a:prstGeom prst="rect">
            <a:avLst/>
          </a:prstGeom>
        </p:spPr>
      </p:pic>
    </p:spTree>
    <p:extLst>
      <p:ext uri="{BB962C8B-B14F-4D97-AF65-F5344CB8AC3E}">
        <p14:creationId xmlns:p14="http://schemas.microsoft.com/office/powerpoint/2010/main" val="3978845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0156E9-FB42-DFBA-C28D-B947FBE67F01}"/>
              </a:ext>
            </a:extLst>
          </p:cNvPr>
          <p:cNvSpPr>
            <a:spLocks noGrp="1"/>
          </p:cNvSpPr>
          <p:nvPr>
            <p:ph type="body" sz="quarter" idx="10"/>
          </p:nvPr>
        </p:nvSpPr>
        <p:spPr/>
        <p:txBody>
          <a:bodyPr/>
          <a:lstStyle/>
          <a:p>
            <a:r>
              <a:rPr lang="en-US"/>
              <a:t>Name of person</a:t>
            </a:r>
            <a:br>
              <a:rPr lang="en-US"/>
            </a:br>
            <a:r>
              <a:rPr lang="en-US"/>
              <a:t>More </a:t>
            </a:r>
            <a:r>
              <a:rPr lang="en-US">
                <a:solidFill>
                  <a:srgbClr val="002060"/>
                </a:solidFill>
                <a:latin typeface="+mj-lt"/>
                <a:ea typeface="+mj-ea"/>
                <a:cs typeface="+mj-cs"/>
              </a:rPr>
              <a:t>contact</a:t>
            </a:r>
            <a:r>
              <a:rPr lang="en-US"/>
              <a:t> info</a:t>
            </a:r>
            <a:endParaRPr lang="en-BE"/>
          </a:p>
        </p:txBody>
      </p:sp>
    </p:spTree>
    <p:extLst>
      <p:ext uri="{BB962C8B-B14F-4D97-AF65-F5344CB8AC3E}">
        <p14:creationId xmlns:p14="http://schemas.microsoft.com/office/powerpoint/2010/main" val="1985711231"/>
      </p:ext>
    </p:extLst>
  </p:cSld>
  <p:clrMapOvr>
    <a:masterClrMapping/>
  </p:clrMapOvr>
</p:sld>
</file>

<file path=ppt/theme/theme1.xml><?xml version="1.0" encoding="utf-8"?>
<a:theme xmlns:a="http://schemas.openxmlformats.org/drawingml/2006/main" name="01_Intro_slides">
  <a:themeElements>
    <a:clrScheme name="VIB-2025">
      <a:dk1>
        <a:srgbClr val="00205F"/>
      </a:dk1>
      <a:lt1>
        <a:srgbClr val="FFFFFF"/>
      </a:lt1>
      <a:dk2>
        <a:srgbClr val="123F93"/>
      </a:dk2>
      <a:lt2>
        <a:srgbClr val="FFFFFF"/>
      </a:lt2>
      <a:accent1>
        <a:srgbClr val="01A2A6"/>
      </a:accent1>
      <a:accent2>
        <a:srgbClr val="ED631C"/>
      </a:accent2>
      <a:accent3>
        <a:srgbClr val="68398E"/>
      </a:accent3>
      <a:accent4>
        <a:srgbClr val="E82E4F"/>
      </a:accent4>
      <a:accent5>
        <a:srgbClr val="00A042"/>
      </a:accent5>
      <a:accent6>
        <a:srgbClr val="FBB60C"/>
      </a:accent6>
      <a:hlink>
        <a:srgbClr val="01A2A6"/>
      </a:hlink>
      <a:folHlink>
        <a:srgbClr val="ED631C"/>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6ECDE1B5-1DE5-8249-B23C-CE9079689F47}"/>
    </a:ext>
  </a:extLst>
</a:theme>
</file>

<file path=ppt/theme/theme2.xml><?xml version="1.0" encoding="utf-8"?>
<a:theme xmlns:a="http://schemas.openxmlformats.org/drawingml/2006/main" name="02_Slide_Deck">
  <a:themeElements>
    <a:clrScheme name="Custom 1">
      <a:dk1>
        <a:srgbClr val="14274C"/>
      </a:dk1>
      <a:lt1>
        <a:srgbClr val="FFFFFF"/>
      </a:lt1>
      <a:dk2>
        <a:srgbClr val="123F93"/>
      </a:dk2>
      <a:lt2>
        <a:srgbClr val="FFFFFF"/>
      </a:lt2>
      <a:accent1>
        <a:srgbClr val="01A2A6"/>
      </a:accent1>
      <a:accent2>
        <a:srgbClr val="ED631C"/>
      </a:accent2>
      <a:accent3>
        <a:srgbClr val="68398E"/>
      </a:accent3>
      <a:accent4>
        <a:srgbClr val="E82E4F"/>
      </a:accent4>
      <a:accent5>
        <a:srgbClr val="00A042"/>
      </a:accent5>
      <a:accent6>
        <a:srgbClr val="FBB60C"/>
      </a:accent6>
      <a:hlink>
        <a:srgbClr val="01A2A6"/>
      </a:hlink>
      <a:folHlink>
        <a:srgbClr val="ED631C"/>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A06AA335-D26B-E442-93BD-07F50DF6C7BE}"/>
    </a:ext>
  </a:extLst>
</a:theme>
</file>

<file path=ppt/theme/theme3.xml><?xml version="1.0" encoding="utf-8"?>
<a:theme xmlns:a="http://schemas.openxmlformats.org/drawingml/2006/main" name="02_Reading-Deck">
  <a:themeElements>
    <a:clrScheme name="Color_VIB">
      <a:dk1>
        <a:srgbClr val="002060"/>
      </a:dk1>
      <a:lt1>
        <a:srgbClr val="FFFFFF"/>
      </a:lt1>
      <a:dk2>
        <a:srgbClr val="123F93"/>
      </a:dk2>
      <a:lt2>
        <a:srgbClr val="FFFFFF"/>
      </a:lt2>
      <a:accent1>
        <a:srgbClr val="EE641C"/>
      </a:accent1>
      <a:accent2>
        <a:srgbClr val="00A3A6"/>
      </a:accent2>
      <a:accent3>
        <a:srgbClr val="68398E"/>
      </a:accent3>
      <a:accent4>
        <a:srgbClr val="E82E4F"/>
      </a:accent4>
      <a:accent5>
        <a:srgbClr val="FBB70C"/>
      </a:accent5>
      <a:accent6>
        <a:srgbClr val="00A143"/>
      </a:accent6>
      <a:hlink>
        <a:srgbClr val="EE641C"/>
      </a:hlink>
      <a:folHlink>
        <a:srgbClr val="00A3A6"/>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9507C593-2450-0B45-8C88-47FBE34807F7}"/>
    </a:ext>
  </a:extLst>
</a:theme>
</file>

<file path=ppt/theme/theme4.xml><?xml version="1.0" encoding="utf-8"?>
<a:theme xmlns:a="http://schemas.openxmlformats.org/drawingml/2006/main" name="04_Microscopy_Slide_De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1747F5D4-6899-BE42-953E-A724E9BE4040}"/>
    </a:ext>
  </a:extLst>
</a:theme>
</file>

<file path=ppt/theme/theme5.xml><?xml version="1.0" encoding="utf-8"?>
<a:theme xmlns:a="http://schemas.openxmlformats.org/drawingml/2006/main" name="05_End Slides">
  <a:themeElements>
    <a:clrScheme name="Color_VIB">
      <a:dk1>
        <a:srgbClr val="002060"/>
      </a:dk1>
      <a:lt1>
        <a:srgbClr val="FFFFFF"/>
      </a:lt1>
      <a:dk2>
        <a:srgbClr val="123F93"/>
      </a:dk2>
      <a:lt2>
        <a:srgbClr val="FFFFFF"/>
      </a:lt2>
      <a:accent1>
        <a:srgbClr val="EE641C"/>
      </a:accent1>
      <a:accent2>
        <a:srgbClr val="00A3A6"/>
      </a:accent2>
      <a:accent3>
        <a:srgbClr val="68398E"/>
      </a:accent3>
      <a:accent4>
        <a:srgbClr val="E82E4F"/>
      </a:accent4>
      <a:accent5>
        <a:srgbClr val="FBB70C"/>
      </a:accent5>
      <a:accent6>
        <a:srgbClr val="00A143"/>
      </a:accent6>
      <a:hlink>
        <a:srgbClr val="EE641C"/>
      </a:hlink>
      <a:folHlink>
        <a:srgbClr val="00A3A6"/>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504B1392-689C-F147-BA86-D8A2AABC362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FA2B6FB88FE548A188973BE3F87101" ma:contentTypeVersion="20" ma:contentTypeDescription="Create a new document." ma:contentTypeScope="" ma:versionID="a7a4635f916b256adf6474770e40cc4f">
  <xsd:schema xmlns:xsd="http://www.w3.org/2001/XMLSchema" xmlns:xs="http://www.w3.org/2001/XMLSchema" xmlns:p="http://schemas.microsoft.com/office/2006/metadata/properties" xmlns:ns2="9b0e546f-58df-42f9-bfd3-93223952edce" xmlns:ns3="678e8423-6adf-4f2e-ab5d-a9b009470771" targetNamespace="http://schemas.microsoft.com/office/2006/metadata/properties" ma:root="true" ma:fieldsID="4a9c8a5278ee79fd41deed380d0fe3b9" ns2:_="" ns3:_="">
    <xsd:import namespace="9b0e546f-58df-42f9-bfd3-93223952edce"/>
    <xsd:import namespace="678e8423-6adf-4f2e-ab5d-a9b00947077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_Flow_SignoffStatu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0e546f-58df-42f9-bfd3-93223952ed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2a1615c-be2e-4e97-bc03-250c1a7dc1e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8e8423-6adf-4f2e-ab5d-a9b00947077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199e9a0-70ba-43a1-8731-466d0c2c9fc3}" ma:internalName="TaxCatchAll" ma:showField="CatchAllData" ma:web="678e8423-6adf-4f2e-ab5d-a9b0094707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9b0e546f-58df-42f9-bfd3-93223952edce" xsi:nil="true"/>
    <lcf76f155ced4ddcb4097134ff3c332f xmlns="9b0e546f-58df-42f9-bfd3-93223952edce">
      <Terms xmlns="http://schemas.microsoft.com/office/infopath/2007/PartnerControls"/>
    </lcf76f155ced4ddcb4097134ff3c332f>
    <TaxCatchAll xmlns="678e8423-6adf-4f2e-ab5d-a9b00947077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930074-ABE5-4A7C-8C55-97EF6337F91A}">
  <ds:schemaRefs>
    <ds:schemaRef ds:uri="678e8423-6adf-4f2e-ab5d-a9b009470771"/>
    <ds:schemaRef ds:uri="9b0e546f-58df-42f9-bfd3-93223952ed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AED3BBA-80BA-4FEB-B95D-8FDEE8AE801F}">
  <ds:schemaRefs>
    <ds:schemaRef ds:uri="678e8423-6adf-4f2e-ab5d-a9b009470771"/>
    <ds:schemaRef ds:uri="9b0e546f-58df-42f9-bfd3-93223952ed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9053B1D-5265-4FE1-99E2-844AC6646F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19</Slides>
  <Notes>14</Notes>
  <HiddenSlides>0</HiddenSlides>
  <ScaleCrop>false</ScaleCrop>
  <HeadingPairs>
    <vt:vector size="4" baseType="variant">
      <vt:variant>
        <vt:lpstr>Theme</vt:lpstr>
      </vt:variant>
      <vt:variant>
        <vt:i4>5</vt:i4>
      </vt:variant>
      <vt:variant>
        <vt:lpstr>Slide Titles</vt:lpstr>
      </vt:variant>
      <vt:variant>
        <vt:i4>19</vt:i4>
      </vt:variant>
    </vt:vector>
  </HeadingPairs>
  <TitlesOfParts>
    <vt:vector size="24" baseType="lpstr">
      <vt:lpstr>01_Intro_slides</vt:lpstr>
      <vt:lpstr>02_Slide_Deck</vt:lpstr>
      <vt:lpstr>02_Reading-Deck</vt:lpstr>
      <vt:lpstr>04_Microscopy_Slide_Deck</vt:lpstr>
      <vt:lpstr>05_End Slides</vt:lpstr>
      <vt:lpstr>Basisbegrippen uit de biologie</vt:lpstr>
      <vt:lpstr>De cel</vt:lpstr>
      <vt:lpstr>Cellen in het lichaam</vt:lpstr>
      <vt:lpstr>De bouw van een cel</vt:lpstr>
      <vt:lpstr>DNA</vt:lpstr>
      <vt:lpstr>PowerPoint Presentation</vt:lpstr>
      <vt:lpstr>Chromosomen in de kern van de cel</vt:lpstr>
      <vt:lpstr>Menselijke chromosomen</vt:lpstr>
      <vt:lpstr>Chromosomen = bundels DNA </vt:lpstr>
      <vt:lpstr>DNA heeft 4 bouwstenen</vt:lpstr>
      <vt:lpstr>Genen geven de codes voor eiwitten</vt:lpstr>
      <vt:lpstr>Hetzelfde DNA in elke cel</vt:lpstr>
      <vt:lpstr>Hetzelfde DNA in elke cel</vt:lpstr>
      <vt:lpstr>Mutaties </vt:lpstr>
      <vt:lpstr>Mutatie = foutje in het DNA </vt:lpstr>
      <vt:lpstr>Soorten mutaties </vt:lpstr>
      <vt:lpstr>Soorten mutaties </vt:lpstr>
      <vt:lpstr>Soorten mutaties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Ellen Vandeveire</dc:creator>
  <cp:revision>1</cp:revision>
  <dcterms:created xsi:type="dcterms:W3CDTF">2025-02-06T13:18:09Z</dcterms:created>
  <dcterms:modified xsi:type="dcterms:W3CDTF">2026-08-11T12:02:00Z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0x010100A6FA2B6FB88FE548A188973BE3F87101</vt:lpwstr>
  </property>
  <property fmtid="{D5CDD505-2E9C-101B-9397-08002B2CF9AE}" pid="3" name="MediaServiceImageTags">
    <vt:lpwstr/>
  </property>
</Properties>
</file>