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3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4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52" r:id="rId5"/>
    <p:sldMasterId id="2147483666" r:id="rId6"/>
    <p:sldMasterId id="2147483735" r:id="rId7"/>
    <p:sldMasterId id="2147483711" r:id="rId8"/>
  </p:sldMasterIdLst>
  <p:notesMasterIdLst>
    <p:notesMasterId r:id="rId18"/>
  </p:notesMasterIdLst>
  <p:handoutMasterIdLst>
    <p:handoutMasterId r:id="rId19"/>
  </p:handoutMasterIdLst>
  <p:sldIdLst>
    <p:sldId id="256" r:id="rId9"/>
    <p:sldId id="293" r:id="rId10"/>
    <p:sldId id="297" r:id="rId11"/>
    <p:sldId id="294" r:id="rId12"/>
    <p:sldId id="295" r:id="rId13"/>
    <p:sldId id="296" r:id="rId14"/>
    <p:sldId id="298" r:id="rId15"/>
    <p:sldId id="299" r:id="rId16"/>
    <p:sldId id="290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5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F"/>
    <a:srgbClr val="29529E"/>
    <a:srgbClr val="002060"/>
    <a:srgbClr val="F1EDF1"/>
    <a:srgbClr val="4F7AC3"/>
    <a:srgbClr val="D1E4F7"/>
    <a:srgbClr val="507AC3"/>
    <a:srgbClr val="A0B2D4"/>
    <a:srgbClr val="D4DCEB"/>
    <a:srgbClr val="683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/>
    <p:restoredTop sz="94863"/>
  </p:normalViewPr>
  <p:slideViewPr>
    <p:cSldViewPr snapToGrid="0" showGuides="1">
      <p:cViewPr>
        <p:scale>
          <a:sx n="90" d="100"/>
          <a:sy n="90" d="100"/>
        </p:scale>
        <p:origin x="760" y="848"/>
      </p:cViewPr>
      <p:guideLst>
        <p:guide orient="horz" pos="686"/>
        <p:guide pos="5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1" d="100"/>
          <a:sy n="111" d="100"/>
        </p:scale>
        <p:origin x="35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1281F7-D938-640D-0E4A-0855AC9ED1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96DFAD-5558-4BDD-F34D-D1563E8E8F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D6ADD-B21C-E948-AA04-DCFC50B51270}" type="datetimeFigureOut">
              <a:rPr lang="en-BE" smtClean="0"/>
              <a:t>8/11/26</a:t>
            </a:fld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40D42-69DB-4AE7-F156-C620991F75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0471F-1FE7-7945-A53A-D70D6E2125E3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8925A-4D42-40F9-6535-2110A38B0D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51" t="24623" r="16868" b="24268"/>
          <a:stretch/>
        </p:blipFill>
        <p:spPr>
          <a:xfrm>
            <a:off x="138545" y="8685213"/>
            <a:ext cx="658351" cy="34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651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71814-10B7-DF4E-B6E5-F469B8DD27A5}" type="datetimeFigureOut">
              <a:rPr lang="en-BE" smtClean="0"/>
              <a:t>8/11/26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728FA-C277-644A-B7A0-E50FFC1951C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8483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slide 3 - </a:t>
            </a:r>
            <a:r>
              <a:rPr lang="en-US" dirty="0" err="1"/>
              <a:t>rechterkolom</a:t>
            </a:r>
            <a:r>
              <a:rPr lang="en-US" dirty="0"/>
              <a:t> :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meer</a:t>
            </a:r>
            <a:r>
              <a:rPr lang="en-US" dirty="0"/>
              <a:t> dan 75 </a:t>
            </a:r>
            <a:r>
              <a:rPr lang="en-US" dirty="0" err="1"/>
              <a:t>landen</a:t>
            </a:r>
            <a:r>
              <a:rPr lang="en-US" dirty="0"/>
              <a:t> </a:t>
            </a:r>
            <a:r>
              <a:rPr lang="en-US" dirty="0" err="1"/>
              <a:t>springt</a:t>
            </a:r>
            <a:r>
              <a:rPr lang="en-US" dirty="0"/>
              <a:t> wat </a:t>
            </a:r>
            <a:r>
              <a:rPr lang="en-US" dirty="0" err="1"/>
              <a:t>vreemd</a:t>
            </a:r>
            <a:r>
              <a:rPr lang="en-US" dirty="0"/>
              <a:t> in. - </a:t>
            </a:r>
            <a:r>
              <a:rPr lang="en-US" dirty="0" err="1"/>
              <a:t>hebben</a:t>
            </a:r>
            <a:r>
              <a:rPr lang="en-US" dirty="0"/>
              <a:t> we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campussen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van </a:t>
            </a:r>
            <a:r>
              <a:rPr lang="en-US" dirty="0" err="1"/>
              <a:t>hun</a:t>
            </a:r>
            <a:r>
              <a:rPr lang="en-US" dirty="0"/>
              <a:t> </a:t>
            </a:r>
            <a:r>
              <a:rPr lang="en-US" dirty="0" err="1"/>
              <a:t>gebouw</a:t>
            </a:r>
            <a:r>
              <a:rPr lang="en-US" dirty="0"/>
              <a:t> die </a:t>
            </a:r>
            <a:r>
              <a:rPr lang="en-US" dirty="0" err="1"/>
              <a:t>zij</a:t>
            </a:r>
            <a:r>
              <a:rPr lang="en-US" dirty="0"/>
              <a:t> </a:t>
            </a:r>
            <a:r>
              <a:rPr lang="en-US" dirty="0" err="1"/>
              <a:t>zouden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gebruiken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728FA-C277-644A-B7A0-E50FFC1951C0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6455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4A604E13-2276-D5DE-3D58-6EFB8E3967FB}"/>
              </a:ext>
            </a:extLst>
          </p:cNvPr>
          <p:cNvSpPr/>
          <p:nvPr/>
        </p:nvSpPr>
        <p:spPr>
          <a:xfrm>
            <a:off x="9907168" y="4571974"/>
            <a:ext cx="2286025" cy="2286025"/>
          </a:xfrm>
          <a:custGeom>
            <a:avLst/>
            <a:gdLst>
              <a:gd name="connsiteX0" fmla="*/ 2286025 w 2286025"/>
              <a:gd name="connsiteY0" fmla="*/ 1143013 h 2286025"/>
              <a:gd name="connsiteX1" fmla="*/ 1143013 w 2286025"/>
              <a:gd name="connsiteY1" fmla="*/ 2286026 h 2286025"/>
              <a:gd name="connsiteX2" fmla="*/ 1 w 2286025"/>
              <a:gd name="connsiteY2" fmla="*/ 1143013 h 2286025"/>
              <a:gd name="connsiteX3" fmla="*/ 1143013 w 2286025"/>
              <a:gd name="connsiteY3" fmla="*/ 0 h 2286025"/>
              <a:gd name="connsiteX4" fmla="*/ 2286025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5" y="1143013"/>
                </a:moveTo>
                <a:cubicBezTo>
                  <a:pt x="2286025" y="1774281"/>
                  <a:pt x="1774281" y="2286026"/>
                  <a:pt x="1143013" y="2286026"/>
                </a:cubicBezTo>
                <a:cubicBezTo>
                  <a:pt x="511744" y="2286026"/>
                  <a:pt x="1" y="1774281"/>
                  <a:pt x="1" y="1143013"/>
                </a:cubicBezTo>
                <a:cubicBezTo>
                  <a:pt x="1" y="511744"/>
                  <a:pt x="511744" y="0"/>
                  <a:pt x="1143013" y="0"/>
                </a:cubicBezTo>
                <a:cubicBezTo>
                  <a:pt x="1774281" y="0"/>
                  <a:pt x="2286025" y="511744"/>
                  <a:pt x="2286025" y="1143013"/>
                </a:cubicBezTo>
                <a:close/>
              </a:path>
            </a:pathLst>
          </a:custGeom>
          <a:solidFill>
            <a:srgbClr val="00A14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50B16225-2A86-355A-C1EF-3C85ECF0C92D}"/>
              </a:ext>
            </a:extLst>
          </p:cNvPr>
          <p:cNvSpPr/>
          <p:nvPr/>
        </p:nvSpPr>
        <p:spPr>
          <a:xfrm rot="2700000">
            <a:off x="10241950" y="2620808"/>
            <a:ext cx="1616456" cy="1616456"/>
          </a:xfrm>
          <a:custGeom>
            <a:avLst/>
            <a:gdLst>
              <a:gd name="connsiteX0" fmla="*/ 0 w 1616456"/>
              <a:gd name="connsiteY0" fmla="*/ 0 h 1616456"/>
              <a:gd name="connsiteX1" fmla="*/ 1616457 w 1616456"/>
              <a:gd name="connsiteY1" fmla="*/ 0 h 1616456"/>
              <a:gd name="connsiteX2" fmla="*/ 1616457 w 1616456"/>
              <a:gd name="connsiteY2" fmla="*/ 1616457 h 1616456"/>
              <a:gd name="connsiteX3" fmla="*/ 0 w 1616456"/>
              <a:gd name="connsiteY3" fmla="*/ 1616457 h 16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6" h="1616456">
                <a:moveTo>
                  <a:pt x="0" y="0"/>
                </a:moveTo>
                <a:lnTo>
                  <a:pt x="1616457" y="0"/>
                </a:lnTo>
                <a:lnTo>
                  <a:pt x="1616457" y="1616457"/>
                </a:lnTo>
                <a:lnTo>
                  <a:pt x="0" y="1616457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5FAC88EB-12CC-AF74-3DA4-9849EEE0EF7A}"/>
              </a:ext>
            </a:extLst>
          </p:cNvPr>
          <p:cNvSpPr/>
          <p:nvPr/>
        </p:nvSpPr>
        <p:spPr>
          <a:xfrm>
            <a:off x="7621143" y="2285707"/>
            <a:ext cx="2286025" cy="2286025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123F9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932E4208-D2A2-676D-678E-A1239FD82EAD}"/>
              </a:ext>
            </a:extLst>
          </p:cNvPr>
          <p:cNvSpPr/>
          <p:nvPr/>
        </p:nvSpPr>
        <p:spPr>
          <a:xfrm>
            <a:off x="7621143" y="0"/>
            <a:ext cx="2286025" cy="2286025"/>
          </a:xfrm>
          <a:custGeom>
            <a:avLst/>
            <a:gdLst>
              <a:gd name="connsiteX0" fmla="*/ 2286025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5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5" y="1143013"/>
                </a:moveTo>
                <a:cubicBezTo>
                  <a:pt x="2286025" y="1774281"/>
                  <a:pt x="1774281" y="2286026"/>
                  <a:pt x="1143013" y="2286026"/>
                </a:cubicBezTo>
                <a:cubicBezTo>
                  <a:pt x="511744" y="2286026"/>
                  <a:pt x="0" y="1774281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5" y="511744"/>
                  <a:pt x="2286025" y="1143013"/>
                </a:cubicBezTo>
                <a:close/>
              </a:path>
            </a:pathLst>
          </a:custGeom>
          <a:solidFill>
            <a:srgbClr val="00A3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3E396590-C55C-AB05-C09C-CBC7682089C4}"/>
              </a:ext>
            </a:extLst>
          </p:cNvPr>
          <p:cNvSpPr/>
          <p:nvPr/>
        </p:nvSpPr>
        <p:spPr>
          <a:xfrm>
            <a:off x="6478130" y="0"/>
            <a:ext cx="1143013" cy="2286025"/>
          </a:xfrm>
          <a:custGeom>
            <a:avLst/>
            <a:gdLst>
              <a:gd name="connsiteX0" fmla="*/ 1143013 w 1143013"/>
              <a:gd name="connsiteY0" fmla="*/ 0 h 2286025"/>
              <a:gd name="connsiteX1" fmla="*/ 1143013 w 1143013"/>
              <a:gd name="connsiteY1" fmla="*/ 2286026 h 2286025"/>
              <a:gd name="connsiteX2" fmla="*/ 0 w 1143013"/>
              <a:gd name="connsiteY2" fmla="*/ 1143013 h 2286025"/>
              <a:gd name="connsiteX3" fmla="*/ 1143013 w 1143013"/>
              <a:gd name="connsiteY3" fmla="*/ 0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13" h="2286025">
                <a:moveTo>
                  <a:pt x="1143013" y="0"/>
                </a:moveTo>
                <a:lnTo>
                  <a:pt x="1143013" y="2286026"/>
                </a:lnTo>
                <a:cubicBezTo>
                  <a:pt x="511785" y="2286026"/>
                  <a:pt x="0" y="1774241"/>
                  <a:pt x="0" y="1143013"/>
                </a:cubicBezTo>
                <a:cubicBezTo>
                  <a:pt x="0" y="511785"/>
                  <a:pt x="511785" y="0"/>
                  <a:pt x="1143013" y="0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D8982F97-2479-6D1B-B7A0-953536834A38}"/>
              </a:ext>
            </a:extLst>
          </p:cNvPr>
          <p:cNvSpPr/>
          <p:nvPr/>
        </p:nvSpPr>
        <p:spPr>
          <a:xfrm>
            <a:off x="7621143" y="4571746"/>
            <a:ext cx="2286024" cy="1143012"/>
          </a:xfrm>
          <a:custGeom>
            <a:avLst/>
            <a:gdLst>
              <a:gd name="connsiteX0" fmla="*/ 2286025 w 2286024"/>
              <a:gd name="connsiteY0" fmla="*/ 1143012 h 1143012"/>
              <a:gd name="connsiteX1" fmla="*/ 0 w 2286024"/>
              <a:gd name="connsiteY1" fmla="*/ 1143012 h 1143012"/>
              <a:gd name="connsiteX2" fmla="*/ 1143012 w 2286024"/>
              <a:gd name="connsiteY2" fmla="*/ 0 h 1143012"/>
              <a:gd name="connsiteX3" fmla="*/ 2286025 w 2286024"/>
              <a:gd name="connsiteY3" fmla="*/ 1143012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4" h="1143012">
                <a:moveTo>
                  <a:pt x="2286025" y="1143012"/>
                </a:moveTo>
                <a:lnTo>
                  <a:pt x="0" y="1143012"/>
                </a:lnTo>
                <a:cubicBezTo>
                  <a:pt x="0" y="511772"/>
                  <a:pt x="511784" y="0"/>
                  <a:pt x="1143012" y="0"/>
                </a:cubicBezTo>
                <a:cubicBezTo>
                  <a:pt x="1774241" y="0"/>
                  <a:pt x="2286025" y="511772"/>
                  <a:pt x="2286025" y="1143012"/>
                </a:cubicBezTo>
                <a:close/>
              </a:path>
            </a:pathLst>
          </a:custGeom>
          <a:solidFill>
            <a:srgbClr val="EE64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B2D793A6-2CFD-8B8D-9624-10E6E7FB2A1D}"/>
              </a:ext>
            </a:extLst>
          </p:cNvPr>
          <p:cNvSpPr/>
          <p:nvPr/>
        </p:nvSpPr>
        <p:spPr>
          <a:xfrm>
            <a:off x="9907168" y="1142451"/>
            <a:ext cx="2286025" cy="1143015"/>
          </a:xfrm>
          <a:custGeom>
            <a:avLst/>
            <a:gdLst>
              <a:gd name="connsiteX0" fmla="*/ 0 w 2286025"/>
              <a:gd name="connsiteY0" fmla="*/ 1143015 h 1143015"/>
              <a:gd name="connsiteX1" fmla="*/ 2286026 w 2286025"/>
              <a:gd name="connsiteY1" fmla="*/ 1143015 h 1143015"/>
              <a:gd name="connsiteX2" fmla="*/ 1143013 w 2286025"/>
              <a:gd name="connsiteY2" fmla="*/ 0 h 1143015"/>
              <a:gd name="connsiteX3" fmla="*/ 0 w 2286025"/>
              <a:gd name="connsiteY3" fmla="*/ 1143015 h 114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5">
                <a:moveTo>
                  <a:pt x="0" y="1143015"/>
                </a:moveTo>
                <a:lnTo>
                  <a:pt x="2286026" y="1143015"/>
                </a:lnTo>
                <a:lnTo>
                  <a:pt x="1143013" y="0"/>
                </a:lnTo>
                <a:lnTo>
                  <a:pt x="0" y="1143015"/>
                </a:lnTo>
                <a:close/>
              </a:path>
            </a:pathLst>
          </a:custGeom>
          <a:solidFill>
            <a:srgbClr val="FBB70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771BDE5-4FBC-E641-F5ED-E3400B3215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1995" y="5030067"/>
            <a:ext cx="5616000" cy="963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94925F7-3367-5E1C-72A7-0F7C7D5098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996" y="220648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9264BFF3-D41E-C37E-E1E9-C2B8F5E70E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Add</a:t>
            </a:r>
            <a:r>
              <a:rPr lang="nl-NL" dirty="0"/>
              <a:t> name or descriptor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FBEB1-36E4-72AE-EB7C-5895E8075619}"/>
              </a:ext>
            </a:extLst>
          </p:cNvPr>
          <p:cNvSpPr txBox="1"/>
          <p:nvPr userDrawn="1"/>
        </p:nvSpPr>
        <p:spPr>
          <a:xfrm>
            <a:off x="7422078" y="6284426"/>
            <a:ext cx="23513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000C6A84-3C4B-5949-BDDB-4AE7A789C2BE}" type="datetime3">
              <a:rPr lang="en-US" sz="1200" smtClean="0"/>
              <a:t>11 August 2026</a:t>
            </a:fld>
            <a:endParaRPr lang="en-BE" sz="1200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9C0259A-2428-5D15-F3E3-C65CF9DC22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4147" y="277047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31B677B2-FDEC-BE31-D473-F7F6EE179AB5}"/>
              </a:ext>
            </a:extLst>
          </p:cNvPr>
          <p:cNvSpPr/>
          <p:nvPr/>
        </p:nvSpPr>
        <p:spPr>
          <a:xfrm>
            <a:off x="9905482" y="-4"/>
            <a:ext cx="2286025" cy="2286025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3" y="2286026"/>
                </a:cubicBezTo>
                <a:cubicBezTo>
                  <a:pt x="511744" y="2286026"/>
                  <a:pt x="0" y="1774282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00A14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92DEBC30-FB5D-D89A-0BDD-605F5D36C8F8}"/>
              </a:ext>
            </a:extLst>
          </p:cNvPr>
          <p:cNvSpPr/>
          <p:nvPr/>
        </p:nvSpPr>
        <p:spPr>
          <a:xfrm rot="13500000">
            <a:off x="10241964" y="4906525"/>
            <a:ext cx="1616455" cy="1616455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E82E4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60E37A87-2260-E75B-E050-A8C6C3431799}"/>
              </a:ext>
            </a:extLst>
          </p:cNvPr>
          <p:cNvSpPr/>
          <p:nvPr/>
        </p:nvSpPr>
        <p:spPr>
          <a:xfrm rot="13500000">
            <a:off x="7955933" y="334223"/>
            <a:ext cx="1616455" cy="1616455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00A3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D7FF91A6-FEC5-09C9-D90E-0CA0E2D510D8}"/>
              </a:ext>
            </a:extLst>
          </p:cNvPr>
          <p:cNvSpPr/>
          <p:nvPr/>
        </p:nvSpPr>
        <p:spPr>
          <a:xfrm rot="10800000">
            <a:off x="9907178" y="2286255"/>
            <a:ext cx="2286025" cy="2286025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123F9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F7157B76-5FD8-0A6B-CE56-C7E6DB3CFD45}"/>
              </a:ext>
            </a:extLst>
          </p:cNvPr>
          <p:cNvSpPr/>
          <p:nvPr/>
        </p:nvSpPr>
        <p:spPr>
          <a:xfrm>
            <a:off x="7621153" y="2285596"/>
            <a:ext cx="2286025" cy="1143013"/>
          </a:xfrm>
          <a:custGeom>
            <a:avLst/>
            <a:gdLst>
              <a:gd name="connsiteX0" fmla="*/ 0 w 2286025"/>
              <a:gd name="connsiteY0" fmla="*/ 2 h 1143013"/>
              <a:gd name="connsiteX1" fmla="*/ 2286026 w 2286025"/>
              <a:gd name="connsiteY1" fmla="*/ 0 h 1143013"/>
              <a:gd name="connsiteX2" fmla="*/ 1143013 w 2286025"/>
              <a:gd name="connsiteY2" fmla="*/ 1143014 h 1143013"/>
              <a:gd name="connsiteX3" fmla="*/ 0 w 2286025"/>
              <a:gd name="connsiteY3" fmla="*/ 2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0" y="2"/>
                </a:moveTo>
                <a:lnTo>
                  <a:pt x="2286026" y="0"/>
                </a:lnTo>
                <a:cubicBezTo>
                  <a:pt x="2286026" y="631229"/>
                  <a:pt x="1774242" y="1143014"/>
                  <a:pt x="1143013" y="1143014"/>
                </a:cubicBezTo>
                <a:cubicBezTo>
                  <a:pt x="511784" y="1143014"/>
                  <a:pt x="0" y="631231"/>
                  <a:pt x="0" y="2"/>
                </a:cubicBezTo>
                <a:close/>
              </a:path>
            </a:pathLst>
          </a:custGeom>
          <a:solidFill>
            <a:srgbClr val="EE64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A6DF230-60D9-8F24-9EA6-6794D520DB4F}"/>
              </a:ext>
            </a:extLst>
          </p:cNvPr>
          <p:cNvSpPr/>
          <p:nvPr/>
        </p:nvSpPr>
        <p:spPr>
          <a:xfrm>
            <a:off x="7621152" y="3428844"/>
            <a:ext cx="2286026" cy="1143012"/>
          </a:xfrm>
          <a:custGeom>
            <a:avLst/>
            <a:gdLst>
              <a:gd name="connsiteX0" fmla="*/ 0 w 2286026"/>
              <a:gd name="connsiteY0" fmla="*/ 1143013 h 1143012"/>
              <a:gd name="connsiteX1" fmla="*/ 2286026 w 2286026"/>
              <a:gd name="connsiteY1" fmla="*/ 1143013 h 1143012"/>
              <a:gd name="connsiteX2" fmla="*/ 1143013 w 2286026"/>
              <a:gd name="connsiteY2" fmla="*/ 0 h 1143012"/>
              <a:gd name="connsiteX3" fmla="*/ 0 w 2286026"/>
              <a:gd name="connsiteY3" fmla="*/ 1143013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6" h="1143012">
                <a:moveTo>
                  <a:pt x="0" y="1143013"/>
                </a:moveTo>
                <a:lnTo>
                  <a:pt x="2286026" y="1143013"/>
                </a:lnTo>
                <a:lnTo>
                  <a:pt x="1143013" y="0"/>
                </a:lnTo>
                <a:lnTo>
                  <a:pt x="0" y="1143013"/>
                </a:lnTo>
                <a:close/>
              </a:path>
            </a:pathLst>
          </a:custGeom>
          <a:solidFill>
            <a:srgbClr val="FBB70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5FC9D0D-1DA8-E5C7-457C-756B8796A2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1995" y="5030067"/>
            <a:ext cx="5616000" cy="963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B32D39A-72F7-E4D9-4F8D-C38283E51F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996" y="220648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ijdelijke aanduiding voor tekst 26">
            <a:extLst>
              <a:ext uri="{FF2B5EF4-FFF2-40B4-BE49-F238E27FC236}">
                <a16:creationId xmlns:a16="http://schemas.microsoft.com/office/drawing/2014/main" id="{717501E0-3706-FD2B-6E36-1766CD9279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Add</a:t>
            </a:r>
            <a:r>
              <a:rPr lang="nl-NL" dirty="0"/>
              <a:t> name or descriptor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375B7-56FC-889E-B2D8-DF4673A32810}"/>
              </a:ext>
            </a:extLst>
          </p:cNvPr>
          <p:cNvSpPr txBox="1"/>
          <p:nvPr userDrawn="1"/>
        </p:nvSpPr>
        <p:spPr>
          <a:xfrm>
            <a:off x="7422078" y="6284426"/>
            <a:ext cx="23513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56F1D9B9-461A-CA44-AE93-2850E1F95648}" type="datetime3">
              <a:rPr lang="en-US" sz="1200" smtClean="0"/>
              <a:t>11 August 2026</a:t>
            </a:fld>
            <a:endParaRPr lang="en-BE" sz="12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42E0AB-2212-FE37-B12E-C0F9898F0C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4147" y="277047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9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ark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052EB2AD-0448-9FA2-2FA3-F449EC1693EF}"/>
              </a:ext>
            </a:extLst>
          </p:cNvPr>
          <p:cNvSpPr/>
          <p:nvPr/>
        </p:nvSpPr>
        <p:spPr>
          <a:xfrm rot="13500000">
            <a:off x="7955931" y="3763779"/>
            <a:ext cx="1616455" cy="1616455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EE64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FC85976D-EE45-AE2D-287E-345B5F157F96}"/>
              </a:ext>
            </a:extLst>
          </p:cNvPr>
          <p:cNvSpPr/>
          <p:nvPr/>
        </p:nvSpPr>
        <p:spPr>
          <a:xfrm>
            <a:off x="7621148" y="2286742"/>
            <a:ext cx="2286025" cy="2286025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68398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5CB21A53-6FB1-525B-E4F0-F59E8EDA975E}"/>
              </a:ext>
            </a:extLst>
          </p:cNvPr>
          <p:cNvSpPr/>
          <p:nvPr/>
        </p:nvSpPr>
        <p:spPr>
          <a:xfrm>
            <a:off x="7621148" y="0"/>
            <a:ext cx="2286025" cy="2286025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00A3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7835CE72-ED67-FFB3-4AF2-B219E802D267}"/>
              </a:ext>
            </a:extLst>
          </p:cNvPr>
          <p:cNvSpPr/>
          <p:nvPr/>
        </p:nvSpPr>
        <p:spPr>
          <a:xfrm>
            <a:off x="9907174" y="4571739"/>
            <a:ext cx="2286025" cy="1143013"/>
          </a:xfrm>
          <a:custGeom>
            <a:avLst/>
            <a:gdLst>
              <a:gd name="connsiteX0" fmla="*/ 2286026 w 2286025"/>
              <a:gd name="connsiteY0" fmla="*/ 1143012 h 1143013"/>
              <a:gd name="connsiteX1" fmla="*/ 0 w 2286025"/>
              <a:gd name="connsiteY1" fmla="*/ 1143014 h 1143013"/>
              <a:gd name="connsiteX2" fmla="*/ 1143012 w 2286025"/>
              <a:gd name="connsiteY2" fmla="*/ 0 h 1143013"/>
              <a:gd name="connsiteX3" fmla="*/ 2286026 w 2286025"/>
              <a:gd name="connsiteY3" fmla="*/ 1143012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2"/>
                </a:moveTo>
                <a:lnTo>
                  <a:pt x="0" y="1143014"/>
                </a:lnTo>
                <a:cubicBezTo>
                  <a:pt x="-1" y="511785"/>
                  <a:pt x="511783" y="0"/>
                  <a:pt x="1143012" y="0"/>
                </a:cubicBezTo>
                <a:cubicBezTo>
                  <a:pt x="1774241" y="0"/>
                  <a:pt x="2286026" y="511783"/>
                  <a:pt x="2286026" y="1143012"/>
                </a:cubicBezTo>
                <a:close/>
              </a:path>
            </a:pathLst>
          </a:custGeom>
          <a:solidFill>
            <a:srgbClr val="123F9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B0FB8D35-F14F-4A1B-A129-BCD790B43475}"/>
              </a:ext>
            </a:extLst>
          </p:cNvPr>
          <p:cNvSpPr/>
          <p:nvPr/>
        </p:nvSpPr>
        <p:spPr>
          <a:xfrm>
            <a:off x="9907174" y="1142451"/>
            <a:ext cx="2286025" cy="1143013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FBB70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7E72A2F5-A3A4-2ABF-26F3-A5CDEF0BE5E5}"/>
              </a:ext>
            </a:extLst>
          </p:cNvPr>
          <p:cNvSpPr/>
          <p:nvPr/>
        </p:nvSpPr>
        <p:spPr>
          <a:xfrm>
            <a:off x="6478134" y="-545"/>
            <a:ext cx="1143013" cy="2286025"/>
          </a:xfrm>
          <a:custGeom>
            <a:avLst/>
            <a:gdLst>
              <a:gd name="connsiteX0" fmla="*/ 1143013 w 1143013"/>
              <a:gd name="connsiteY0" fmla="*/ 2286026 h 2286025"/>
              <a:gd name="connsiteX1" fmla="*/ 1143012 w 1143013"/>
              <a:gd name="connsiteY1" fmla="*/ 0 h 2286025"/>
              <a:gd name="connsiteX2" fmla="*/ 0 w 1143013"/>
              <a:gd name="connsiteY2" fmla="*/ 1143014 h 2286025"/>
              <a:gd name="connsiteX3" fmla="*/ 1143013 w 1143013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13" h="2286025">
                <a:moveTo>
                  <a:pt x="1143013" y="2286026"/>
                </a:moveTo>
                <a:lnTo>
                  <a:pt x="1143012" y="0"/>
                </a:lnTo>
                <a:lnTo>
                  <a:pt x="0" y="1143014"/>
                </a:lnTo>
                <a:lnTo>
                  <a:pt x="1143013" y="2286026"/>
                </a:lnTo>
                <a:close/>
              </a:path>
            </a:pathLst>
          </a:custGeom>
          <a:solidFill>
            <a:srgbClr val="E82E4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C9D5A06-4B5F-5150-061F-8455585C64F0}"/>
              </a:ext>
            </a:extLst>
          </p:cNvPr>
          <p:cNvSpPr/>
          <p:nvPr/>
        </p:nvSpPr>
        <p:spPr>
          <a:xfrm>
            <a:off x="9907168" y="2285706"/>
            <a:ext cx="2286036" cy="2286039"/>
          </a:xfrm>
          <a:custGeom>
            <a:avLst/>
            <a:gdLst>
              <a:gd name="connsiteX0" fmla="*/ 2286033 w 2286036"/>
              <a:gd name="connsiteY0" fmla="*/ 0 h 2286039"/>
              <a:gd name="connsiteX1" fmla="*/ 2286037 w 2286036"/>
              <a:gd name="connsiteY1" fmla="*/ 2286036 h 2286039"/>
              <a:gd name="connsiteX2" fmla="*/ 0 w 2286036"/>
              <a:gd name="connsiteY2" fmla="*/ 2286039 h 2286039"/>
              <a:gd name="connsiteX3" fmla="*/ 2286033 w 2286036"/>
              <a:gd name="connsiteY3" fmla="*/ 0 h 2286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6" h="2286039">
                <a:moveTo>
                  <a:pt x="2286033" y="0"/>
                </a:moveTo>
                <a:lnTo>
                  <a:pt x="2286037" y="2286036"/>
                </a:lnTo>
                <a:lnTo>
                  <a:pt x="0" y="2286039"/>
                </a:lnTo>
                <a:lnTo>
                  <a:pt x="2286033" y="0"/>
                </a:lnTo>
                <a:close/>
              </a:path>
            </a:pathLst>
          </a:custGeom>
          <a:solidFill>
            <a:srgbClr val="00A14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1F9A396-0EEA-2B0B-8AA0-DE358108E8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1995" y="5030067"/>
            <a:ext cx="5616000" cy="963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CADEFD4-6B11-AE69-9A08-71FC23F985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996" y="220648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Tijdelijke aanduiding voor tekst 26">
            <a:extLst>
              <a:ext uri="{FF2B5EF4-FFF2-40B4-BE49-F238E27FC236}">
                <a16:creationId xmlns:a16="http://schemas.microsoft.com/office/drawing/2014/main" id="{40A5C408-5E3E-D255-18F2-1071AD120D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Tijdelijke aanduiding voor tekst 26">
            <a:extLst>
              <a:ext uri="{FF2B5EF4-FFF2-40B4-BE49-F238E27FC236}">
                <a16:creationId xmlns:a16="http://schemas.microsoft.com/office/drawing/2014/main" id="{5F4B7A6B-4044-14D4-784F-331FC19D9E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Add</a:t>
            </a:r>
            <a:r>
              <a:rPr lang="nl-NL" dirty="0"/>
              <a:t> name or descriptor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5C48F7-BB2C-E74C-C1B2-C65E8B1B3383}"/>
              </a:ext>
            </a:extLst>
          </p:cNvPr>
          <p:cNvSpPr txBox="1"/>
          <p:nvPr userDrawn="1"/>
        </p:nvSpPr>
        <p:spPr>
          <a:xfrm>
            <a:off x="7422078" y="6284426"/>
            <a:ext cx="23513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81BE72E1-A7D6-DB40-9E4F-BB9483D61517}" type="datetime3">
              <a:rPr lang="en-US" sz="1200" smtClean="0"/>
              <a:t>11 August 2026</a:t>
            </a:fld>
            <a:endParaRPr lang="en-BE" sz="12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1FA956-B2D0-88B1-1DD8-9CF6093CD4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1819" y="280154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83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ark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3CAE82DC-C843-24AF-7C4F-F73308DBB9C8}"/>
              </a:ext>
            </a:extLst>
          </p:cNvPr>
          <p:cNvGrpSpPr/>
          <p:nvPr/>
        </p:nvGrpSpPr>
        <p:grpSpPr>
          <a:xfrm>
            <a:off x="7619944" y="0"/>
            <a:ext cx="4572056" cy="6858000"/>
            <a:chOff x="7621146" y="-5"/>
            <a:chExt cx="4572058" cy="6858004"/>
          </a:xfrm>
        </p:grpSpPr>
        <p:sp>
          <p:nvSpPr>
            <p:cNvPr id="6" name="Vrije vorm: vorm 5">
              <a:extLst>
                <a:ext uri="{FF2B5EF4-FFF2-40B4-BE49-F238E27FC236}">
                  <a16:creationId xmlns:a16="http://schemas.microsoft.com/office/drawing/2014/main" id="{C563F611-38B1-2032-B456-83619E58A643}"/>
                </a:ext>
              </a:extLst>
            </p:cNvPr>
            <p:cNvSpPr/>
            <p:nvPr/>
          </p:nvSpPr>
          <p:spPr>
            <a:xfrm>
              <a:off x="9907174" y="4571974"/>
              <a:ext cx="2286025" cy="2286025"/>
            </a:xfrm>
            <a:custGeom>
              <a:avLst/>
              <a:gdLst>
                <a:gd name="connsiteX0" fmla="*/ 2286026 w 2286025"/>
                <a:gd name="connsiteY0" fmla="*/ 1143013 h 2286025"/>
                <a:gd name="connsiteX1" fmla="*/ 1143013 w 2286025"/>
                <a:gd name="connsiteY1" fmla="*/ 2286026 h 2286025"/>
                <a:gd name="connsiteX2" fmla="*/ -1 w 2286025"/>
                <a:gd name="connsiteY2" fmla="*/ 1143013 h 2286025"/>
                <a:gd name="connsiteX3" fmla="*/ 1143013 w 2286025"/>
                <a:gd name="connsiteY3" fmla="*/ 0 h 2286025"/>
                <a:gd name="connsiteX4" fmla="*/ 2286026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6" y="1143013"/>
                  </a:moveTo>
                  <a:cubicBezTo>
                    <a:pt x="2286026" y="1774282"/>
                    <a:pt x="1774282" y="2286026"/>
                    <a:pt x="1143013" y="2286026"/>
                  </a:cubicBezTo>
                  <a:cubicBezTo>
                    <a:pt x="511744" y="2286026"/>
                    <a:pt x="-1" y="1774282"/>
                    <a:pt x="-1" y="1143013"/>
                  </a:cubicBezTo>
                  <a:cubicBezTo>
                    <a:pt x="-1" y="511745"/>
                    <a:pt x="511743" y="0"/>
                    <a:pt x="1143013" y="0"/>
                  </a:cubicBezTo>
                  <a:cubicBezTo>
                    <a:pt x="1774281" y="0"/>
                    <a:pt x="2286026" y="511745"/>
                    <a:pt x="2286026" y="1143013"/>
                  </a:cubicBezTo>
                  <a:close/>
                </a:path>
              </a:pathLst>
            </a:custGeom>
            <a:solidFill>
              <a:srgbClr val="00A14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E47D3D4E-9ACE-D283-BCDD-03C00B56B5AE}"/>
                </a:ext>
              </a:extLst>
            </p:cNvPr>
            <p:cNvSpPr/>
            <p:nvPr/>
          </p:nvSpPr>
          <p:spPr>
            <a:xfrm rot="2700000">
              <a:off x="10241959" y="2620804"/>
              <a:ext cx="1616455" cy="1616455"/>
            </a:xfrm>
            <a:custGeom>
              <a:avLst/>
              <a:gdLst>
                <a:gd name="connsiteX0" fmla="*/ 0 w 1616455"/>
                <a:gd name="connsiteY0" fmla="*/ 0 h 1616455"/>
                <a:gd name="connsiteX1" fmla="*/ 1616455 w 1616455"/>
                <a:gd name="connsiteY1" fmla="*/ 0 h 1616455"/>
                <a:gd name="connsiteX2" fmla="*/ 1616455 w 1616455"/>
                <a:gd name="connsiteY2" fmla="*/ 1616455 h 1616455"/>
                <a:gd name="connsiteX3" fmla="*/ 0 w 1616455"/>
                <a:gd name="connsiteY3" fmla="*/ 1616455 h 161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5" h="1616455">
                  <a:moveTo>
                    <a:pt x="0" y="0"/>
                  </a:moveTo>
                  <a:lnTo>
                    <a:pt x="1616455" y="0"/>
                  </a:lnTo>
                  <a:lnTo>
                    <a:pt x="1616455" y="1616455"/>
                  </a:lnTo>
                  <a:lnTo>
                    <a:pt x="0" y="1616455"/>
                  </a:lnTo>
                  <a:close/>
                </a:path>
              </a:pathLst>
            </a:custGeom>
            <a:solidFill>
              <a:srgbClr val="E82E4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B023998D-C006-A129-B939-66EBA515E1C8}"/>
                </a:ext>
              </a:extLst>
            </p:cNvPr>
            <p:cNvSpPr/>
            <p:nvPr/>
          </p:nvSpPr>
          <p:spPr>
            <a:xfrm>
              <a:off x="7621148" y="2285714"/>
              <a:ext cx="2286025" cy="2286025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0DDE395E-B364-D37D-5FD1-2B830CBC2632}"/>
                </a:ext>
              </a:extLst>
            </p:cNvPr>
            <p:cNvSpPr/>
            <p:nvPr/>
          </p:nvSpPr>
          <p:spPr>
            <a:xfrm>
              <a:off x="7621146" y="0"/>
              <a:ext cx="2286025" cy="2286025"/>
            </a:xfrm>
            <a:custGeom>
              <a:avLst/>
              <a:gdLst>
                <a:gd name="connsiteX0" fmla="*/ 2286026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6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6" y="1143013"/>
                  </a:moveTo>
                  <a:cubicBezTo>
                    <a:pt x="2286026" y="1774282"/>
                    <a:pt x="1774282" y="2286026"/>
                    <a:pt x="1143013" y="2286026"/>
                  </a:cubicBezTo>
                  <a:cubicBezTo>
                    <a:pt x="511745" y="2286026"/>
                    <a:pt x="0" y="1774282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6" y="511744"/>
                    <a:pt x="2286026" y="1143013"/>
                  </a:cubicBezTo>
                  <a:close/>
                </a:path>
              </a:pathLst>
            </a:custGeom>
            <a:solidFill>
              <a:srgbClr val="00A3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233AE839-8025-3840-0C31-EB8B5332C5D6}"/>
                </a:ext>
              </a:extLst>
            </p:cNvPr>
            <p:cNvSpPr/>
            <p:nvPr/>
          </p:nvSpPr>
          <p:spPr>
            <a:xfrm>
              <a:off x="7621147" y="4571739"/>
              <a:ext cx="2286025" cy="1143013"/>
            </a:xfrm>
            <a:custGeom>
              <a:avLst/>
              <a:gdLst>
                <a:gd name="connsiteX0" fmla="*/ 2286026 w 2286025"/>
                <a:gd name="connsiteY0" fmla="*/ 1143013 h 1143013"/>
                <a:gd name="connsiteX1" fmla="*/ 0 w 2286025"/>
                <a:gd name="connsiteY1" fmla="*/ 1143014 h 1143013"/>
                <a:gd name="connsiteX2" fmla="*/ 1143012 w 2286025"/>
                <a:gd name="connsiteY2" fmla="*/ 0 h 1143013"/>
                <a:gd name="connsiteX3" fmla="*/ 2286026 w 2286025"/>
                <a:gd name="connsiteY3" fmla="*/ 1143013 h 114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3">
                  <a:moveTo>
                    <a:pt x="2286026" y="1143013"/>
                  </a:moveTo>
                  <a:lnTo>
                    <a:pt x="0" y="1143014"/>
                  </a:lnTo>
                  <a:cubicBezTo>
                    <a:pt x="0" y="511784"/>
                    <a:pt x="511784" y="0"/>
                    <a:pt x="1143012" y="0"/>
                  </a:cubicBezTo>
                  <a:cubicBezTo>
                    <a:pt x="1774242" y="0"/>
                    <a:pt x="2286026" y="511784"/>
                    <a:pt x="2286026" y="1143013"/>
                  </a:cubicBezTo>
                  <a:close/>
                </a:path>
              </a:pathLst>
            </a:custGeom>
            <a:solidFill>
              <a:srgbClr val="EE64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" name="Vrije vorm: vorm 14">
              <a:extLst>
                <a:ext uri="{FF2B5EF4-FFF2-40B4-BE49-F238E27FC236}">
                  <a16:creationId xmlns:a16="http://schemas.microsoft.com/office/drawing/2014/main" id="{C14D20DD-EB8E-D491-50DA-258711D4E711}"/>
                </a:ext>
              </a:extLst>
            </p:cNvPr>
            <p:cNvSpPr/>
            <p:nvPr/>
          </p:nvSpPr>
          <p:spPr>
            <a:xfrm>
              <a:off x="9907168" y="-5"/>
              <a:ext cx="2286036" cy="2286036"/>
            </a:xfrm>
            <a:custGeom>
              <a:avLst/>
              <a:gdLst>
                <a:gd name="connsiteX0" fmla="*/ 2286037 w 2286036"/>
                <a:gd name="connsiteY0" fmla="*/ 2286036 h 2286036"/>
                <a:gd name="connsiteX1" fmla="*/ 0 w 2286036"/>
                <a:gd name="connsiteY1" fmla="*/ 2286036 h 2286036"/>
                <a:gd name="connsiteX2" fmla="*/ 0 w 2286036"/>
                <a:gd name="connsiteY2" fmla="*/ 0 h 2286036"/>
                <a:gd name="connsiteX3" fmla="*/ 2286037 w 2286036"/>
                <a:gd name="connsiteY3" fmla="*/ 2286036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6" h="2286036">
                  <a:moveTo>
                    <a:pt x="2286037" y="2286036"/>
                  </a:moveTo>
                  <a:lnTo>
                    <a:pt x="0" y="2286036"/>
                  </a:lnTo>
                  <a:lnTo>
                    <a:pt x="0" y="0"/>
                  </a:lnTo>
                  <a:lnTo>
                    <a:pt x="2286037" y="2286036"/>
                  </a:lnTo>
                  <a:close/>
                </a:path>
              </a:pathLst>
            </a:custGeom>
            <a:solidFill>
              <a:srgbClr val="68398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4F9D0E7-B088-7D78-A63B-ED616832FC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1995" y="5030067"/>
            <a:ext cx="5616000" cy="9639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2C3ED83-C284-DFF3-6178-7D20BDC513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996" y="220648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ijdelijke aanduiding voor tekst 26">
            <a:extLst>
              <a:ext uri="{FF2B5EF4-FFF2-40B4-BE49-F238E27FC236}">
                <a16:creationId xmlns:a16="http://schemas.microsoft.com/office/drawing/2014/main" id="{95C72ED6-2C18-B726-B981-B86F2DACCE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4" name="Tijdelijke aanduiding voor tekst 26">
            <a:extLst>
              <a:ext uri="{FF2B5EF4-FFF2-40B4-BE49-F238E27FC236}">
                <a16:creationId xmlns:a16="http://schemas.microsoft.com/office/drawing/2014/main" id="{D9C354AE-094C-0219-0443-23C3FBBD75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1996" y="6329094"/>
            <a:ext cx="5616000" cy="24702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 err="1"/>
              <a:t>Add</a:t>
            </a:r>
            <a:r>
              <a:rPr lang="nl-NL" dirty="0"/>
              <a:t> name or descriptor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3F8D0C-DB72-413F-5706-D2E61CEBC58D}"/>
              </a:ext>
            </a:extLst>
          </p:cNvPr>
          <p:cNvSpPr txBox="1"/>
          <p:nvPr userDrawn="1"/>
        </p:nvSpPr>
        <p:spPr>
          <a:xfrm>
            <a:off x="7422078" y="6284426"/>
            <a:ext cx="23513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0FA17A3D-9CC9-7045-8EDF-CDDBA677654B}" type="datetime3">
              <a:rPr lang="en-US" sz="1200" smtClean="0"/>
              <a:t>11 August 2026</a:t>
            </a:fld>
            <a:endParaRPr lang="en-BE" sz="12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80E1B79-F930-809D-0F1F-A1158F2041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1819" y="280154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69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4925F7-3367-5E1C-72A7-0F7C7D5098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42899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01</a:t>
            </a:r>
            <a:br>
              <a:rPr lang="en-US" dirty="0"/>
            </a:br>
            <a:r>
              <a:rPr lang="en-US" dirty="0"/>
              <a:t>Click to edit chapter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172C627-6B22-1CE4-C94A-AD37FEE63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000" y="288000"/>
            <a:ext cx="914400" cy="485775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D7874E6-8F32-E150-BAF7-B511F20500C6}"/>
              </a:ext>
            </a:extLst>
          </p:cNvPr>
          <p:cNvSpPr/>
          <p:nvPr/>
        </p:nvSpPr>
        <p:spPr>
          <a:xfrm>
            <a:off x="6319232" y="979711"/>
            <a:ext cx="1959432" cy="1959432"/>
          </a:xfrm>
          <a:custGeom>
            <a:avLst/>
            <a:gdLst>
              <a:gd name="connsiteX0" fmla="*/ 1959432 w 1959432"/>
              <a:gd name="connsiteY0" fmla="*/ 979716 h 1959432"/>
              <a:gd name="connsiteX1" fmla="*/ 979716 w 1959432"/>
              <a:gd name="connsiteY1" fmla="*/ 1959432 h 1959432"/>
              <a:gd name="connsiteX2" fmla="*/ 0 w 1959432"/>
              <a:gd name="connsiteY2" fmla="*/ 979716 h 1959432"/>
              <a:gd name="connsiteX3" fmla="*/ 979716 w 1959432"/>
              <a:gd name="connsiteY3" fmla="*/ 0 h 1959432"/>
              <a:gd name="connsiteX4" fmla="*/ 1959432 w 1959432"/>
              <a:gd name="connsiteY4" fmla="*/ 979716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432" h="1959432">
                <a:moveTo>
                  <a:pt x="1959432" y="979716"/>
                </a:moveTo>
                <a:cubicBezTo>
                  <a:pt x="1959432" y="1520798"/>
                  <a:pt x="1520799" y="1959432"/>
                  <a:pt x="979716" y="1959432"/>
                </a:cubicBezTo>
                <a:cubicBezTo>
                  <a:pt x="438634" y="1959432"/>
                  <a:pt x="0" y="1520798"/>
                  <a:pt x="0" y="979716"/>
                </a:cubicBezTo>
                <a:cubicBezTo>
                  <a:pt x="0" y="438634"/>
                  <a:pt x="438634" y="0"/>
                  <a:pt x="979716" y="0"/>
                </a:cubicBezTo>
                <a:cubicBezTo>
                  <a:pt x="1520799" y="0"/>
                  <a:pt x="1959432" y="438634"/>
                  <a:pt x="1959432" y="97971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2086703F-1C6B-9CEE-059F-79D72CC7F7D9}"/>
              </a:ext>
            </a:extLst>
          </p:cNvPr>
          <p:cNvSpPr/>
          <p:nvPr/>
        </p:nvSpPr>
        <p:spPr>
          <a:xfrm rot="18900000">
            <a:off x="10520734" y="5185526"/>
            <a:ext cx="1385515" cy="1385515"/>
          </a:xfrm>
          <a:custGeom>
            <a:avLst/>
            <a:gdLst>
              <a:gd name="connsiteX0" fmla="*/ 0 w 1385515"/>
              <a:gd name="connsiteY0" fmla="*/ 0 h 1385515"/>
              <a:gd name="connsiteX1" fmla="*/ 1385515 w 1385515"/>
              <a:gd name="connsiteY1" fmla="*/ 0 h 1385515"/>
              <a:gd name="connsiteX2" fmla="*/ 1385515 w 1385515"/>
              <a:gd name="connsiteY2" fmla="*/ 1385516 h 1385515"/>
              <a:gd name="connsiteX3" fmla="*/ 0 w 1385515"/>
              <a:gd name="connsiteY3" fmla="*/ 1385516 h 13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515" h="1385515">
                <a:moveTo>
                  <a:pt x="0" y="0"/>
                </a:moveTo>
                <a:lnTo>
                  <a:pt x="1385515" y="0"/>
                </a:lnTo>
                <a:lnTo>
                  <a:pt x="1385515" y="1385516"/>
                </a:lnTo>
                <a:lnTo>
                  <a:pt x="0" y="13855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4737E12-FD75-B42D-8730-33325832D72C}"/>
              </a:ext>
            </a:extLst>
          </p:cNvPr>
          <p:cNvSpPr/>
          <p:nvPr/>
        </p:nvSpPr>
        <p:spPr>
          <a:xfrm>
            <a:off x="8278655" y="2939135"/>
            <a:ext cx="1959432" cy="1959432"/>
          </a:xfrm>
          <a:custGeom>
            <a:avLst/>
            <a:gdLst>
              <a:gd name="connsiteX0" fmla="*/ 0 w 1959432"/>
              <a:gd name="connsiteY0" fmla="*/ 0 h 1959432"/>
              <a:gd name="connsiteX1" fmla="*/ 1959433 w 1959432"/>
              <a:gd name="connsiteY1" fmla="*/ 0 h 1959432"/>
              <a:gd name="connsiteX2" fmla="*/ 1959433 w 1959432"/>
              <a:gd name="connsiteY2" fmla="*/ 1959432 h 1959432"/>
              <a:gd name="connsiteX3" fmla="*/ 0 w 1959432"/>
              <a:gd name="connsiteY3" fmla="*/ 1959432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1959432">
                <a:moveTo>
                  <a:pt x="0" y="0"/>
                </a:moveTo>
                <a:lnTo>
                  <a:pt x="1959433" y="0"/>
                </a:lnTo>
                <a:lnTo>
                  <a:pt x="1959433" y="1959432"/>
                </a:lnTo>
                <a:lnTo>
                  <a:pt x="0" y="1959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407AF6D-9000-F733-EA84-FF76C63BD23E}"/>
              </a:ext>
            </a:extLst>
          </p:cNvPr>
          <p:cNvSpPr/>
          <p:nvPr/>
        </p:nvSpPr>
        <p:spPr>
          <a:xfrm>
            <a:off x="8278655" y="4898567"/>
            <a:ext cx="1959432" cy="1959432"/>
          </a:xfrm>
          <a:custGeom>
            <a:avLst/>
            <a:gdLst>
              <a:gd name="connsiteX0" fmla="*/ 1959433 w 1959432"/>
              <a:gd name="connsiteY0" fmla="*/ 979716 h 1959432"/>
              <a:gd name="connsiteX1" fmla="*/ 979716 w 1959432"/>
              <a:gd name="connsiteY1" fmla="*/ 1959432 h 1959432"/>
              <a:gd name="connsiteX2" fmla="*/ 0 w 1959432"/>
              <a:gd name="connsiteY2" fmla="*/ 979716 h 1959432"/>
              <a:gd name="connsiteX3" fmla="*/ 979716 w 1959432"/>
              <a:gd name="connsiteY3" fmla="*/ 0 h 1959432"/>
              <a:gd name="connsiteX4" fmla="*/ 1959433 w 1959432"/>
              <a:gd name="connsiteY4" fmla="*/ 979716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432" h="1959432">
                <a:moveTo>
                  <a:pt x="1959433" y="979716"/>
                </a:moveTo>
                <a:cubicBezTo>
                  <a:pt x="1959433" y="1520798"/>
                  <a:pt x="1520799" y="1959432"/>
                  <a:pt x="979716" y="1959432"/>
                </a:cubicBezTo>
                <a:cubicBezTo>
                  <a:pt x="438634" y="1959432"/>
                  <a:pt x="0" y="1520799"/>
                  <a:pt x="0" y="979716"/>
                </a:cubicBezTo>
                <a:cubicBezTo>
                  <a:pt x="0" y="438634"/>
                  <a:pt x="438634" y="0"/>
                  <a:pt x="979716" y="0"/>
                </a:cubicBezTo>
                <a:cubicBezTo>
                  <a:pt x="1520799" y="0"/>
                  <a:pt x="1959433" y="438634"/>
                  <a:pt x="1959433" y="97971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514ADAA3-453A-9C26-2FBA-422163CFD1A2}"/>
              </a:ext>
            </a:extLst>
          </p:cNvPr>
          <p:cNvSpPr/>
          <p:nvPr/>
        </p:nvSpPr>
        <p:spPr>
          <a:xfrm>
            <a:off x="8278655" y="1959427"/>
            <a:ext cx="1959432" cy="979716"/>
          </a:xfrm>
          <a:custGeom>
            <a:avLst/>
            <a:gdLst>
              <a:gd name="connsiteX0" fmla="*/ 1959432 w 1959432"/>
              <a:gd name="connsiteY0" fmla="*/ 1 h 979716"/>
              <a:gd name="connsiteX1" fmla="*/ 0 w 1959432"/>
              <a:gd name="connsiteY1" fmla="*/ 0 h 979716"/>
              <a:gd name="connsiteX2" fmla="*/ 979715 w 1959432"/>
              <a:gd name="connsiteY2" fmla="*/ 979717 h 979716"/>
              <a:gd name="connsiteX3" fmla="*/ 1959432 w 1959432"/>
              <a:gd name="connsiteY3" fmla="*/ 1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1959432" y="1"/>
                </a:moveTo>
                <a:lnTo>
                  <a:pt x="0" y="0"/>
                </a:lnTo>
                <a:cubicBezTo>
                  <a:pt x="0" y="541049"/>
                  <a:pt x="438667" y="979716"/>
                  <a:pt x="979715" y="979717"/>
                </a:cubicBezTo>
                <a:cubicBezTo>
                  <a:pt x="1520764" y="979717"/>
                  <a:pt x="1959432" y="541049"/>
                  <a:pt x="1959432" y="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13A82B70-3E4B-D590-C7AB-B541A730BDE4}"/>
              </a:ext>
            </a:extLst>
          </p:cNvPr>
          <p:cNvSpPr/>
          <p:nvPr/>
        </p:nvSpPr>
        <p:spPr>
          <a:xfrm>
            <a:off x="6319232" y="-4"/>
            <a:ext cx="1959432" cy="979716"/>
          </a:xfrm>
          <a:custGeom>
            <a:avLst/>
            <a:gdLst>
              <a:gd name="connsiteX0" fmla="*/ 0 w 1959432"/>
              <a:gd name="connsiteY0" fmla="*/ 979716 h 979716"/>
              <a:gd name="connsiteX1" fmla="*/ 1959432 w 1959432"/>
              <a:gd name="connsiteY1" fmla="*/ 979716 h 979716"/>
              <a:gd name="connsiteX2" fmla="*/ 979716 w 1959432"/>
              <a:gd name="connsiteY2" fmla="*/ 0 h 979716"/>
              <a:gd name="connsiteX3" fmla="*/ 0 w 1959432"/>
              <a:gd name="connsiteY3" fmla="*/ 979716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0" y="979716"/>
                </a:moveTo>
                <a:lnTo>
                  <a:pt x="1959432" y="979716"/>
                </a:lnTo>
                <a:lnTo>
                  <a:pt x="979716" y="0"/>
                </a:lnTo>
                <a:lnTo>
                  <a:pt x="0" y="9797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BF269EE7-C1AF-3F62-C49F-070358B3ED1D}"/>
              </a:ext>
            </a:extLst>
          </p:cNvPr>
          <p:cNvSpPr/>
          <p:nvPr/>
        </p:nvSpPr>
        <p:spPr>
          <a:xfrm>
            <a:off x="6319241" y="2939143"/>
            <a:ext cx="1959414" cy="979707"/>
          </a:xfrm>
          <a:custGeom>
            <a:avLst/>
            <a:gdLst>
              <a:gd name="connsiteX0" fmla="*/ 1959415 w 1959414"/>
              <a:gd name="connsiteY0" fmla="*/ 0 h 979707"/>
              <a:gd name="connsiteX1" fmla="*/ 0 w 1959414"/>
              <a:gd name="connsiteY1" fmla="*/ 1 h 979707"/>
              <a:gd name="connsiteX2" fmla="*/ 979708 w 1959414"/>
              <a:gd name="connsiteY2" fmla="*/ 979708 h 979707"/>
              <a:gd name="connsiteX3" fmla="*/ 1959415 w 1959414"/>
              <a:gd name="connsiteY3" fmla="*/ 0 h 979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14" h="979707">
                <a:moveTo>
                  <a:pt x="1959415" y="0"/>
                </a:moveTo>
                <a:lnTo>
                  <a:pt x="0" y="1"/>
                </a:lnTo>
                <a:lnTo>
                  <a:pt x="979708" y="979708"/>
                </a:lnTo>
                <a:lnTo>
                  <a:pt x="1959415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BD6879C0-8027-C467-721B-B6EA184AF2D1}"/>
              </a:ext>
            </a:extLst>
          </p:cNvPr>
          <p:cNvSpPr/>
          <p:nvPr/>
        </p:nvSpPr>
        <p:spPr>
          <a:xfrm rot="8100000">
            <a:off x="4646758" y="289739"/>
            <a:ext cx="1385515" cy="1385515"/>
          </a:xfrm>
          <a:custGeom>
            <a:avLst/>
            <a:gdLst>
              <a:gd name="connsiteX0" fmla="*/ 0 w 1385515"/>
              <a:gd name="connsiteY0" fmla="*/ 0 h 1385515"/>
              <a:gd name="connsiteX1" fmla="*/ 1385515 w 1385515"/>
              <a:gd name="connsiteY1" fmla="*/ 0 h 1385515"/>
              <a:gd name="connsiteX2" fmla="*/ 1385515 w 1385515"/>
              <a:gd name="connsiteY2" fmla="*/ 1385516 h 1385515"/>
              <a:gd name="connsiteX3" fmla="*/ 0 w 1385515"/>
              <a:gd name="connsiteY3" fmla="*/ 1385516 h 13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515" h="1385515">
                <a:moveTo>
                  <a:pt x="0" y="0"/>
                </a:moveTo>
                <a:lnTo>
                  <a:pt x="1385515" y="0"/>
                </a:lnTo>
                <a:lnTo>
                  <a:pt x="1385515" y="1385516"/>
                </a:lnTo>
                <a:lnTo>
                  <a:pt x="0" y="13855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80F902A1-E45C-814F-FECF-6D8954C7AEB7}"/>
              </a:ext>
            </a:extLst>
          </p:cNvPr>
          <p:cNvSpPr/>
          <p:nvPr/>
        </p:nvSpPr>
        <p:spPr>
          <a:xfrm rot="10800000">
            <a:off x="2400367" y="2781"/>
            <a:ext cx="1959432" cy="1959432"/>
          </a:xfrm>
          <a:custGeom>
            <a:avLst/>
            <a:gdLst>
              <a:gd name="connsiteX0" fmla="*/ 0 w 1959432"/>
              <a:gd name="connsiteY0" fmla="*/ 0 h 1959432"/>
              <a:gd name="connsiteX1" fmla="*/ 1959432 w 1959432"/>
              <a:gd name="connsiteY1" fmla="*/ 0 h 1959432"/>
              <a:gd name="connsiteX2" fmla="*/ 1959432 w 1959432"/>
              <a:gd name="connsiteY2" fmla="*/ 1959432 h 1959432"/>
              <a:gd name="connsiteX3" fmla="*/ 0 w 1959432"/>
              <a:gd name="connsiteY3" fmla="*/ 1959432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1959432">
                <a:moveTo>
                  <a:pt x="0" y="0"/>
                </a:moveTo>
                <a:lnTo>
                  <a:pt x="1959432" y="0"/>
                </a:lnTo>
                <a:lnTo>
                  <a:pt x="1959432" y="1959432"/>
                </a:lnTo>
                <a:lnTo>
                  <a:pt x="0" y="1959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ECF82274-B301-1AF4-CC14-71F8F6BD4890}"/>
              </a:ext>
            </a:extLst>
          </p:cNvPr>
          <p:cNvSpPr/>
          <p:nvPr/>
        </p:nvSpPr>
        <p:spPr>
          <a:xfrm>
            <a:off x="4359799" y="1962213"/>
            <a:ext cx="1959432" cy="979716"/>
          </a:xfrm>
          <a:custGeom>
            <a:avLst/>
            <a:gdLst>
              <a:gd name="connsiteX0" fmla="*/ 1959432 w 1959432"/>
              <a:gd name="connsiteY0" fmla="*/ 0 h 979716"/>
              <a:gd name="connsiteX1" fmla="*/ 0 w 1959432"/>
              <a:gd name="connsiteY1" fmla="*/ 1 h 979716"/>
              <a:gd name="connsiteX2" fmla="*/ 979717 w 1959432"/>
              <a:gd name="connsiteY2" fmla="*/ 979716 h 979716"/>
              <a:gd name="connsiteX3" fmla="*/ 1959432 w 1959432"/>
              <a:gd name="connsiteY3" fmla="*/ 0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1959432" y="0"/>
                </a:moveTo>
                <a:lnTo>
                  <a:pt x="0" y="1"/>
                </a:lnTo>
                <a:cubicBezTo>
                  <a:pt x="0" y="541049"/>
                  <a:pt x="438668" y="979717"/>
                  <a:pt x="979717" y="979716"/>
                </a:cubicBezTo>
                <a:cubicBezTo>
                  <a:pt x="1520765" y="979716"/>
                  <a:pt x="1959433" y="541048"/>
                  <a:pt x="1959432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tekst 26">
            <a:extLst>
              <a:ext uri="{FF2B5EF4-FFF2-40B4-BE49-F238E27FC236}">
                <a16:creationId xmlns:a16="http://schemas.microsoft.com/office/drawing/2014/main" id="{3323596C-789A-A39A-B269-94D6937570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8655" y="288000"/>
            <a:ext cx="3433345" cy="57232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974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752C6DDF-7D23-2B36-06F0-BF7E049D5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6" name="Tijdelijke aanduiding voor inhoud 15">
            <a:extLst>
              <a:ext uri="{FF2B5EF4-FFF2-40B4-BE49-F238E27FC236}">
                <a16:creationId xmlns:a16="http://schemas.microsoft.com/office/drawing/2014/main" id="{125A134B-4472-3C4F-313C-1F720D46F8A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2000" y="1941197"/>
            <a:ext cx="10608000" cy="4605686"/>
          </a:xfrm>
        </p:spPr>
        <p:txBody>
          <a:bodyPr/>
          <a:lstStyle>
            <a:lvl1pPr>
              <a:lnSpc>
                <a:spcPct val="114000"/>
              </a:lnSpc>
              <a:buClr>
                <a:srgbClr val="507AC2"/>
              </a:buClr>
              <a:defRPr/>
            </a:lvl1pPr>
            <a:lvl2pPr>
              <a:lnSpc>
                <a:spcPct val="114000"/>
              </a:lnSpc>
              <a:buClr>
                <a:srgbClr val="507AC2"/>
              </a:buClr>
              <a:defRPr/>
            </a:lvl2pPr>
            <a:lvl3pPr>
              <a:lnSpc>
                <a:spcPct val="114000"/>
              </a:lnSpc>
              <a:buClr>
                <a:srgbClr val="507AC2"/>
              </a:buClr>
              <a:defRPr/>
            </a:lvl3pPr>
            <a:lvl4pPr>
              <a:lnSpc>
                <a:spcPct val="114000"/>
              </a:lnSpc>
              <a:buClr>
                <a:srgbClr val="507AC2"/>
              </a:buClr>
              <a:defRPr/>
            </a:lvl4pPr>
            <a:lvl5pPr>
              <a:lnSpc>
                <a:spcPct val="114000"/>
              </a:lnSpc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4109B49-8E9B-045A-4FF2-6C1EEAF69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877578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inhoud 15">
            <a:extLst>
              <a:ext uri="{FF2B5EF4-FFF2-40B4-BE49-F238E27FC236}">
                <a16:creationId xmlns:a16="http://schemas.microsoft.com/office/drawing/2014/main" id="{125A134B-4472-3C4F-313C-1F720D46F8A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2000" y="1941197"/>
            <a:ext cx="10608000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454383B9-6827-26F2-8396-DE6E793DD38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D020A-7C2F-CCE6-2C4C-BE0419E0BC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2910A0CA-A2AF-1707-F6C0-C306876B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181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941197"/>
            <a:ext cx="5040000" cy="4605686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5E56D917-8B3E-E3F3-59B6-BFAF8729DE6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941197"/>
            <a:ext cx="5040000" cy="4605686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4A31AAF-BF23-0A37-0AC9-1605529D0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1FF692A7-8273-C9DE-2CF6-2DBE10E98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428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E11D0CE-46E7-3F62-6F16-774A16A33DF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9" y="1382389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2B77CE3-A4E3-B4AD-046D-A483AA6B73D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359998" y="1382388"/>
            <a:ext cx="5040001" cy="3225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635C777-7967-B221-E2C1-A813B0BBF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6F14BDDB-A0FC-AA7C-6931-0D2E4744818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941197"/>
            <a:ext cx="5040000" cy="4605686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1pPr>
            <a:lvl2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2pPr>
            <a:lvl3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3pPr>
            <a:lvl4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4pPr>
            <a:lvl5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3467D3E9-DCDF-6EC0-994D-A6933FB3202B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941197"/>
            <a:ext cx="5040000" cy="4605686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1pPr>
            <a:lvl2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2pPr>
            <a:lvl3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3pPr>
            <a:lvl4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4pPr>
            <a:lvl5pPr>
              <a:buClr>
                <a:srgbClr val="507AC2"/>
              </a:buClr>
              <a:defRPr>
                <a:solidFill>
                  <a:schemeClr val="tx1">
                    <a:alpha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2C08D2FE-85D7-220D-1997-6D3B19D0C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314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941197"/>
            <a:ext cx="5040000" cy="4619176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DCB1552-6BA2-5743-9E75-BCEA0A87BB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9998" y="2032987"/>
            <a:ext cx="720000" cy="720000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</p:txBody>
      </p:sp>
      <p:sp>
        <p:nvSpPr>
          <p:cNvPr id="6" name="Tijdelijke aanduiding voor afbeelding 4">
            <a:extLst>
              <a:ext uri="{FF2B5EF4-FFF2-40B4-BE49-F238E27FC236}">
                <a16:creationId xmlns:a16="http://schemas.microsoft.com/office/drawing/2014/main" id="{CB9A7961-F32D-C953-455F-8511A70229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83999" y="2032987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7" name="Tijdelijke aanduiding voor afbeelding 4">
            <a:extLst>
              <a:ext uri="{FF2B5EF4-FFF2-40B4-BE49-F238E27FC236}">
                <a16:creationId xmlns:a16="http://schemas.microsoft.com/office/drawing/2014/main" id="{49B8A7DA-608F-E1F1-3D28-26CAC74AEE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15998" y="2032987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9" name="Tijdelijke aanduiding voor afbeelding 4">
            <a:extLst>
              <a:ext uri="{FF2B5EF4-FFF2-40B4-BE49-F238E27FC236}">
                <a16:creationId xmlns:a16="http://schemas.microsoft.com/office/drawing/2014/main" id="{46E0DBD1-6B7F-DFCF-0D6D-21B1F6CB82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71998" y="2032987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0" name="Tijdelijke aanduiding voor afbeelding 4">
            <a:extLst>
              <a:ext uri="{FF2B5EF4-FFF2-40B4-BE49-F238E27FC236}">
                <a16:creationId xmlns:a16="http://schemas.microsoft.com/office/drawing/2014/main" id="{AB81FC5C-706E-D0C1-7398-256EE2A0A6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527998" y="2032987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Tijdelijke aanduiding voor afbeelding 4">
            <a:extLst>
              <a:ext uri="{FF2B5EF4-FFF2-40B4-BE49-F238E27FC236}">
                <a16:creationId xmlns:a16="http://schemas.microsoft.com/office/drawing/2014/main" id="{B2399D94-41F0-E023-E634-9E7013CADF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59998" y="4468045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4" name="Tijdelijke aanduiding voor afbeelding 4">
            <a:extLst>
              <a:ext uri="{FF2B5EF4-FFF2-40B4-BE49-F238E27FC236}">
                <a16:creationId xmlns:a16="http://schemas.microsoft.com/office/drawing/2014/main" id="{99FFE453-B38A-C4D5-C090-140F6D7B778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583999" y="4468045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5" name="Tijdelijke aanduiding voor afbeelding 4">
            <a:extLst>
              <a:ext uri="{FF2B5EF4-FFF2-40B4-BE49-F238E27FC236}">
                <a16:creationId xmlns:a16="http://schemas.microsoft.com/office/drawing/2014/main" id="{0A6ED53A-9F4A-5190-97D9-F6B0819D8BF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415998" y="4468045"/>
            <a:ext cx="720000" cy="720000"/>
          </a:xfrm>
        </p:spPr>
        <p:txBody>
          <a:bodyPr/>
          <a:lstStyle>
            <a:lvl1pPr marL="0" indent="0">
              <a:buFont typeface="+mj-lt"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</p:txBody>
      </p:sp>
      <p:sp>
        <p:nvSpPr>
          <p:cNvPr id="16" name="Tijdelijke aanduiding voor afbeelding 4">
            <a:extLst>
              <a:ext uri="{FF2B5EF4-FFF2-40B4-BE49-F238E27FC236}">
                <a16:creationId xmlns:a16="http://schemas.microsoft.com/office/drawing/2014/main" id="{5C627550-6F75-0716-F947-784C8BC2D5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476150" y="4468045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7" name="Tijdelijke aanduiding voor afbeelding 4">
            <a:extLst>
              <a:ext uri="{FF2B5EF4-FFF2-40B4-BE49-F238E27FC236}">
                <a16:creationId xmlns:a16="http://schemas.microsoft.com/office/drawing/2014/main" id="{A8318F08-255E-E28E-CA0B-DE12226A779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527998" y="4468045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7E12676C-3873-A993-4AE5-1FAF61ECE24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59998" y="3656359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D50B4E6-85A9-F1F2-6F39-E6CF32493F2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583999" y="3656359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F3C196DA-4005-DC96-0D43-0776658575F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415998" y="3656359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8FDBB679-F75E-40F0-8811-288DB1CB6E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476150" y="3656359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7" name="Tijdelijke aanduiding voor afbeelding 4">
            <a:extLst>
              <a:ext uri="{FF2B5EF4-FFF2-40B4-BE49-F238E27FC236}">
                <a16:creationId xmlns:a16="http://schemas.microsoft.com/office/drawing/2014/main" id="{94490BF4-7C50-E4CD-1745-F545080F5C7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527998" y="3656359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3" name="Tijdelijke aanduiding voor afbeelding 4">
            <a:extLst>
              <a:ext uri="{FF2B5EF4-FFF2-40B4-BE49-F238E27FC236}">
                <a16:creationId xmlns:a16="http://schemas.microsoft.com/office/drawing/2014/main" id="{2EE1009F-5ACA-4126-6A99-FE7F7ABEDD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59998" y="2844673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4" name="Tijdelijke aanduiding voor afbeelding 4">
            <a:extLst>
              <a:ext uri="{FF2B5EF4-FFF2-40B4-BE49-F238E27FC236}">
                <a16:creationId xmlns:a16="http://schemas.microsoft.com/office/drawing/2014/main" id="{8881785D-E343-C047-C655-39D0DEAE1B8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583999" y="2844673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5" name="Tijdelijke aanduiding voor afbeelding 4">
            <a:extLst>
              <a:ext uri="{FF2B5EF4-FFF2-40B4-BE49-F238E27FC236}">
                <a16:creationId xmlns:a16="http://schemas.microsoft.com/office/drawing/2014/main" id="{C935BDE4-424E-4501-7F4D-4B3F85DA9D7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415998" y="2844673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6" name="Tijdelijke aanduiding voor afbeelding 4">
            <a:extLst>
              <a:ext uri="{FF2B5EF4-FFF2-40B4-BE49-F238E27FC236}">
                <a16:creationId xmlns:a16="http://schemas.microsoft.com/office/drawing/2014/main" id="{08E04B72-2157-6BA7-4523-FC626B2E4D6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476150" y="2844673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7" name="Tijdelijke aanduiding voor afbeelding 4">
            <a:extLst>
              <a:ext uri="{FF2B5EF4-FFF2-40B4-BE49-F238E27FC236}">
                <a16:creationId xmlns:a16="http://schemas.microsoft.com/office/drawing/2014/main" id="{C8B873D7-32CD-A7F7-90FF-7312B8507F4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27998" y="2844673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04117451-BB96-E9B6-97E9-6A97A000244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359998" y="5279731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FE69476D-1624-40C2-DA08-83BEF5716D9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583999" y="5279731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81E8399D-88CC-75B0-9B5B-3ECDD1C665E8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15998" y="5279731"/>
            <a:ext cx="720000" cy="720000"/>
          </a:xfrm>
        </p:spPr>
        <p:txBody>
          <a:bodyPr/>
          <a:lstStyle>
            <a:lvl1pPr marL="0" indent="0">
              <a:buFont typeface="+mj-lt"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</p:txBody>
      </p:sp>
      <p:sp>
        <p:nvSpPr>
          <p:cNvPr id="22" name="Tijdelijke aanduiding voor afbeelding 4">
            <a:extLst>
              <a:ext uri="{FF2B5EF4-FFF2-40B4-BE49-F238E27FC236}">
                <a16:creationId xmlns:a16="http://schemas.microsoft.com/office/drawing/2014/main" id="{5A86DE8D-2B18-EC6A-2F90-19613D09B58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476150" y="5279731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8" name="Tijdelijke aanduiding voor afbeelding 4">
            <a:extLst>
              <a:ext uri="{FF2B5EF4-FFF2-40B4-BE49-F238E27FC236}">
                <a16:creationId xmlns:a16="http://schemas.microsoft.com/office/drawing/2014/main" id="{EB8F21E5-E7D0-1935-C2F3-6FC792A3497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527998" y="5279731"/>
            <a:ext cx="720000" cy="720000"/>
          </a:xfr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199AC4C-2A8C-563B-9DAB-3E70D8EB2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2FF0FF55-E995-19A7-A927-646856DBAE7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9" y="1382389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1" name="Tijdelijke aanduiding voor tekst 2">
            <a:extLst>
              <a:ext uri="{FF2B5EF4-FFF2-40B4-BE49-F238E27FC236}">
                <a16:creationId xmlns:a16="http://schemas.microsoft.com/office/drawing/2014/main" id="{385B5F98-A464-A53B-AB10-04C602A94E6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359998" y="1382388"/>
            <a:ext cx="5040001" cy="3225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8" name="Tijdelijke aanduiding voor titel 1">
            <a:extLst>
              <a:ext uri="{FF2B5EF4-FFF2-40B4-BE49-F238E27FC236}">
                <a16:creationId xmlns:a16="http://schemas.microsoft.com/office/drawing/2014/main" id="{DB68BBDB-800C-B4DA-26A4-780E8BD98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69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721714"/>
            <a:ext cx="5040000" cy="3878814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00ED5CDE-7DD7-6C29-351F-D60C9DAA6F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92000" y="135367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Tijdelijke aanduiding voor afbeelding 11">
            <a:extLst>
              <a:ext uri="{FF2B5EF4-FFF2-40B4-BE49-F238E27FC236}">
                <a16:creationId xmlns:a16="http://schemas.microsoft.com/office/drawing/2014/main" id="{FF99C2C0-57DE-865F-6FCB-599C11DF621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355295" y="135367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98FA3BDE-BCF0-9867-FFD9-16E5FE7A6B1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2129961"/>
            <a:ext cx="5040000" cy="3225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C2FF63A-F718-2692-DDB5-CAE2E3D83CB8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360000" y="2721714"/>
            <a:ext cx="5040000" cy="3878814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23D6B2A6-8B82-552B-5C44-65797C08164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55295" y="2129960"/>
            <a:ext cx="5040000" cy="3225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6978B2D-7A09-2916-21D0-72FD22A13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6" name="Tijdelijke aanduiding voor titel 1">
            <a:extLst>
              <a:ext uri="{FF2B5EF4-FFF2-40B4-BE49-F238E27FC236}">
                <a16:creationId xmlns:a16="http://schemas.microsoft.com/office/drawing/2014/main" id="{DBBD21DB-3DD5-CE29-7471-76FED3AB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031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  <p15:guide id="2" pos="48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36B21C0E-85D6-BE90-0206-45AD0D4362F2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C5FFC3-5F75-5246-054B-E4F0D5B92918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CCB94422-7EEB-D43D-A4B0-B4249C8AF168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CACCFB09-D7D1-5807-1E3D-CCB5DD0A9BD7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F98C765-EEF2-063A-BFDC-407F7481B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1324B594-AC8D-D219-CB08-42B70704266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ijdelijke aanduiding voor titel 1">
            <a:extLst>
              <a:ext uri="{FF2B5EF4-FFF2-40B4-BE49-F238E27FC236}">
                <a16:creationId xmlns:a16="http://schemas.microsoft.com/office/drawing/2014/main" id="{40D11602-1C70-1337-997C-83754B3B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20" name="Tijdelijke aanduiding voor tekst 2">
            <a:extLst>
              <a:ext uri="{FF2B5EF4-FFF2-40B4-BE49-F238E27FC236}">
                <a16:creationId xmlns:a16="http://schemas.microsoft.com/office/drawing/2014/main" id="{3A802CEA-9D0F-2EEA-58FE-0BF167ECDCF6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9592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60002" y="3429010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79998" y="3428996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9999" y="909007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99" y="909009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AFD1609-2092-C496-7D85-0466033B2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D5F1B7D4-31AF-A12E-9AD5-F1928B24BC4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D268542A-8D8A-A5EA-4977-736292712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A9269AA4-F365-CB63-BF8A-B87006DB48F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2953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9FD9FC05-1E9C-E4F0-2FDB-F453836D41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8909" y="895491"/>
            <a:ext cx="5069196" cy="5069184"/>
          </a:xfrm>
          <a:custGeom>
            <a:avLst/>
            <a:gdLst>
              <a:gd name="connsiteX0" fmla="*/ 2531702 w 5069196"/>
              <a:gd name="connsiteY0" fmla="*/ 1383467 h 5069184"/>
              <a:gd name="connsiteX1" fmla="*/ 2530945 w 5069196"/>
              <a:gd name="connsiteY1" fmla="*/ 1398469 h 5069184"/>
              <a:gd name="connsiteX2" fmla="*/ 1398469 w 5069196"/>
              <a:gd name="connsiteY2" fmla="*/ 2530943 h 5069184"/>
              <a:gd name="connsiteX3" fmla="*/ 1274255 w 5069196"/>
              <a:gd name="connsiteY3" fmla="*/ 2537216 h 5069184"/>
              <a:gd name="connsiteX4" fmla="*/ 2532229 w 5069196"/>
              <a:gd name="connsiteY4" fmla="*/ 3795191 h 5069184"/>
              <a:gd name="connsiteX5" fmla="*/ 2557477 w 5069196"/>
              <a:gd name="connsiteY5" fmla="*/ 3544740 h 5069184"/>
              <a:gd name="connsiteX6" fmla="*/ 3575858 w 5069196"/>
              <a:gd name="connsiteY6" fmla="*/ 2551506 h 5069184"/>
              <a:gd name="connsiteX7" fmla="*/ 3680911 w 5069196"/>
              <a:gd name="connsiteY7" fmla="*/ 2537494 h 5069184"/>
              <a:gd name="connsiteX8" fmla="*/ 2531702 w 5069196"/>
              <a:gd name="connsiteY8" fmla="*/ 2537494 h 5069184"/>
              <a:gd name="connsiteX9" fmla="*/ 1268747 w 5069196"/>
              <a:gd name="connsiteY9" fmla="*/ 0 h 5069184"/>
              <a:gd name="connsiteX10" fmla="*/ 2530945 w 5069196"/>
              <a:gd name="connsiteY10" fmla="*/ 1139025 h 5069184"/>
              <a:gd name="connsiteX11" fmla="*/ 2531703 w 5069196"/>
              <a:gd name="connsiteY11" fmla="*/ 1154027 h 5069184"/>
              <a:gd name="connsiteX12" fmla="*/ 2531702 w 5069196"/>
              <a:gd name="connsiteY12" fmla="*/ 0 h 5069184"/>
              <a:gd name="connsiteX13" fmla="*/ 5069196 w 5069196"/>
              <a:gd name="connsiteY13" fmla="*/ 0 h 5069184"/>
              <a:gd name="connsiteX14" fmla="*/ 5069196 w 5069196"/>
              <a:gd name="connsiteY14" fmla="*/ 2537494 h 5069184"/>
              <a:gd name="connsiteX15" fmla="*/ 3915387 w 5069196"/>
              <a:gd name="connsiteY15" fmla="*/ 2537494 h 5069184"/>
              <a:gd name="connsiteX16" fmla="*/ 3930169 w 5069196"/>
              <a:gd name="connsiteY16" fmla="*/ 2538240 h 5069184"/>
              <a:gd name="connsiteX17" fmla="*/ 5069195 w 5069196"/>
              <a:gd name="connsiteY17" fmla="*/ 3800437 h 5069184"/>
              <a:gd name="connsiteX18" fmla="*/ 3800447 w 5069196"/>
              <a:gd name="connsiteY18" fmla="*/ 5069184 h 5069184"/>
              <a:gd name="connsiteX19" fmla="*/ 2557477 w 5069196"/>
              <a:gd name="connsiteY19" fmla="*/ 4056134 h 5069184"/>
              <a:gd name="connsiteX20" fmla="*/ 2532229 w 5069196"/>
              <a:gd name="connsiteY20" fmla="*/ 3805693 h 5069184"/>
              <a:gd name="connsiteX21" fmla="*/ 1268742 w 5069196"/>
              <a:gd name="connsiteY21" fmla="*/ 5069182 h 5069184"/>
              <a:gd name="connsiteX22" fmla="*/ 2 w 5069196"/>
              <a:gd name="connsiteY22" fmla="*/ 3800443 h 5069184"/>
              <a:gd name="connsiteX23" fmla="*/ 1263229 w 5069196"/>
              <a:gd name="connsiteY23" fmla="*/ 2537215 h 5069184"/>
              <a:gd name="connsiteX24" fmla="*/ 1139025 w 5069196"/>
              <a:gd name="connsiteY24" fmla="*/ 2530944 h 5069184"/>
              <a:gd name="connsiteX25" fmla="*/ 0 w 5069196"/>
              <a:gd name="connsiteY25" fmla="*/ 1268747 h 5069184"/>
              <a:gd name="connsiteX26" fmla="*/ 1268747 w 5069196"/>
              <a:gd name="connsiteY26" fmla="*/ 0 h 506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69196" h="5069184">
                <a:moveTo>
                  <a:pt x="2531702" y="1383467"/>
                </a:moveTo>
                <a:lnTo>
                  <a:pt x="2530945" y="1398469"/>
                </a:lnTo>
                <a:cubicBezTo>
                  <a:pt x="2470304" y="1995591"/>
                  <a:pt x="1995592" y="2470302"/>
                  <a:pt x="1398469" y="2530943"/>
                </a:cubicBezTo>
                <a:lnTo>
                  <a:pt x="1274255" y="2537216"/>
                </a:lnTo>
                <a:lnTo>
                  <a:pt x="2532229" y="3795191"/>
                </a:lnTo>
                <a:lnTo>
                  <a:pt x="2557477" y="3544740"/>
                </a:lnTo>
                <a:cubicBezTo>
                  <a:pt x="2660995" y="3038862"/>
                  <a:pt x="3065585" y="2642654"/>
                  <a:pt x="3575858" y="2551506"/>
                </a:cubicBezTo>
                <a:lnTo>
                  <a:pt x="3680911" y="2537494"/>
                </a:lnTo>
                <a:lnTo>
                  <a:pt x="2531702" y="2537494"/>
                </a:lnTo>
                <a:close/>
                <a:moveTo>
                  <a:pt x="1268747" y="0"/>
                </a:moveTo>
                <a:cubicBezTo>
                  <a:pt x="1925663" y="0"/>
                  <a:pt x="2465971" y="499251"/>
                  <a:pt x="2530945" y="1139025"/>
                </a:cubicBezTo>
                <a:lnTo>
                  <a:pt x="2531703" y="1154027"/>
                </a:lnTo>
                <a:lnTo>
                  <a:pt x="2531702" y="0"/>
                </a:lnTo>
                <a:lnTo>
                  <a:pt x="5069196" y="0"/>
                </a:lnTo>
                <a:lnTo>
                  <a:pt x="5069196" y="2537494"/>
                </a:lnTo>
                <a:lnTo>
                  <a:pt x="3915387" y="2537494"/>
                </a:lnTo>
                <a:lnTo>
                  <a:pt x="3930169" y="2538240"/>
                </a:lnTo>
                <a:cubicBezTo>
                  <a:pt x="4569943" y="2603213"/>
                  <a:pt x="5069195" y="3143521"/>
                  <a:pt x="5069195" y="3800437"/>
                </a:cubicBezTo>
                <a:cubicBezTo>
                  <a:pt x="5069195" y="4501147"/>
                  <a:pt x="4501158" y="5069184"/>
                  <a:pt x="3800447" y="5069184"/>
                </a:cubicBezTo>
                <a:cubicBezTo>
                  <a:pt x="3187327" y="5069184"/>
                  <a:pt x="2675783" y="4634281"/>
                  <a:pt x="2557477" y="4056134"/>
                </a:cubicBezTo>
                <a:lnTo>
                  <a:pt x="2532229" y="3805693"/>
                </a:lnTo>
                <a:lnTo>
                  <a:pt x="1268742" y="5069182"/>
                </a:lnTo>
                <a:lnTo>
                  <a:pt x="2" y="3800443"/>
                </a:lnTo>
                <a:lnTo>
                  <a:pt x="1263229" y="2537215"/>
                </a:lnTo>
                <a:lnTo>
                  <a:pt x="1139025" y="2530944"/>
                </a:lnTo>
                <a:cubicBezTo>
                  <a:pt x="499253" y="2465971"/>
                  <a:pt x="1" y="1925663"/>
                  <a:pt x="0" y="1268747"/>
                </a:cubicBezTo>
                <a:cubicBezTo>
                  <a:pt x="0" y="568037"/>
                  <a:pt x="568037" y="0"/>
                  <a:pt x="1268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26A45BE-4463-DE4E-0DC7-A786AB280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A7755E25-7DA8-EBE4-168A-C85FE626B65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7E4D7A82-28F1-196B-4C97-DAB9467D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551CC8C5-C7A1-C525-2823-33DAB4F01F0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2941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2CFF806-F8B3-D15B-28AA-4E802B03AA4A}"/>
              </a:ext>
            </a:extLst>
          </p:cNvPr>
          <p:cNvSpPr>
            <a:spLocks noChangeAspect="1"/>
          </p:cNvSpPr>
          <p:nvPr/>
        </p:nvSpPr>
        <p:spPr>
          <a:xfrm rot="10800000">
            <a:off x="6360002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61F6E6B7-245A-9CA5-4BBE-F4D7E30E1BAA}"/>
              </a:ext>
            </a:extLst>
          </p:cNvPr>
          <p:cNvSpPr/>
          <p:nvPr/>
        </p:nvSpPr>
        <p:spPr>
          <a:xfrm>
            <a:off x="8879989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F1822B71-9E93-66D0-8971-291CB800F398}"/>
              </a:ext>
            </a:extLst>
          </p:cNvPr>
          <p:cNvSpPr/>
          <p:nvPr/>
        </p:nvSpPr>
        <p:spPr>
          <a:xfrm>
            <a:off x="8879977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6304FB0C-1A71-9573-A10B-25CE18784514}"/>
              </a:ext>
            </a:extLst>
          </p:cNvPr>
          <p:cNvSpPr>
            <a:spLocks noChangeAspect="1"/>
          </p:cNvSpPr>
          <p:nvPr/>
        </p:nvSpPr>
        <p:spPr>
          <a:xfrm rot="16200000">
            <a:off x="6989963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8C330E6-21C7-BA00-321B-D4E1AADD5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C4196E2B-5CDC-3D30-47CD-D430A40142C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F29797D4-C6CC-30E9-81E9-573FC30AE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04B2CB0E-BD8C-F2B3-BA9C-DD21C2BF85E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09134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FDABA6E2-685F-E6F3-F709-98EA777E5AD2}"/>
              </a:ext>
            </a:extLst>
          </p:cNvPr>
          <p:cNvSpPr>
            <a:spLocks noChangeAspect="1"/>
          </p:cNvSpPr>
          <p:nvPr/>
        </p:nvSpPr>
        <p:spPr>
          <a:xfrm rot="10800000">
            <a:off x="6360002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B4E0EE34-F0EB-A78A-7732-A6498A98A521}"/>
              </a:ext>
            </a:extLst>
          </p:cNvPr>
          <p:cNvSpPr/>
          <p:nvPr/>
        </p:nvSpPr>
        <p:spPr>
          <a:xfrm>
            <a:off x="8879989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B5215D8D-8999-4F4C-B87B-B969396575A3}"/>
              </a:ext>
            </a:extLst>
          </p:cNvPr>
          <p:cNvSpPr/>
          <p:nvPr/>
        </p:nvSpPr>
        <p:spPr>
          <a:xfrm>
            <a:off x="8879977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E5A0618B-04D3-6E5A-B9A9-0F3B2B739994}"/>
              </a:ext>
            </a:extLst>
          </p:cNvPr>
          <p:cNvSpPr>
            <a:spLocks noChangeAspect="1"/>
          </p:cNvSpPr>
          <p:nvPr/>
        </p:nvSpPr>
        <p:spPr>
          <a:xfrm rot="16200000">
            <a:off x="6989963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5BBC29BB-6510-527C-2816-2652A98FA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79950" y="3434380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FD023ED-19A9-752E-B06F-C0051E916E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37" y="91438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BD06A1A4-7662-2810-DAF5-DD1A9A281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9962" y="3434369"/>
            <a:ext cx="2520000" cy="2520001"/>
          </a:xfrm>
          <a:custGeom>
            <a:avLst/>
            <a:gdLst>
              <a:gd name="connsiteX0" fmla="*/ 2520000 w 2520000"/>
              <a:gd name="connsiteY0" fmla="*/ 0 h 2520001"/>
              <a:gd name="connsiteX1" fmla="*/ 1 w 2520000"/>
              <a:gd name="connsiteY1" fmla="*/ 2520001 h 2520001"/>
              <a:gd name="connsiteX2" fmla="*/ 0 w 2520000"/>
              <a:gd name="connsiteY2" fmla="*/ 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20000" y="0"/>
                </a:moveTo>
                <a:lnTo>
                  <a:pt x="1" y="252000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A08C4A73-29AF-49AA-7154-4FC8ED409A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19925" y="914373"/>
            <a:ext cx="1260001" cy="2520001"/>
          </a:xfrm>
          <a:custGeom>
            <a:avLst/>
            <a:gdLst>
              <a:gd name="connsiteX0" fmla="*/ 1260001 w 1260001"/>
              <a:gd name="connsiteY0" fmla="*/ 0 h 2520001"/>
              <a:gd name="connsiteX1" fmla="*/ 1260001 w 1260001"/>
              <a:gd name="connsiteY1" fmla="*/ 2520001 h 2520001"/>
              <a:gd name="connsiteX2" fmla="*/ 0 w 1260001"/>
              <a:gd name="connsiteY2" fmla="*/ 1260001 h 2520001"/>
              <a:gd name="connsiteX3" fmla="*/ 1260001 w 1260001"/>
              <a:gd name="connsiteY3" fmla="*/ 0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001" h="2520001">
                <a:moveTo>
                  <a:pt x="1260001" y="0"/>
                </a:moveTo>
                <a:lnTo>
                  <a:pt x="1260001" y="2520001"/>
                </a:lnTo>
                <a:cubicBezTo>
                  <a:pt x="564165" y="2520002"/>
                  <a:pt x="0" y="1955835"/>
                  <a:pt x="0" y="1260001"/>
                </a:cubicBezTo>
                <a:cubicBezTo>
                  <a:pt x="0" y="564166"/>
                  <a:pt x="564165" y="0"/>
                  <a:pt x="1260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69CA3E9-8AED-7488-33EB-F4BD549A0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A3173130-10B8-936F-47F6-63823C9E37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99F8A5BB-643B-9624-CF54-536E6877A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9EB0E9EF-1702-D468-F4BC-255890ECAEE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7925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EBE94DE-4B26-060E-5A1E-F2B6C047F9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66222" y="908993"/>
            <a:ext cx="5033769" cy="5033789"/>
          </a:xfrm>
          <a:custGeom>
            <a:avLst/>
            <a:gdLst>
              <a:gd name="connsiteX0" fmla="*/ 2519964 w 5033769"/>
              <a:gd name="connsiteY0" fmla="*/ 1382954 h 5033789"/>
              <a:gd name="connsiteX1" fmla="*/ 2519964 w 5033769"/>
              <a:gd name="connsiteY1" fmla="*/ 2513777 h 5033789"/>
              <a:gd name="connsiteX2" fmla="*/ 2520001 w 5033769"/>
              <a:gd name="connsiteY2" fmla="*/ 2513777 h 5033789"/>
              <a:gd name="connsiteX3" fmla="*/ 2519989 w 5033769"/>
              <a:gd name="connsiteY3" fmla="*/ 2513789 h 5033789"/>
              <a:gd name="connsiteX4" fmla="*/ 3649376 w 5033769"/>
              <a:gd name="connsiteY4" fmla="*/ 2513789 h 5033789"/>
              <a:gd name="connsiteX5" fmla="*/ 3535235 w 5033769"/>
              <a:gd name="connsiteY5" fmla="*/ 2497467 h 5033789"/>
              <a:gd name="connsiteX6" fmla="*/ 2520261 w 5033769"/>
              <a:gd name="connsiteY6" fmla="*/ 1388840 h 5033789"/>
              <a:gd name="connsiteX7" fmla="*/ 2519964 w 5033769"/>
              <a:gd name="connsiteY7" fmla="*/ 0 h 5033789"/>
              <a:gd name="connsiteX8" fmla="*/ 2519964 w 5033769"/>
              <a:gd name="connsiteY8" fmla="*/ 1137072 h 5033789"/>
              <a:gd name="connsiteX9" fmla="*/ 2520261 w 5033769"/>
              <a:gd name="connsiteY9" fmla="*/ 1131185 h 5033789"/>
              <a:gd name="connsiteX10" fmla="*/ 3773756 w 5033769"/>
              <a:gd name="connsiteY10" fmla="*/ 13 h 5033789"/>
              <a:gd name="connsiteX11" fmla="*/ 5033757 w 5033769"/>
              <a:gd name="connsiteY11" fmla="*/ 1260013 h 5033789"/>
              <a:gd name="connsiteX12" fmla="*/ 3902584 w 5033769"/>
              <a:gd name="connsiteY12" fmla="*/ 2513507 h 5033789"/>
              <a:gd name="connsiteX13" fmla="*/ 3897013 w 5033769"/>
              <a:gd name="connsiteY13" fmla="*/ 2513789 h 5033789"/>
              <a:gd name="connsiteX14" fmla="*/ 5033769 w 5033769"/>
              <a:gd name="connsiteY14" fmla="*/ 2513789 h 5033789"/>
              <a:gd name="connsiteX15" fmla="*/ 5033768 w 5033769"/>
              <a:gd name="connsiteY15" fmla="*/ 5033789 h 5033789"/>
              <a:gd name="connsiteX16" fmla="*/ 2513768 w 5033769"/>
              <a:gd name="connsiteY16" fmla="*/ 5033789 h 5033789"/>
              <a:gd name="connsiteX17" fmla="*/ 2513769 w 5033769"/>
              <a:gd name="connsiteY17" fmla="*/ 2520008 h 5033789"/>
              <a:gd name="connsiteX18" fmla="*/ 1 w 5033769"/>
              <a:gd name="connsiteY18" fmla="*/ 5033777 h 5033789"/>
              <a:gd name="connsiteX19" fmla="*/ 0 w 5033769"/>
              <a:gd name="connsiteY19" fmla="*/ 2513777 h 5033789"/>
              <a:gd name="connsiteX20" fmla="*/ 2458226 w 5033769"/>
              <a:gd name="connsiteY20" fmla="*/ 2513776 h 5033789"/>
              <a:gd name="connsiteX21" fmla="*/ 2266042 w 5033769"/>
              <a:gd name="connsiteY21" fmla="*/ 2494401 h 5033789"/>
              <a:gd name="connsiteX22" fmla="*/ 1259962 w 5033769"/>
              <a:gd name="connsiteY22" fmla="*/ 1260001 h 5033789"/>
              <a:gd name="connsiteX23" fmla="*/ 2519964 w 5033769"/>
              <a:gd name="connsiteY23" fmla="*/ 0 h 503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33769" h="5033789">
                <a:moveTo>
                  <a:pt x="2519964" y="1382954"/>
                </a:moveTo>
                <a:lnTo>
                  <a:pt x="2519964" y="2513777"/>
                </a:lnTo>
                <a:lnTo>
                  <a:pt x="2520001" y="2513777"/>
                </a:lnTo>
                <a:lnTo>
                  <a:pt x="2519989" y="2513789"/>
                </a:lnTo>
                <a:lnTo>
                  <a:pt x="3649376" y="2513789"/>
                </a:lnTo>
                <a:lnTo>
                  <a:pt x="3535235" y="2497467"/>
                </a:lnTo>
                <a:cubicBezTo>
                  <a:pt x="2994600" y="2393880"/>
                  <a:pt x="2576720" y="1944783"/>
                  <a:pt x="2520261" y="1388840"/>
                </a:cubicBezTo>
                <a:close/>
                <a:moveTo>
                  <a:pt x="2519964" y="0"/>
                </a:moveTo>
                <a:lnTo>
                  <a:pt x="2519964" y="1137072"/>
                </a:lnTo>
                <a:lnTo>
                  <a:pt x="2520261" y="1131185"/>
                </a:lnTo>
                <a:cubicBezTo>
                  <a:pt x="2584786" y="495822"/>
                  <a:pt x="3121369" y="13"/>
                  <a:pt x="3773756" y="13"/>
                </a:cubicBezTo>
                <a:cubicBezTo>
                  <a:pt x="4469635" y="13"/>
                  <a:pt x="5033757" y="564134"/>
                  <a:pt x="5033757" y="1260013"/>
                </a:cubicBezTo>
                <a:cubicBezTo>
                  <a:pt x="5033757" y="1912399"/>
                  <a:pt x="4537948" y="2448983"/>
                  <a:pt x="3902584" y="2513507"/>
                </a:cubicBezTo>
                <a:lnTo>
                  <a:pt x="3897013" y="2513789"/>
                </a:lnTo>
                <a:lnTo>
                  <a:pt x="5033769" y="2513789"/>
                </a:lnTo>
                <a:lnTo>
                  <a:pt x="5033768" y="5033789"/>
                </a:lnTo>
                <a:lnTo>
                  <a:pt x="2513768" y="5033789"/>
                </a:lnTo>
                <a:lnTo>
                  <a:pt x="2513769" y="2520008"/>
                </a:lnTo>
                <a:lnTo>
                  <a:pt x="1" y="5033777"/>
                </a:lnTo>
                <a:lnTo>
                  <a:pt x="0" y="2513777"/>
                </a:lnTo>
                <a:lnTo>
                  <a:pt x="2458226" y="2513776"/>
                </a:lnTo>
                <a:lnTo>
                  <a:pt x="2266042" y="2494401"/>
                </a:lnTo>
                <a:cubicBezTo>
                  <a:pt x="1691901" y="2376903"/>
                  <a:pt x="1259962" y="1868856"/>
                  <a:pt x="1259962" y="1260001"/>
                </a:cubicBezTo>
                <a:cubicBezTo>
                  <a:pt x="1259962" y="564166"/>
                  <a:pt x="1824128" y="0"/>
                  <a:pt x="25199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8E4BD2D-57AD-1E69-0355-6DFBBE91E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A1A5623A-0EB7-35B2-6C66-7A4C703DB40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CBF9D5D8-42A1-949A-FA29-057160B16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F783E021-65ED-4C7F-899F-811DFA5B7A0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2368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8879977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8879963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6360002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453352F-9F90-A96F-6245-6763AFEC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A70221B0-0BF5-7A1C-F299-359A15CB0D2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9DA8D749-4150-C7CC-205D-D519858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495CFFE3-7534-99C9-3869-47C083F4965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0841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8879977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8879963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6360002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CB217713-8550-6E7D-74DA-B21E396D96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43" y="344655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CE3366A8-6FCF-5D96-79E8-44158F6D91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9930" y="929562"/>
            <a:ext cx="2520000" cy="2520001"/>
          </a:xfrm>
          <a:custGeom>
            <a:avLst/>
            <a:gdLst>
              <a:gd name="connsiteX0" fmla="*/ 2519999 w 2520000"/>
              <a:gd name="connsiteY0" fmla="*/ 0 h 2520001"/>
              <a:gd name="connsiteX1" fmla="*/ 2520000 w 2520000"/>
              <a:gd name="connsiteY1" fmla="*/ 2520000 h 2520001"/>
              <a:gd name="connsiteX2" fmla="*/ 0 w 2520000"/>
              <a:gd name="connsiteY2" fmla="*/ 252000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19999" y="0"/>
                </a:moveTo>
                <a:lnTo>
                  <a:pt x="2520000" y="2520000"/>
                </a:lnTo>
                <a:lnTo>
                  <a:pt x="0" y="2520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3E36CDE-2109-3197-B5A1-145E138A70C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9969" y="935088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A4B9571-DDC2-A53D-F8C4-46A498BF8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2419906-A772-9C62-E56C-C5F1AAFE645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0639D06C-4508-B431-3253-71A36D441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B4C839F1-D2D4-584B-D9E7-2D4471EA787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7284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ED2D670-E603-60EE-4F3B-5B53439573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70051" y="917534"/>
            <a:ext cx="5029927" cy="5031466"/>
          </a:xfrm>
          <a:custGeom>
            <a:avLst/>
            <a:gdLst>
              <a:gd name="connsiteX0" fmla="*/ 2520000 w 5029927"/>
              <a:gd name="connsiteY0" fmla="*/ 2524522 h 5031466"/>
              <a:gd name="connsiteX1" fmla="*/ 2520000 w 5029927"/>
              <a:gd name="connsiteY1" fmla="*/ 3620442 h 5031466"/>
              <a:gd name="connsiteX2" fmla="*/ 2529606 w 5029927"/>
              <a:gd name="connsiteY2" fmla="*/ 3548425 h 5031466"/>
              <a:gd name="connsiteX3" fmla="*/ 3515992 w 5029927"/>
              <a:gd name="connsiteY3" fmla="*/ 2537065 h 5031466"/>
              <a:gd name="connsiteX4" fmla="*/ 3640418 w 5029927"/>
              <a:gd name="connsiteY4" fmla="*/ 2524522 h 5031466"/>
              <a:gd name="connsiteX5" fmla="*/ 2520056 w 5029927"/>
              <a:gd name="connsiteY5" fmla="*/ 0 h 5031466"/>
              <a:gd name="connsiteX6" fmla="*/ 2520057 w 5029927"/>
              <a:gd name="connsiteY6" fmla="*/ 2514378 h 5031466"/>
              <a:gd name="connsiteX7" fmla="*/ 5029912 w 5029927"/>
              <a:gd name="connsiteY7" fmla="*/ 4521 h 5031466"/>
              <a:gd name="connsiteX8" fmla="*/ 5029913 w 5029927"/>
              <a:gd name="connsiteY8" fmla="*/ 2524521 h 5031466"/>
              <a:gd name="connsiteX9" fmla="*/ 3899433 w 5029927"/>
              <a:gd name="connsiteY9" fmla="*/ 2524522 h 5031466"/>
              <a:gd name="connsiteX10" fmla="*/ 4023860 w 5029927"/>
              <a:gd name="connsiteY10" fmla="*/ 2537065 h 5031466"/>
              <a:gd name="connsiteX11" fmla="*/ 5029927 w 5029927"/>
              <a:gd name="connsiteY11" fmla="*/ 3771466 h 5031466"/>
              <a:gd name="connsiteX12" fmla="*/ 3769926 w 5029927"/>
              <a:gd name="connsiteY12" fmla="*/ 5031466 h 5031466"/>
              <a:gd name="connsiteX13" fmla="*/ 2535525 w 5029927"/>
              <a:gd name="connsiteY13" fmla="*/ 4025400 h 5031466"/>
              <a:gd name="connsiteX14" fmla="*/ 2520000 w 5029927"/>
              <a:gd name="connsiteY14" fmla="*/ 3923677 h 5031466"/>
              <a:gd name="connsiteX15" fmla="*/ 2520000 w 5029927"/>
              <a:gd name="connsiteY15" fmla="*/ 5031466 h 5031466"/>
              <a:gd name="connsiteX16" fmla="*/ 0 w 5029927"/>
              <a:gd name="connsiteY16" fmla="*/ 5031466 h 5031466"/>
              <a:gd name="connsiteX17" fmla="*/ 0 w 5029927"/>
              <a:gd name="connsiteY17" fmla="*/ 2511466 h 5031466"/>
              <a:gd name="connsiteX18" fmla="*/ 8592 w 5029927"/>
              <a:gd name="connsiteY18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927" h="5031466">
                <a:moveTo>
                  <a:pt x="2520000" y="2524522"/>
                </a:moveTo>
                <a:lnTo>
                  <a:pt x="2520000" y="3620442"/>
                </a:lnTo>
                <a:lnTo>
                  <a:pt x="2529606" y="3548425"/>
                </a:lnTo>
                <a:cubicBezTo>
                  <a:pt x="2620125" y="3041670"/>
                  <a:pt x="3013601" y="2639869"/>
                  <a:pt x="3515992" y="2537065"/>
                </a:cubicBezTo>
                <a:lnTo>
                  <a:pt x="3640418" y="2524522"/>
                </a:lnTo>
                <a:close/>
                <a:moveTo>
                  <a:pt x="2520056" y="0"/>
                </a:moveTo>
                <a:lnTo>
                  <a:pt x="2520057" y="2514378"/>
                </a:lnTo>
                <a:lnTo>
                  <a:pt x="5029912" y="4521"/>
                </a:lnTo>
                <a:lnTo>
                  <a:pt x="5029913" y="2524521"/>
                </a:lnTo>
                <a:lnTo>
                  <a:pt x="3899433" y="2524522"/>
                </a:lnTo>
                <a:lnTo>
                  <a:pt x="4023860" y="2537065"/>
                </a:lnTo>
                <a:cubicBezTo>
                  <a:pt x="4598021" y="2654555"/>
                  <a:pt x="5029927" y="3162572"/>
                  <a:pt x="5029927" y="3771466"/>
                </a:cubicBezTo>
                <a:cubicBezTo>
                  <a:pt x="5029927" y="4467345"/>
                  <a:pt x="4465806" y="5031466"/>
                  <a:pt x="3769926" y="5031466"/>
                </a:cubicBezTo>
                <a:cubicBezTo>
                  <a:pt x="3161033" y="5031466"/>
                  <a:pt x="2653015" y="4599561"/>
                  <a:pt x="2535525" y="4025400"/>
                </a:cubicBezTo>
                <a:lnTo>
                  <a:pt x="2520000" y="3923677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D090757-0E39-F2F3-C110-9C7057ADE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678607A3-402E-7DF7-D41A-131BC04A64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CB7BF335-DEA1-BDBB-F207-30E6EA70F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4568C832-3576-5E7F-B94C-DE7488C6E92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2569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4AC286A-338D-4219-0A98-80D7321BD6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9525" y="672286"/>
            <a:ext cx="5832475" cy="5827464"/>
          </a:xfrm>
        </p:spPr>
        <p:txBody>
          <a:bodyPr/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Click to add image</a:t>
            </a:r>
          </a:p>
          <a:p>
            <a:endParaRPr lang="en-BE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69286CF-3160-C780-C006-C84560D1C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4B3B2A7-2612-D8E7-770B-AF28A1D8C6F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8B0EAC23-EB3D-6BBA-44A2-DFD7999B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CFDD37F5-728C-3667-ECB0-0030D6B0A31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238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AC730FC-3807-86A2-F8F4-1781854F64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59526" y="358250"/>
            <a:ext cx="5040000" cy="61415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0598355-BA9C-263F-C135-AFD6EC16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200F661-2213-F613-2E25-4CC2D0B2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EC1FF739-9D0F-14A4-8A04-4EF405E1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10308CD3-8DB0-9B14-6486-0D96B016B914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56737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36B21C0E-85D6-BE90-0206-45AD0D4362F2}"/>
              </a:ext>
            </a:extLst>
          </p:cNvPr>
          <p:cNvSpPr/>
          <p:nvPr/>
        </p:nvSpPr>
        <p:spPr>
          <a:xfrm rot="13500000">
            <a:off x="1161043" y="3798044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C5FFC3-5F75-5246-054B-E4F0D5B92918}"/>
              </a:ext>
            </a:extLst>
          </p:cNvPr>
          <p:cNvSpPr/>
          <p:nvPr/>
        </p:nvSpPr>
        <p:spPr>
          <a:xfrm>
            <a:off x="3311997" y="909001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CCB94422-7EEB-D43D-A4B0-B4249C8AF168}"/>
              </a:ext>
            </a:extLst>
          </p:cNvPr>
          <p:cNvSpPr/>
          <p:nvPr/>
        </p:nvSpPr>
        <p:spPr>
          <a:xfrm>
            <a:off x="791999" y="909001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CACCFB09-D7D1-5807-1E3D-CCB5DD0A9BD7}"/>
              </a:ext>
            </a:extLst>
          </p:cNvPr>
          <p:cNvSpPr/>
          <p:nvPr/>
        </p:nvSpPr>
        <p:spPr>
          <a:xfrm>
            <a:off x="3311996" y="3428988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F5473E8-E1C9-93DF-5C22-55204ACD1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521E5AA4-3A5A-E62E-FB24-6E89AECE4D1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FAB43CB0-F5AC-669A-963C-F46B6BA881D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8" name="Tijdelijke aanduiding voor titel 1">
            <a:extLst>
              <a:ext uri="{FF2B5EF4-FFF2-40B4-BE49-F238E27FC236}">
                <a16:creationId xmlns:a16="http://schemas.microsoft.com/office/drawing/2014/main" id="{8A47CD0A-6D98-2ACC-56EC-51D5F4E6B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95648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1161046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3312000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792002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3311999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993" y="3429008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1989" y="342899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1990" y="909005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90" y="909007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F5A9F8E-CB76-FE06-581A-32046AC40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9E3E10C7-DB8F-1DEA-47F5-04AEED1F0E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8B6BE901-FE9C-30D0-447E-3703D7A7A9E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D151BCFD-6870-D40D-18F2-59F59A63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4431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9FD9FC05-1E9C-E4F0-2FDB-F453836D41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000" y="895491"/>
            <a:ext cx="5069196" cy="5069184"/>
          </a:xfrm>
          <a:custGeom>
            <a:avLst/>
            <a:gdLst>
              <a:gd name="connsiteX0" fmla="*/ 2531702 w 5069196"/>
              <a:gd name="connsiteY0" fmla="*/ 1383467 h 5069184"/>
              <a:gd name="connsiteX1" fmla="*/ 2530945 w 5069196"/>
              <a:gd name="connsiteY1" fmla="*/ 1398469 h 5069184"/>
              <a:gd name="connsiteX2" fmla="*/ 1398469 w 5069196"/>
              <a:gd name="connsiteY2" fmla="*/ 2530943 h 5069184"/>
              <a:gd name="connsiteX3" fmla="*/ 1274255 w 5069196"/>
              <a:gd name="connsiteY3" fmla="*/ 2537216 h 5069184"/>
              <a:gd name="connsiteX4" fmla="*/ 2532229 w 5069196"/>
              <a:gd name="connsiteY4" fmla="*/ 3795191 h 5069184"/>
              <a:gd name="connsiteX5" fmla="*/ 2557477 w 5069196"/>
              <a:gd name="connsiteY5" fmla="*/ 3544740 h 5069184"/>
              <a:gd name="connsiteX6" fmla="*/ 3575858 w 5069196"/>
              <a:gd name="connsiteY6" fmla="*/ 2551506 h 5069184"/>
              <a:gd name="connsiteX7" fmla="*/ 3680911 w 5069196"/>
              <a:gd name="connsiteY7" fmla="*/ 2537494 h 5069184"/>
              <a:gd name="connsiteX8" fmla="*/ 2531702 w 5069196"/>
              <a:gd name="connsiteY8" fmla="*/ 2537494 h 5069184"/>
              <a:gd name="connsiteX9" fmla="*/ 1268747 w 5069196"/>
              <a:gd name="connsiteY9" fmla="*/ 0 h 5069184"/>
              <a:gd name="connsiteX10" fmla="*/ 2530945 w 5069196"/>
              <a:gd name="connsiteY10" fmla="*/ 1139025 h 5069184"/>
              <a:gd name="connsiteX11" fmla="*/ 2531703 w 5069196"/>
              <a:gd name="connsiteY11" fmla="*/ 1154027 h 5069184"/>
              <a:gd name="connsiteX12" fmla="*/ 2531702 w 5069196"/>
              <a:gd name="connsiteY12" fmla="*/ 0 h 5069184"/>
              <a:gd name="connsiteX13" fmla="*/ 5069196 w 5069196"/>
              <a:gd name="connsiteY13" fmla="*/ 0 h 5069184"/>
              <a:gd name="connsiteX14" fmla="*/ 5069196 w 5069196"/>
              <a:gd name="connsiteY14" fmla="*/ 2537494 h 5069184"/>
              <a:gd name="connsiteX15" fmla="*/ 3915387 w 5069196"/>
              <a:gd name="connsiteY15" fmla="*/ 2537494 h 5069184"/>
              <a:gd name="connsiteX16" fmla="*/ 3930169 w 5069196"/>
              <a:gd name="connsiteY16" fmla="*/ 2538240 h 5069184"/>
              <a:gd name="connsiteX17" fmla="*/ 5069195 w 5069196"/>
              <a:gd name="connsiteY17" fmla="*/ 3800437 h 5069184"/>
              <a:gd name="connsiteX18" fmla="*/ 3800447 w 5069196"/>
              <a:gd name="connsiteY18" fmla="*/ 5069184 h 5069184"/>
              <a:gd name="connsiteX19" fmla="*/ 2557477 w 5069196"/>
              <a:gd name="connsiteY19" fmla="*/ 4056134 h 5069184"/>
              <a:gd name="connsiteX20" fmla="*/ 2532229 w 5069196"/>
              <a:gd name="connsiteY20" fmla="*/ 3805693 h 5069184"/>
              <a:gd name="connsiteX21" fmla="*/ 1268742 w 5069196"/>
              <a:gd name="connsiteY21" fmla="*/ 5069182 h 5069184"/>
              <a:gd name="connsiteX22" fmla="*/ 2 w 5069196"/>
              <a:gd name="connsiteY22" fmla="*/ 3800443 h 5069184"/>
              <a:gd name="connsiteX23" fmla="*/ 1263229 w 5069196"/>
              <a:gd name="connsiteY23" fmla="*/ 2537215 h 5069184"/>
              <a:gd name="connsiteX24" fmla="*/ 1139025 w 5069196"/>
              <a:gd name="connsiteY24" fmla="*/ 2530944 h 5069184"/>
              <a:gd name="connsiteX25" fmla="*/ 0 w 5069196"/>
              <a:gd name="connsiteY25" fmla="*/ 1268747 h 5069184"/>
              <a:gd name="connsiteX26" fmla="*/ 1268747 w 5069196"/>
              <a:gd name="connsiteY26" fmla="*/ 0 h 506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69196" h="5069184">
                <a:moveTo>
                  <a:pt x="2531702" y="1383467"/>
                </a:moveTo>
                <a:lnTo>
                  <a:pt x="2530945" y="1398469"/>
                </a:lnTo>
                <a:cubicBezTo>
                  <a:pt x="2470304" y="1995591"/>
                  <a:pt x="1995592" y="2470302"/>
                  <a:pt x="1398469" y="2530943"/>
                </a:cubicBezTo>
                <a:lnTo>
                  <a:pt x="1274255" y="2537216"/>
                </a:lnTo>
                <a:lnTo>
                  <a:pt x="2532229" y="3795191"/>
                </a:lnTo>
                <a:lnTo>
                  <a:pt x="2557477" y="3544740"/>
                </a:lnTo>
                <a:cubicBezTo>
                  <a:pt x="2660995" y="3038862"/>
                  <a:pt x="3065585" y="2642654"/>
                  <a:pt x="3575858" y="2551506"/>
                </a:cubicBezTo>
                <a:lnTo>
                  <a:pt x="3680911" y="2537494"/>
                </a:lnTo>
                <a:lnTo>
                  <a:pt x="2531702" y="2537494"/>
                </a:lnTo>
                <a:close/>
                <a:moveTo>
                  <a:pt x="1268747" y="0"/>
                </a:moveTo>
                <a:cubicBezTo>
                  <a:pt x="1925663" y="0"/>
                  <a:pt x="2465971" y="499251"/>
                  <a:pt x="2530945" y="1139025"/>
                </a:cubicBezTo>
                <a:lnTo>
                  <a:pt x="2531703" y="1154027"/>
                </a:lnTo>
                <a:lnTo>
                  <a:pt x="2531702" y="0"/>
                </a:lnTo>
                <a:lnTo>
                  <a:pt x="5069196" y="0"/>
                </a:lnTo>
                <a:lnTo>
                  <a:pt x="5069196" y="2537494"/>
                </a:lnTo>
                <a:lnTo>
                  <a:pt x="3915387" y="2537494"/>
                </a:lnTo>
                <a:lnTo>
                  <a:pt x="3930169" y="2538240"/>
                </a:lnTo>
                <a:cubicBezTo>
                  <a:pt x="4569943" y="2603213"/>
                  <a:pt x="5069195" y="3143521"/>
                  <a:pt x="5069195" y="3800437"/>
                </a:cubicBezTo>
                <a:cubicBezTo>
                  <a:pt x="5069195" y="4501147"/>
                  <a:pt x="4501158" y="5069184"/>
                  <a:pt x="3800447" y="5069184"/>
                </a:cubicBezTo>
                <a:cubicBezTo>
                  <a:pt x="3187327" y="5069184"/>
                  <a:pt x="2675783" y="4634281"/>
                  <a:pt x="2557477" y="4056134"/>
                </a:cubicBezTo>
                <a:lnTo>
                  <a:pt x="2532229" y="3805693"/>
                </a:lnTo>
                <a:lnTo>
                  <a:pt x="1268742" y="5069182"/>
                </a:lnTo>
                <a:lnTo>
                  <a:pt x="2" y="3800443"/>
                </a:lnTo>
                <a:lnTo>
                  <a:pt x="1263229" y="2537215"/>
                </a:lnTo>
                <a:lnTo>
                  <a:pt x="1139025" y="2530944"/>
                </a:lnTo>
                <a:cubicBezTo>
                  <a:pt x="499253" y="2465971"/>
                  <a:pt x="1" y="1925663"/>
                  <a:pt x="0" y="1268747"/>
                </a:cubicBezTo>
                <a:cubicBezTo>
                  <a:pt x="0" y="568037"/>
                  <a:pt x="568037" y="0"/>
                  <a:pt x="1268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5E14ACC-E961-C39E-8626-15E7DAC7E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4B10D55-D172-4B12-0A23-7CF43FFC12F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93226495-8975-835A-3C9D-E47349D5D15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E7A8F1E1-B017-A0D5-F35A-11EBA0F86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6496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2CFF806-F8B3-D15B-28AA-4E802B03AA4A}"/>
              </a:ext>
            </a:extLst>
          </p:cNvPr>
          <p:cNvSpPr>
            <a:spLocks noChangeAspect="1"/>
          </p:cNvSpPr>
          <p:nvPr/>
        </p:nvSpPr>
        <p:spPr>
          <a:xfrm rot="10800000">
            <a:off x="791999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61F6E6B7-245A-9CA5-4BBE-F4D7E30E1BAA}"/>
              </a:ext>
            </a:extLst>
          </p:cNvPr>
          <p:cNvSpPr/>
          <p:nvPr/>
        </p:nvSpPr>
        <p:spPr>
          <a:xfrm>
            <a:off x="3311986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F1822B71-9E93-66D0-8971-291CB800F398}"/>
              </a:ext>
            </a:extLst>
          </p:cNvPr>
          <p:cNvSpPr/>
          <p:nvPr/>
        </p:nvSpPr>
        <p:spPr>
          <a:xfrm>
            <a:off x="3311974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6304FB0C-1A71-9573-A10B-25CE18784514}"/>
              </a:ext>
            </a:extLst>
          </p:cNvPr>
          <p:cNvSpPr>
            <a:spLocks noChangeAspect="1"/>
          </p:cNvSpPr>
          <p:nvPr/>
        </p:nvSpPr>
        <p:spPr>
          <a:xfrm rot="16200000">
            <a:off x="1421960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A58B76A-CEC7-D85B-0901-05DD3F1D0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C2543FC-EAEB-EACC-BCAA-6F7DAA21C90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AC3E9E7A-50F5-7585-C78D-4F3093BFE42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A20E4E9F-1DBA-2DCE-8D2B-013837E17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3597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FDABA6E2-685F-E6F3-F709-98EA777E5AD2}"/>
              </a:ext>
            </a:extLst>
          </p:cNvPr>
          <p:cNvSpPr>
            <a:spLocks noChangeAspect="1"/>
          </p:cNvSpPr>
          <p:nvPr/>
        </p:nvSpPr>
        <p:spPr>
          <a:xfrm rot="10800000">
            <a:off x="792025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B4E0EE34-F0EB-A78A-7732-A6498A98A521}"/>
              </a:ext>
            </a:extLst>
          </p:cNvPr>
          <p:cNvSpPr/>
          <p:nvPr/>
        </p:nvSpPr>
        <p:spPr>
          <a:xfrm>
            <a:off x="3312012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B5215D8D-8999-4F4C-B87B-B969396575A3}"/>
              </a:ext>
            </a:extLst>
          </p:cNvPr>
          <p:cNvSpPr/>
          <p:nvPr/>
        </p:nvSpPr>
        <p:spPr>
          <a:xfrm>
            <a:off x="3312000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E5A0618B-04D3-6E5A-B9A9-0F3B2B739994}"/>
              </a:ext>
            </a:extLst>
          </p:cNvPr>
          <p:cNvSpPr>
            <a:spLocks noChangeAspect="1"/>
          </p:cNvSpPr>
          <p:nvPr/>
        </p:nvSpPr>
        <p:spPr>
          <a:xfrm rot="16200000">
            <a:off x="1421986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5BBC29BB-6510-527C-2816-2652A98FA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1982" y="3428989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FD023ED-19A9-752E-B06F-C0051E916E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69" y="908993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BD06A1A4-7662-2810-DAF5-DD1A9A281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1994" y="3428978"/>
            <a:ext cx="2520000" cy="2520001"/>
          </a:xfrm>
          <a:custGeom>
            <a:avLst/>
            <a:gdLst>
              <a:gd name="connsiteX0" fmla="*/ 2520000 w 2520000"/>
              <a:gd name="connsiteY0" fmla="*/ 0 h 2520001"/>
              <a:gd name="connsiteX1" fmla="*/ 1 w 2520000"/>
              <a:gd name="connsiteY1" fmla="*/ 2520001 h 2520001"/>
              <a:gd name="connsiteX2" fmla="*/ 0 w 2520000"/>
              <a:gd name="connsiteY2" fmla="*/ 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20000" y="0"/>
                </a:moveTo>
                <a:lnTo>
                  <a:pt x="1" y="252000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A08C4A73-29AF-49AA-7154-4FC8ED409A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51957" y="908982"/>
            <a:ext cx="1260001" cy="2520001"/>
          </a:xfrm>
          <a:custGeom>
            <a:avLst/>
            <a:gdLst>
              <a:gd name="connsiteX0" fmla="*/ 1260001 w 1260001"/>
              <a:gd name="connsiteY0" fmla="*/ 0 h 2520001"/>
              <a:gd name="connsiteX1" fmla="*/ 1260001 w 1260001"/>
              <a:gd name="connsiteY1" fmla="*/ 2520001 h 2520001"/>
              <a:gd name="connsiteX2" fmla="*/ 0 w 1260001"/>
              <a:gd name="connsiteY2" fmla="*/ 1260001 h 2520001"/>
              <a:gd name="connsiteX3" fmla="*/ 1260001 w 1260001"/>
              <a:gd name="connsiteY3" fmla="*/ 0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001" h="2520001">
                <a:moveTo>
                  <a:pt x="1260001" y="0"/>
                </a:moveTo>
                <a:lnTo>
                  <a:pt x="1260001" y="2520001"/>
                </a:lnTo>
                <a:cubicBezTo>
                  <a:pt x="564165" y="2520002"/>
                  <a:pt x="0" y="1955835"/>
                  <a:pt x="0" y="1260001"/>
                </a:cubicBezTo>
                <a:cubicBezTo>
                  <a:pt x="0" y="564166"/>
                  <a:pt x="564165" y="0"/>
                  <a:pt x="1260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095324B-4C25-8413-FE7E-B4B6378C5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59F63C7-69F7-424D-3FEC-2F33F2A2F6A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8012EDBE-367F-5EDC-615E-6E6C9EC9367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B7998C29-AE79-CA1A-8C5B-FD957C36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7305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EBE94DE-4B26-060E-5A1E-F2B6C047F9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000" y="908993"/>
            <a:ext cx="5033769" cy="5033789"/>
          </a:xfrm>
          <a:custGeom>
            <a:avLst/>
            <a:gdLst>
              <a:gd name="connsiteX0" fmla="*/ 2519964 w 5033769"/>
              <a:gd name="connsiteY0" fmla="*/ 1382954 h 5033789"/>
              <a:gd name="connsiteX1" fmla="*/ 2519964 w 5033769"/>
              <a:gd name="connsiteY1" fmla="*/ 2513777 h 5033789"/>
              <a:gd name="connsiteX2" fmla="*/ 2520001 w 5033769"/>
              <a:gd name="connsiteY2" fmla="*/ 2513777 h 5033789"/>
              <a:gd name="connsiteX3" fmla="*/ 2519989 w 5033769"/>
              <a:gd name="connsiteY3" fmla="*/ 2513789 h 5033789"/>
              <a:gd name="connsiteX4" fmla="*/ 3649376 w 5033769"/>
              <a:gd name="connsiteY4" fmla="*/ 2513789 h 5033789"/>
              <a:gd name="connsiteX5" fmla="*/ 3535235 w 5033769"/>
              <a:gd name="connsiteY5" fmla="*/ 2497467 h 5033789"/>
              <a:gd name="connsiteX6" fmla="*/ 2520261 w 5033769"/>
              <a:gd name="connsiteY6" fmla="*/ 1388840 h 5033789"/>
              <a:gd name="connsiteX7" fmla="*/ 2519964 w 5033769"/>
              <a:gd name="connsiteY7" fmla="*/ 0 h 5033789"/>
              <a:gd name="connsiteX8" fmla="*/ 2519964 w 5033769"/>
              <a:gd name="connsiteY8" fmla="*/ 1137072 h 5033789"/>
              <a:gd name="connsiteX9" fmla="*/ 2520261 w 5033769"/>
              <a:gd name="connsiteY9" fmla="*/ 1131185 h 5033789"/>
              <a:gd name="connsiteX10" fmla="*/ 3773756 w 5033769"/>
              <a:gd name="connsiteY10" fmla="*/ 13 h 5033789"/>
              <a:gd name="connsiteX11" fmla="*/ 5033757 w 5033769"/>
              <a:gd name="connsiteY11" fmla="*/ 1260013 h 5033789"/>
              <a:gd name="connsiteX12" fmla="*/ 3902584 w 5033769"/>
              <a:gd name="connsiteY12" fmla="*/ 2513507 h 5033789"/>
              <a:gd name="connsiteX13" fmla="*/ 3897013 w 5033769"/>
              <a:gd name="connsiteY13" fmla="*/ 2513789 h 5033789"/>
              <a:gd name="connsiteX14" fmla="*/ 5033769 w 5033769"/>
              <a:gd name="connsiteY14" fmla="*/ 2513789 h 5033789"/>
              <a:gd name="connsiteX15" fmla="*/ 5033768 w 5033769"/>
              <a:gd name="connsiteY15" fmla="*/ 5033789 h 5033789"/>
              <a:gd name="connsiteX16" fmla="*/ 2513768 w 5033769"/>
              <a:gd name="connsiteY16" fmla="*/ 5033789 h 5033789"/>
              <a:gd name="connsiteX17" fmla="*/ 2513769 w 5033769"/>
              <a:gd name="connsiteY17" fmla="*/ 2520008 h 5033789"/>
              <a:gd name="connsiteX18" fmla="*/ 1 w 5033769"/>
              <a:gd name="connsiteY18" fmla="*/ 5033777 h 5033789"/>
              <a:gd name="connsiteX19" fmla="*/ 0 w 5033769"/>
              <a:gd name="connsiteY19" fmla="*/ 2513777 h 5033789"/>
              <a:gd name="connsiteX20" fmla="*/ 2458226 w 5033769"/>
              <a:gd name="connsiteY20" fmla="*/ 2513776 h 5033789"/>
              <a:gd name="connsiteX21" fmla="*/ 2266042 w 5033769"/>
              <a:gd name="connsiteY21" fmla="*/ 2494401 h 5033789"/>
              <a:gd name="connsiteX22" fmla="*/ 1259962 w 5033769"/>
              <a:gd name="connsiteY22" fmla="*/ 1260001 h 5033789"/>
              <a:gd name="connsiteX23" fmla="*/ 2519964 w 5033769"/>
              <a:gd name="connsiteY23" fmla="*/ 0 h 503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33769" h="5033789">
                <a:moveTo>
                  <a:pt x="2519964" y="1382954"/>
                </a:moveTo>
                <a:lnTo>
                  <a:pt x="2519964" y="2513777"/>
                </a:lnTo>
                <a:lnTo>
                  <a:pt x="2520001" y="2513777"/>
                </a:lnTo>
                <a:lnTo>
                  <a:pt x="2519989" y="2513789"/>
                </a:lnTo>
                <a:lnTo>
                  <a:pt x="3649376" y="2513789"/>
                </a:lnTo>
                <a:lnTo>
                  <a:pt x="3535235" y="2497467"/>
                </a:lnTo>
                <a:cubicBezTo>
                  <a:pt x="2994600" y="2393880"/>
                  <a:pt x="2576720" y="1944783"/>
                  <a:pt x="2520261" y="1388840"/>
                </a:cubicBezTo>
                <a:close/>
                <a:moveTo>
                  <a:pt x="2519964" y="0"/>
                </a:moveTo>
                <a:lnTo>
                  <a:pt x="2519964" y="1137072"/>
                </a:lnTo>
                <a:lnTo>
                  <a:pt x="2520261" y="1131185"/>
                </a:lnTo>
                <a:cubicBezTo>
                  <a:pt x="2584786" y="495822"/>
                  <a:pt x="3121369" y="13"/>
                  <a:pt x="3773756" y="13"/>
                </a:cubicBezTo>
                <a:cubicBezTo>
                  <a:pt x="4469635" y="13"/>
                  <a:pt x="5033757" y="564134"/>
                  <a:pt x="5033757" y="1260013"/>
                </a:cubicBezTo>
                <a:cubicBezTo>
                  <a:pt x="5033757" y="1912399"/>
                  <a:pt x="4537948" y="2448983"/>
                  <a:pt x="3902584" y="2513507"/>
                </a:cubicBezTo>
                <a:lnTo>
                  <a:pt x="3897013" y="2513789"/>
                </a:lnTo>
                <a:lnTo>
                  <a:pt x="5033769" y="2513789"/>
                </a:lnTo>
                <a:lnTo>
                  <a:pt x="5033768" y="5033789"/>
                </a:lnTo>
                <a:lnTo>
                  <a:pt x="2513768" y="5033789"/>
                </a:lnTo>
                <a:lnTo>
                  <a:pt x="2513769" y="2520008"/>
                </a:lnTo>
                <a:lnTo>
                  <a:pt x="1" y="5033777"/>
                </a:lnTo>
                <a:lnTo>
                  <a:pt x="0" y="2513777"/>
                </a:lnTo>
                <a:lnTo>
                  <a:pt x="2458226" y="2513776"/>
                </a:lnTo>
                <a:lnTo>
                  <a:pt x="2266042" y="2494401"/>
                </a:lnTo>
                <a:cubicBezTo>
                  <a:pt x="1691901" y="2376903"/>
                  <a:pt x="1259962" y="1868856"/>
                  <a:pt x="1259962" y="1260001"/>
                </a:cubicBezTo>
                <a:cubicBezTo>
                  <a:pt x="1259962" y="564166"/>
                  <a:pt x="1824128" y="0"/>
                  <a:pt x="25199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EEC7AAE-2A42-6069-F1A6-C7D217647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778F810-5F5A-9B53-5B63-2471BAD49B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BF94D279-3EA0-F099-3F03-98B0B91610F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80AF528A-29A4-72B3-8610-67795CB83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0420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3311975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3311961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792000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A3DDEB5-BA75-E7A8-29D1-94C605B39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79C683E-45A5-D0DF-F0E7-2C1485107A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8B105F0-881E-7CC1-4DBF-130B442560C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F70DBFC1-F6C3-5CEB-B694-DEAF5E02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36904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3312000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3311986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792025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CB217713-8550-6E7D-74DA-B21E396D96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84" y="3426238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CE3366A8-6FCF-5D96-79E8-44158F6D91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1923" y="931507"/>
            <a:ext cx="2520000" cy="2520001"/>
          </a:xfrm>
          <a:custGeom>
            <a:avLst/>
            <a:gdLst>
              <a:gd name="connsiteX0" fmla="*/ 2519999 w 2520000"/>
              <a:gd name="connsiteY0" fmla="*/ 0 h 2520001"/>
              <a:gd name="connsiteX1" fmla="*/ 2520000 w 2520000"/>
              <a:gd name="connsiteY1" fmla="*/ 2520000 h 2520001"/>
              <a:gd name="connsiteX2" fmla="*/ 0 w 2520000"/>
              <a:gd name="connsiteY2" fmla="*/ 252000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19999" y="0"/>
                </a:moveTo>
                <a:lnTo>
                  <a:pt x="2520000" y="2520000"/>
                </a:lnTo>
                <a:lnTo>
                  <a:pt x="0" y="2520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3E36CDE-2109-3197-B5A1-145E138A70C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1914" y="927327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F292111-8DD2-5F05-C2FD-D5BAF8A52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9F63FB2-78BD-AA49-2F8A-D8D67B4A3F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6BD93634-DF79-2B4C-A0AC-B45C64DC484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80BA31ED-4C10-0765-5857-BE260CB58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0246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ED2D670-E603-60EE-4F3B-5B53439573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2072" y="917534"/>
            <a:ext cx="5029927" cy="5031466"/>
          </a:xfrm>
          <a:custGeom>
            <a:avLst/>
            <a:gdLst>
              <a:gd name="connsiteX0" fmla="*/ 2520000 w 5029927"/>
              <a:gd name="connsiteY0" fmla="*/ 2524522 h 5031466"/>
              <a:gd name="connsiteX1" fmla="*/ 2520000 w 5029927"/>
              <a:gd name="connsiteY1" fmla="*/ 3620442 h 5031466"/>
              <a:gd name="connsiteX2" fmla="*/ 2529606 w 5029927"/>
              <a:gd name="connsiteY2" fmla="*/ 3548425 h 5031466"/>
              <a:gd name="connsiteX3" fmla="*/ 3515992 w 5029927"/>
              <a:gd name="connsiteY3" fmla="*/ 2537065 h 5031466"/>
              <a:gd name="connsiteX4" fmla="*/ 3640418 w 5029927"/>
              <a:gd name="connsiteY4" fmla="*/ 2524522 h 5031466"/>
              <a:gd name="connsiteX5" fmla="*/ 2520056 w 5029927"/>
              <a:gd name="connsiteY5" fmla="*/ 0 h 5031466"/>
              <a:gd name="connsiteX6" fmla="*/ 2520057 w 5029927"/>
              <a:gd name="connsiteY6" fmla="*/ 2514378 h 5031466"/>
              <a:gd name="connsiteX7" fmla="*/ 5029912 w 5029927"/>
              <a:gd name="connsiteY7" fmla="*/ 4521 h 5031466"/>
              <a:gd name="connsiteX8" fmla="*/ 5029913 w 5029927"/>
              <a:gd name="connsiteY8" fmla="*/ 2524521 h 5031466"/>
              <a:gd name="connsiteX9" fmla="*/ 3899433 w 5029927"/>
              <a:gd name="connsiteY9" fmla="*/ 2524522 h 5031466"/>
              <a:gd name="connsiteX10" fmla="*/ 4023860 w 5029927"/>
              <a:gd name="connsiteY10" fmla="*/ 2537065 h 5031466"/>
              <a:gd name="connsiteX11" fmla="*/ 5029927 w 5029927"/>
              <a:gd name="connsiteY11" fmla="*/ 3771466 h 5031466"/>
              <a:gd name="connsiteX12" fmla="*/ 3769926 w 5029927"/>
              <a:gd name="connsiteY12" fmla="*/ 5031466 h 5031466"/>
              <a:gd name="connsiteX13" fmla="*/ 2535525 w 5029927"/>
              <a:gd name="connsiteY13" fmla="*/ 4025400 h 5031466"/>
              <a:gd name="connsiteX14" fmla="*/ 2520000 w 5029927"/>
              <a:gd name="connsiteY14" fmla="*/ 3923677 h 5031466"/>
              <a:gd name="connsiteX15" fmla="*/ 2520000 w 5029927"/>
              <a:gd name="connsiteY15" fmla="*/ 5031466 h 5031466"/>
              <a:gd name="connsiteX16" fmla="*/ 0 w 5029927"/>
              <a:gd name="connsiteY16" fmla="*/ 5031466 h 5031466"/>
              <a:gd name="connsiteX17" fmla="*/ 0 w 5029927"/>
              <a:gd name="connsiteY17" fmla="*/ 2511466 h 5031466"/>
              <a:gd name="connsiteX18" fmla="*/ 8592 w 5029927"/>
              <a:gd name="connsiteY18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927" h="5031466">
                <a:moveTo>
                  <a:pt x="2520000" y="2524522"/>
                </a:moveTo>
                <a:lnTo>
                  <a:pt x="2520000" y="3620442"/>
                </a:lnTo>
                <a:lnTo>
                  <a:pt x="2529606" y="3548425"/>
                </a:lnTo>
                <a:cubicBezTo>
                  <a:pt x="2620125" y="3041670"/>
                  <a:pt x="3013601" y="2639869"/>
                  <a:pt x="3515992" y="2537065"/>
                </a:cubicBezTo>
                <a:lnTo>
                  <a:pt x="3640418" y="2524522"/>
                </a:lnTo>
                <a:close/>
                <a:moveTo>
                  <a:pt x="2520056" y="0"/>
                </a:moveTo>
                <a:lnTo>
                  <a:pt x="2520057" y="2514378"/>
                </a:lnTo>
                <a:lnTo>
                  <a:pt x="5029912" y="4521"/>
                </a:lnTo>
                <a:lnTo>
                  <a:pt x="5029913" y="2524521"/>
                </a:lnTo>
                <a:lnTo>
                  <a:pt x="3899433" y="2524522"/>
                </a:lnTo>
                <a:lnTo>
                  <a:pt x="4023860" y="2537065"/>
                </a:lnTo>
                <a:cubicBezTo>
                  <a:pt x="4598021" y="2654555"/>
                  <a:pt x="5029927" y="3162572"/>
                  <a:pt x="5029927" y="3771466"/>
                </a:cubicBezTo>
                <a:cubicBezTo>
                  <a:pt x="5029927" y="4467345"/>
                  <a:pt x="4465806" y="5031466"/>
                  <a:pt x="3769926" y="5031466"/>
                </a:cubicBezTo>
                <a:cubicBezTo>
                  <a:pt x="3161033" y="5031466"/>
                  <a:pt x="2653015" y="4599561"/>
                  <a:pt x="2535525" y="4025400"/>
                </a:cubicBezTo>
                <a:lnTo>
                  <a:pt x="2520000" y="3923677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1DF08E0-4D4E-CB4E-4C39-84817FF01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A1ACD2E-32DD-0D8E-7613-BA7018068F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364FFA6E-08C8-087B-50EE-73652C47CA3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BCDC5DE2-4E4F-9DB2-D6F0-F7C5F06B1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94620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3DE2C36C-1842-5D38-A346-C055971CC81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476" y="672286"/>
            <a:ext cx="5832475" cy="5827464"/>
          </a:xfrm>
        </p:spPr>
        <p:txBody>
          <a:bodyPr/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Click to add image</a:t>
            </a:r>
          </a:p>
          <a:p>
            <a:endParaRPr lang="en-BE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B4A7E5E-B405-6360-C014-8977E49C6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CF34DC4-D54E-195C-B2CF-2D33585348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46862E8F-264C-3CB1-B857-D0D27943A920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246C1439-0008-21B6-699E-C5239F2D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964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4">
            <a:extLst>
              <a:ext uri="{FF2B5EF4-FFF2-40B4-BE49-F238E27FC236}">
                <a16:creationId xmlns:a16="http://schemas.microsoft.com/office/drawing/2014/main" id="{B08E8BA3-22A1-B274-BF7C-0A8379F109F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1998" y="672286"/>
            <a:ext cx="5040001" cy="5728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06D440-DA56-FFE4-76E0-D0194A360B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27F6FF1-A5BF-8C75-AC1C-C7761136B25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60003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50EF383-B21F-3969-4945-3BEF216CC5E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99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393EFEB5-1AC8-8F4E-8864-1D7221119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0004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2239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6D6E3BA9-5D4F-477A-7630-0A89A6E8DDE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40000" y="1941196"/>
            <a:ext cx="3060000" cy="46195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0830080-413E-0A95-15AD-BB4C1A590A2A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566000" y="1941197"/>
            <a:ext cx="3060000" cy="46195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2633E96-CEEC-DB34-B341-FE1E63309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189026D8-42BD-BEE2-A3C2-DA71714F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0" name="Tijdelijke aanduiding voor inhoud 15">
            <a:extLst>
              <a:ext uri="{FF2B5EF4-FFF2-40B4-BE49-F238E27FC236}">
                <a16:creationId xmlns:a16="http://schemas.microsoft.com/office/drawing/2014/main" id="{B4B04029-F7CA-403E-7FA4-4E8D57B526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2000" y="1941197"/>
            <a:ext cx="3060000" cy="4605686"/>
          </a:xfrm>
        </p:spPr>
        <p:txBody>
          <a:bodyPr/>
          <a:lstStyle>
            <a:lvl1pPr>
              <a:lnSpc>
                <a:spcPct val="114000"/>
              </a:lnSpc>
              <a:buClr>
                <a:srgbClr val="507AC2"/>
              </a:buClr>
              <a:defRPr/>
            </a:lvl1pPr>
            <a:lvl2pPr>
              <a:lnSpc>
                <a:spcPct val="114000"/>
              </a:lnSpc>
              <a:buClr>
                <a:srgbClr val="507AC2"/>
              </a:buClr>
              <a:defRPr/>
            </a:lvl2pPr>
            <a:lvl3pPr>
              <a:lnSpc>
                <a:spcPct val="114000"/>
              </a:lnSpc>
              <a:buClr>
                <a:srgbClr val="507AC2"/>
              </a:buClr>
              <a:defRPr/>
            </a:lvl3pPr>
            <a:lvl4pPr>
              <a:lnSpc>
                <a:spcPct val="114000"/>
              </a:lnSpc>
              <a:buClr>
                <a:srgbClr val="507AC2"/>
              </a:buClr>
              <a:defRPr/>
            </a:lvl4pPr>
            <a:lvl5pPr>
              <a:lnSpc>
                <a:spcPct val="114000"/>
              </a:lnSpc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44021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2B77CE3-A4E3-B4AD-046D-A483AA6B73D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340000" y="1367611"/>
            <a:ext cx="3060000" cy="6493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7CDCF746-2943-E637-5E77-2C4617C7AC5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40000" y="2296065"/>
            <a:ext cx="3060000" cy="426467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C8BEBC18-33D0-B4CD-D712-FEED06A6CE2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65999" y="2296065"/>
            <a:ext cx="3060000" cy="426467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9B305156-A30B-593D-1F31-8BBB645BA4D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551947" y="1367611"/>
            <a:ext cx="3060000" cy="6493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EC7A56-BF58-9680-C477-7330DC3B05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1842910E-0410-2671-3E93-FA52B1D03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1FE3268C-5820-384C-3954-6AD5B05CD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00" y="2296065"/>
            <a:ext cx="3059998" cy="430446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0F9DD1B5-A367-2C79-133D-FD00390CF1F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3085"/>
            <a:ext cx="3059998" cy="6493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0617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title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E35C547B-B4BF-4085-F2F7-F49423D373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91999" y="135367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9C06964A-D75D-F437-9459-608E0179C5A2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566000" y="2907156"/>
            <a:ext cx="3060000" cy="368644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ijdelijke aanduiding voor afbeelding 11">
            <a:extLst>
              <a:ext uri="{FF2B5EF4-FFF2-40B4-BE49-F238E27FC236}">
                <a16:creationId xmlns:a16="http://schemas.microsoft.com/office/drawing/2014/main" id="{201E4377-2235-84C2-FC02-72F2B706A401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559999" y="135367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2038A719-4684-1AF6-E808-A697C1826D7E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557978" y="2162263"/>
            <a:ext cx="3060000" cy="6493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E56C67B9-C50C-7996-650A-2A8A49A13E68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339999" y="2900231"/>
            <a:ext cx="3060000" cy="369337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ijdelijke aanduiding voor afbeelding 11">
            <a:extLst>
              <a:ext uri="{FF2B5EF4-FFF2-40B4-BE49-F238E27FC236}">
                <a16:creationId xmlns:a16="http://schemas.microsoft.com/office/drawing/2014/main" id="{1027939B-B513-C8EC-176F-51066ACB1FDA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327999" y="135367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21E6B8D1-AC29-336A-2790-76BAD33C797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31977" y="2162263"/>
            <a:ext cx="3060000" cy="6493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DBB6F-DE0F-A98E-04DA-8A51658D7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8A095902-A0E3-AC89-ED44-3FFF0DA2D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00" y="2907156"/>
            <a:ext cx="3060000" cy="3693371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329E23EE-232E-DABC-27F4-7CDD43A7261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2129961"/>
            <a:ext cx="3060000" cy="6493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3DB5CAFE-BAEC-648E-A08F-E1C7D14B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55994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00ED5CDE-7DD7-6C29-351F-D60C9DAA6F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79717" y="1517642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AF720514-2DA9-A3E3-533A-FDABFABB339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779717" y="2361080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0" name="Tijdelijke aanduiding voor afbeelding 11">
            <a:extLst>
              <a:ext uri="{FF2B5EF4-FFF2-40B4-BE49-F238E27FC236}">
                <a16:creationId xmlns:a16="http://schemas.microsoft.com/office/drawing/2014/main" id="{FFCC68A0-53D2-1B44-E49C-2CE4C5F224CE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79717" y="409436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1355AA58-F9DC-987E-7213-E9E3D7CB0681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79717" y="4937804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2" name="Tijdelijke aanduiding voor afbeelding 11">
            <a:extLst>
              <a:ext uri="{FF2B5EF4-FFF2-40B4-BE49-F238E27FC236}">
                <a16:creationId xmlns:a16="http://schemas.microsoft.com/office/drawing/2014/main" id="{712685E4-30F9-6D89-8E70-AE3193211938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9125860" y="1517642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3" name="Tijdelijke aanduiding voor tekst 2">
            <a:extLst>
              <a:ext uri="{FF2B5EF4-FFF2-40B4-BE49-F238E27FC236}">
                <a16:creationId xmlns:a16="http://schemas.microsoft.com/office/drawing/2014/main" id="{5311EC53-2248-2A66-F1C1-5B94F2ECEDF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25860" y="2361080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4" name="Tijdelijke aanduiding voor afbeelding 11">
            <a:extLst>
              <a:ext uri="{FF2B5EF4-FFF2-40B4-BE49-F238E27FC236}">
                <a16:creationId xmlns:a16="http://schemas.microsoft.com/office/drawing/2014/main" id="{83CC1ECD-EF86-1349-73E5-A725AB1DE3B7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9131999" y="409436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5" name="Tijdelijke aanduiding voor tekst 2">
            <a:extLst>
              <a:ext uri="{FF2B5EF4-FFF2-40B4-BE49-F238E27FC236}">
                <a16:creationId xmlns:a16="http://schemas.microsoft.com/office/drawing/2014/main" id="{3C79AACC-C249-315C-0CA7-B3FA0BEDD5C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31999" y="4937804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6" name="Tijdelijke aanduiding voor tekst 2">
            <a:extLst>
              <a:ext uri="{FF2B5EF4-FFF2-40B4-BE49-F238E27FC236}">
                <a16:creationId xmlns:a16="http://schemas.microsoft.com/office/drawing/2014/main" id="{DC4F5955-7C55-1875-F542-E779D4814A5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3561765" y="2366650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1979BA03-58C3-AFA9-71D6-65EF0E58EA5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343813" y="2361080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8" name="Tijdelijke aanduiding voor afbeelding 11">
            <a:extLst>
              <a:ext uri="{FF2B5EF4-FFF2-40B4-BE49-F238E27FC236}">
                <a16:creationId xmlns:a16="http://schemas.microsoft.com/office/drawing/2014/main" id="{77188F4C-D701-5057-80E1-CA76354680D2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561765" y="1517642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9" name="Tijdelijke aanduiding voor afbeelding 11">
            <a:extLst>
              <a:ext uri="{FF2B5EF4-FFF2-40B4-BE49-F238E27FC236}">
                <a16:creationId xmlns:a16="http://schemas.microsoft.com/office/drawing/2014/main" id="{D03E763F-CF9B-6393-AA49-8D5EC865B570}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6343812" y="1517642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CD8CFC07-6AD3-93CC-F135-6DFFBF3D4FE5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567904" y="4943374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1" name="Tijdelijke aanduiding voor tekst 2">
            <a:extLst>
              <a:ext uri="{FF2B5EF4-FFF2-40B4-BE49-F238E27FC236}">
                <a16:creationId xmlns:a16="http://schemas.microsoft.com/office/drawing/2014/main" id="{6118ECD9-CADD-7002-E8AA-7DC59744A9ED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6349952" y="4937804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2" name="Tijdelijke aanduiding voor afbeelding 11">
            <a:extLst>
              <a:ext uri="{FF2B5EF4-FFF2-40B4-BE49-F238E27FC236}">
                <a16:creationId xmlns:a16="http://schemas.microsoft.com/office/drawing/2014/main" id="{DE06DA71-E943-B85A-95BD-F5C0872AB390}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3567904" y="409436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33" name="Tijdelijke aanduiding voor afbeelding 11">
            <a:extLst>
              <a:ext uri="{FF2B5EF4-FFF2-40B4-BE49-F238E27FC236}">
                <a16:creationId xmlns:a16="http://schemas.microsoft.com/office/drawing/2014/main" id="{993FF0C5-3F6B-AF46-E2D4-CEC4D022DAA8}"/>
              </a:ext>
            </a:extLst>
          </p:cNvPr>
          <p:cNvSpPr>
            <a:spLocks noGrp="1" noChangeAspect="1"/>
          </p:cNvSpPr>
          <p:nvPr>
            <p:ph type="pic" sz="quarter" idx="40" hasCustomPrompt="1"/>
          </p:nvPr>
        </p:nvSpPr>
        <p:spPr>
          <a:xfrm>
            <a:off x="6349951" y="4094366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2F3BEC6-8378-4EF7-3696-84DB42DD4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0EF3785B-55A2-41B6-BE27-1EBA391F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12334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ollabo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8000" y="2406057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E11D0CE-46E7-3F62-6F16-774A16A33DF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728001" y="1917313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19DFDCEC-23F1-BAA2-8558-0667B6353E57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92000" y="1917313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49754CD-8EBC-DF8E-3858-56F080C2D21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728000" y="5085097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D8C3440-F8E0-0630-A20A-69914CC0135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728001" y="4596353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afbeelding 11">
            <a:extLst>
              <a:ext uri="{FF2B5EF4-FFF2-40B4-BE49-F238E27FC236}">
                <a16:creationId xmlns:a16="http://schemas.microsoft.com/office/drawing/2014/main" id="{B226CB9E-D4E5-AE4E-73B6-2BBEC2A32C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92000" y="4596353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0FEEFAE7-E168-8EA6-A661-DDACC6AE2EF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285199" y="2406057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34C86145-1AA9-AE5B-AFBE-BAD3FE11D4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285200" y="1917313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afbeelding 11">
            <a:extLst>
              <a:ext uri="{FF2B5EF4-FFF2-40B4-BE49-F238E27FC236}">
                <a16:creationId xmlns:a16="http://schemas.microsoft.com/office/drawing/2014/main" id="{34A393B7-10AF-FE63-2C17-6BBE08CA1C4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349199" y="1917313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03832344-2804-093A-8959-22B21B9C221B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7285199" y="5085097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29AA61CD-50DC-B9BA-B540-B4500647824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285200" y="4596353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7" name="Tijdelijke aanduiding voor afbeelding 11">
            <a:extLst>
              <a:ext uri="{FF2B5EF4-FFF2-40B4-BE49-F238E27FC236}">
                <a16:creationId xmlns:a16="http://schemas.microsoft.com/office/drawing/2014/main" id="{AD2568B5-CEDD-F520-762C-92CA4B3E9AB9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349199" y="4596353"/>
            <a:ext cx="720000" cy="720000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4C7B233-BF52-AE82-7728-54FB974F9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8E73B912-66C1-D8D1-715D-DFCF211E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7015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D8339D7-3963-5A88-2E9B-82BFFF6D30F1}"/>
              </a:ext>
            </a:extLst>
          </p:cNvPr>
          <p:cNvCxnSpPr/>
          <p:nvPr/>
        </p:nvCxnSpPr>
        <p:spPr>
          <a:xfrm>
            <a:off x="791999" y="3940876"/>
            <a:ext cx="10608000" cy="0"/>
          </a:xfrm>
          <a:prstGeom prst="line">
            <a:avLst/>
          </a:prstGeom>
          <a:ln w="38100">
            <a:solidFill>
              <a:srgbClr val="D1E3F7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046EFC5-2CEB-A518-1E79-2AC01AAE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999" y="4696876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9ABA90-4D41-0166-C754-DB63FD17E451}"/>
              </a:ext>
            </a:extLst>
          </p:cNvPr>
          <p:cNvGrpSpPr/>
          <p:nvPr userDrawn="1"/>
        </p:nvGrpSpPr>
        <p:grpSpPr>
          <a:xfrm>
            <a:off x="1637999" y="3760876"/>
            <a:ext cx="360000" cy="676893"/>
            <a:chOff x="1638000" y="4200658"/>
            <a:chExt cx="360000" cy="676893"/>
          </a:xfrm>
        </p:grpSpPr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3CAF92B1-1DE6-FDE0-E7D7-E48AF810E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380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A176A7FE-049A-0769-1FA3-D2ECB9E412D9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171000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31" name="Tijdelijke aanduiding voor inhoud 2">
            <a:extLst>
              <a:ext uri="{FF2B5EF4-FFF2-40B4-BE49-F238E27FC236}">
                <a16:creationId xmlns:a16="http://schemas.microsoft.com/office/drawing/2014/main" id="{680E7892-8B36-0667-9CD4-0FA817BF5C4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347999" y="2451379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D5D59E-FEAB-1D52-68ED-0524DBB98F20}"/>
              </a:ext>
            </a:extLst>
          </p:cNvPr>
          <p:cNvGrpSpPr/>
          <p:nvPr userDrawn="1"/>
        </p:nvGrpSpPr>
        <p:grpSpPr>
          <a:xfrm>
            <a:off x="10193999" y="3431556"/>
            <a:ext cx="360000" cy="689320"/>
            <a:chOff x="10194000" y="3871338"/>
            <a:chExt cx="360000" cy="689320"/>
          </a:xfrm>
        </p:grpSpPr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78677D7-32DA-DE74-85F8-E283930E72DB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10266000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75D82B48-485F-7C9A-C23F-3D3DB4B26A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940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4EB7EB-6FCC-34AE-EC9B-CD54089CA779}"/>
              </a:ext>
            </a:extLst>
          </p:cNvPr>
          <p:cNvGrpSpPr/>
          <p:nvPr userDrawn="1"/>
        </p:nvGrpSpPr>
        <p:grpSpPr>
          <a:xfrm>
            <a:off x="6771599" y="3431556"/>
            <a:ext cx="360000" cy="689320"/>
            <a:chOff x="6771600" y="3871338"/>
            <a:chExt cx="360000" cy="689320"/>
          </a:xfrm>
        </p:grpSpPr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673BEDDF-9CE7-8FAC-8DDC-92E9C20FD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16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11386AD5-E509-BE10-938D-01B03CC450C1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6840313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925F631E-495F-1D02-14FA-1B44DD3E38D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922312" y="2451379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DD13A5-31B7-55E2-4C49-1F87608C4044}"/>
              </a:ext>
            </a:extLst>
          </p:cNvPr>
          <p:cNvGrpSpPr/>
          <p:nvPr userDrawn="1"/>
        </p:nvGrpSpPr>
        <p:grpSpPr>
          <a:xfrm>
            <a:off x="3349199" y="3431556"/>
            <a:ext cx="360000" cy="689320"/>
            <a:chOff x="3349200" y="3871338"/>
            <a:chExt cx="360000" cy="689320"/>
          </a:xfrm>
        </p:grpSpPr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B117B797-85C3-3501-6174-FAF758DA09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492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93C08ED7-2AC5-7AD5-28ED-A91A2FC075BD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3414626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AC42D74-5726-5BAD-C772-84DE58C4D5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496625" y="2451379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4F2289ED-FD1F-353D-0967-EEF2A65901E7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213489" y="4696876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C8E060-978A-BE0E-2996-4293B25FEE05}"/>
              </a:ext>
            </a:extLst>
          </p:cNvPr>
          <p:cNvGrpSpPr/>
          <p:nvPr userDrawn="1"/>
        </p:nvGrpSpPr>
        <p:grpSpPr>
          <a:xfrm>
            <a:off x="5060399" y="3760876"/>
            <a:ext cx="360000" cy="676893"/>
            <a:chOff x="5060400" y="4200658"/>
            <a:chExt cx="360000" cy="676893"/>
          </a:xfrm>
        </p:grpSpPr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24EE4E28-B65B-8072-A6E7-30D0997407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604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1E9E52D7-03BB-B58A-D59A-370837D679F4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513149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661E78CF-706A-9D3A-80AB-21B6128EE8C8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7634979" y="4696876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630844-7D2B-045E-375D-7EB7C19014B2}"/>
              </a:ext>
            </a:extLst>
          </p:cNvPr>
          <p:cNvGrpSpPr/>
          <p:nvPr userDrawn="1"/>
        </p:nvGrpSpPr>
        <p:grpSpPr>
          <a:xfrm>
            <a:off x="8482799" y="3760876"/>
            <a:ext cx="360000" cy="676893"/>
            <a:chOff x="8482800" y="4200658"/>
            <a:chExt cx="360000" cy="676893"/>
          </a:xfrm>
        </p:grpSpPr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00FA3CBD-E88A-71C0-8555-D24BD776C9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8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2C1B84D8-AFAD-6DEC-1829-4E5E01D46951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855298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7" name="Footer Placeholder 2">
            <a:extLst>
              <a:ext uri="{FF2B5EF4-FFF2-40B4-BE49-F238E27FC236}">
                <a16:creationId xmlns:a16="http://schemas.microsoft.com/office/drawing/2014/main" id="{4B1619E7-F2E5-228D-32A2-F881646D6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2A2196B7-3672-3704-4A51-57C994A8AD0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8" name="Tijdelijke aanduiding voor titel 1">
            <a:extLst>
              <a:ext uri="{FF2B5EF4-FFF2-40B4-BE49-F238E27FC236}">
                <a16:creationId xmlns:a16="http://schemas.microsoft.com/office/drawing/2014/main" id="{5143EE90-5A69-1CF3-6FA4-4A251264B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21840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D8339D7-3963-5A88-2E9B-82BFFF6D30F1}"/>
              </a:ext>
            </a:extLst>
          </p:cNvPr>
          <p:cNvCxnSpPr/>
          <p:nvPr/>
        </p:nvCxnSpPr>
        <p:spPr>
          <a:xfrm>
            <a:off x="791999" y="4186786"/>
            <a:ext cx="10608000" cy="0"/>
          </a:xfrm>
          <a:prstGeom prst="line">
            <a:avLst/>
          </a:prstGeom>
          <a:ln w="38100">
            <a:solidFill>
              <a:srgbClr val="D1E3F7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046EFC5-2CEB-A518-1E79-2AC01AAE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999" y="5282629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3B2FE1-D3B3-3FAF-EBB9-8C08262ACAE1}"/>
              </a:ext>
            </a:extLst>
          </p:cNvPr>
          <p:cNvGrpSpPr/>
          <p:nvPr userDrawn="1"/>
        </p:nvGrpSpPr>
        <p:grpSpPr>
          <a:xfrm>
            <a:off x="1241999" y="3610786"/>
            <a:ext cx="1152000" cy="1412736"/>
            <a:chOff x="1242000" y="3804658"/>
            <a:chExt cx="1152000" cy="1412736"/>
          </a:xfrm>
        </p:grpSpPr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3CAF92B1-1DE6-FDE0-E7D7-E48AF810E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2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A176A7FE-049A-0769-1FA3-D2ECB9E412D9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1710000" y="5001394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523D2C2-9BC4-4445-9517-130BDB629E13}"/>
              </a:ext>
            </a:extLst>
          </p:cNvPr>
          <p:cNvGrpSpPr/>
          <p:nvPr userDrawn="1"/>
        </p:nvGrpSpPr>
        <p:grpSpPr>
          <a:xfrm>
            <a:off x="4093999" y="3357357"/>
            <a:ext cx="1152000" cy="1405429"/>
            <a:chOff x="4094000" y="3551229"/>
            <a:chExt cx="1152000" cy="1405429"/>
          </a:xfrm>
        </p:grpSpPr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8E95C17D-A4BC-D6B7-4189-F6BC524521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4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051C1596-1BCD-2AC7-E0B0-9B0D446283D0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4562000" y="3551229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AEE76FD-EC1D-5C2C-A853-8E2B8943B704}"/>
              </a:ext>
            </a:extLst>
          </p:cNvPr>
          <p:cNvGrpSpPr/>
          <p:nvPr userDrawn="1"/>
        </p:nvGrpSpPr>
        <p:grpSpPr>
          <a:xfrm>
            <a:off x="9797999" y="3350050"/>
            <a:ext cx="1152000" cy="1412736"/>
            <a:chOff x="9798000" y="3543922"/>
            <a:chExt cx="1152000" cy="1412736"/>
          </a:xfrm>
        </p:grpSpPr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36F1C3C4-AFC0-9931-5AA9-3DA4715EC1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8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78677D7-32DA-DE74-85F8-E283930E72DB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10266000" y="3543922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77B6836-EF16-F9D7-ED25-D8A3D83AF617}"/>
              </a:ext>
            </a:extLst>
          </p:cNvPr>
          <p:cNvGrpSpPr/>
          <p:nvPr userDrawn="1"/>
        </p:nvGrpSpPr>
        <p:grpSpPr>
          <a:xfrm>
            <a:off x="6945999" y="3610786"/>
            <a:ext cx="1152000" cy="1412736"/>
            <a:chOff x="6946000" y="3804658"/>
            <a:chExt cx="1152000" cy="1412736"/>
          </a:xfrm>
        </p:grpSpPr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3FDA66EC-C187-BD38-95C5-E822B2C7A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46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417611-24B4-04B9-054A-ACAC914B8EC4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7413999" y="5001394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3F614B74-3D6E-A426-1F20-F15A22B436B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5998" y="5282629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784FACF8-2444-E7F6-0612-E217B8A7399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643999" y="2377179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ijdelijke aanduiding voor inhoud 2">
            <a:extLst>
              <a:ext uri="{FF2B5EF4-FFF2-40B4-BE49-F238E27FC236}">
                <a16:creationId xmlns:a16="http://schemas.microsoft.com/office/drawing/2014/main" id="{680E7892-8B36-0667-9CD4-0FA817BF5C4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347999" y="2369873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ijdelijke aanduiding voor afbeelding 11">
            <a:extLst>
              <a:ext uri="{FF2B5EF4-FFF2-40B4-BE49-F238E27FC236}">
                <a16:creationId xmlns:a16="http://schemas.microsoft.com/office/drawing/2014/main" id="{9F8C217F-A0D9-24B2-DB17-B1A5D1C206A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547999" y="3916786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3" name="Tijdelijke aanduiding voor afbeelding 11">
            <a:extLst>
              <a:ext uri="{FF2B5EF4-FFF2-40B4-BE49-F238E27FC236}">
                <a16:creationId xmlns:a16="http://schemas.microsoft.com/office/drawing/2014/main" id="{43214054-B3D8-CAA5-5FCC-1D1BE982753B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399999" y="3916258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4" name="Tijdelijke aanduiding voor afbeelding 11">
            <a:extLst>
              <a:ext uri="{FF2B5EF4-FFF2-40B4-BE49-F238E27FC236}">
                <a16:creationId xmlns:a16="http://schemas.microsoft.com/office/drawing/2014/main" id="{FBF549D7-72EB-30A9-7D1E-963A85694C9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251998" y="3916258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5" name="Tijdelijke aanduiding voor afbeelding 11">
            <a:extLst>
              <a:ext uri="{FF2B5EF4-FFF2-40B4-BE49-F238E27FC236}">
                <a16:creationId xmlns:a16="http://schemas.microsoft.com/office/drawing/2014/main" id="{02C3DAA6-DDC6-34DE-FCAF-3B03A8B5BC1B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103999" y="3916258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ED76B70B-6414-A226-D03F-D41099FF0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9AC239BB-626F-AE33-D8A2-EFB463732F3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2FCAFAB5-5899-06D3-7B70-AFEBBBF55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1992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/pip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: vorm 39">
            <a:extLst>
              <a:ext uri="{FF2B5EF4-FFF2-40B4-BE49-F238E27FC236}">
                <a16:creationId xmlns:a16="http://schemas.microsoft.com/office/drawing/2014/main" id="{5D8A4730-6B7E-6106-2DFB-E9D1804153D0}"/>
              </a:ext>
            </a:extLst>
          </p:cNvPr>
          <p:cNvSpPr/>
          <p:nvPr userDrawn="1"/>
        </p:nvSpPr>
        <p:spPr>
          <a:xfrm>
            <a:off x="791999" y="2963057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 dirty="0"/>
          </a:p>
        </p:txBody>
      </p:sp>
      <p:sp>
        <p:nvSpPr>
          <p:cNvPr id="41" name="Vrije vorm: vorm 40">
            <a:extLst>
              <a:ext uri="{FF2B5EF4-FFF2-40B4-BE49-F238E27FC236}">
                <a16:creationId xmlns:a16="http://schemas.microsoft.com/office/drawing/2014/main" id="{1242CF8C-FE64-F67B-8E13-603B740EC680}"/>
              </a:ext>
            </a:extLst>
          </p:cNvPr>
          <p:cNvSpPr/>
          <p:nvPr/>
        </p:nvSpPr>
        <p:spPr>
          <a:xfrm>
            <a:off x="3428591" y="2963057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2" name="Vrije vorm: vorm 41">
            <a:extLst>
              <a:ext uri="{FF2B5EF4-FFF2-40B4-BE49-F238E27FC236}">
                <a16:creationId xmlns:a16="http://schemas.microsoft.com/office/drawing/2014/main" id="{092F404F-46A1-B061-7586-E469230C5C3A}"/>
              </a:ext>
            </a:extLst>
          </p:cNvPr>
          <p:cNvSpPr/>
          <p:nvPr/>
        </p:nvSpPr>
        <p:spPr>
          <a:xfrm>
            <a:off x="6085727" y="2963057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7840A372-D611-17A9-9EF8-AC666BA2B350}"/>
              </a:ext>
            </a:extLst>
          </p:cNvPr>
          <p:cNvSpPr/>
          <p:nvPr/>
        </p:nvSpPr>
        <p:spPr>
          <a:xfrm>
            <a:off x="8742863" y="2963057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5" name="Tijdelijke aanduiding voor afbeelding 11">
            <a:extLst>
              <a:ext uri="{FF2B5EF4-FFF2-40B4-BE49-F238E27FC236}">
                <a16:creationId xmlns:a16="http://schemas.microsoft.com/office/drawing/2014/main" id="{789114B8-2EE2-19A9-C6EA-0FDAFDD4840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71455" y="2332750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6" name="Tijdelijke aanduiding voor afbeelding 11">
            <a:extLst>
              <a:ext uri="{FF2B5EF4-FFF2-40B4-BE49-F238E27FC236}">
                <a16:creationId xmlns:a16="http://schemas.microsoft.com/office/drawing/2014/main" id="{699DF17B-CFA2-AE03-4127-C14EFF930FB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428591" y="2332750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7" name="Tijdelijke aanduiding voor afbeelding 11">
            <a:extLst>
              <a:ext uri="{FF2B5EF4-FFF2-40B4-BE49-F238E27FC236}">
                <a16:creationId xmlns:a16="http://schemas.microsoft.com/office/drawing/2014/main" id="{9ADCABCD-048D-74B4-18F0-5D9920DC8B2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085727" y="2332750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8" name="Tijdelijke aanduiding voor afbeelding 11">
            <a:extLst>
              <a:ext uri="{FF2B5EF4-FFF2-40B4-BE49-F238E27FC236}">
                <a16:creationId xmlns:a16="http://schemas.microsoft.com/office/drawing/2014/main" id="{C67166B8-6BF0-7B3E-6863-01013C8D1068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742863" y="2332750"/>
            <a:ext cx="540000" cy="540000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9" name="Tijdelijke aanduiding voor inhoud 2">
            <a:extLst>
              <a:ext uri="{FF2B5EF4-FFF2-40B4-BE49-F238E27FC236}">
                <a16:creationId xmlns:a16="http://schemas.microsoft.com/office/drawing/2014/main" id="{90D3F3DD-F47F-E476-9517-5A39B1D3D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457" y="4915880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ijdelijke aanduiding voor inhoud 2">
            <a:extLst>
              <a:ext uri="{FF2B5EF4-FFF2-40B4-BE49-F238E27FC236}">
                <a16:creationId xmlns:a16="http://schemas.microsoft.com/office/drawing/2014/main" id="{16977658-13FB-8EC7-4EA1-25FD8094388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428591" y="4915880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ijdelijke aanduiding voor inhoud 2">
            <a:extLst>
              <a:ext uri="{FF2B5EF4-FFF2-40B4-BE49-F238E27FC236}">
                <a16:creationId xmlns:a16="http://schemas.microsoft.com/office/drawing/2014/main" id="{EA4E512D-B9E8-F03A-59AA-FF7649F9422F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075456" y="4915880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ijdelijke aanduiding voor inhoud 2">
            <a:extLst>
              <a:ext uri="{FF2B5EF4-FFF2-40B4-BE49-F238E27FC236}">
                <a16:creationId xmlns:a16="http://schemas.microsoft.com/office/drawing/2014/main" id="{D384CD8F-5DE6-8863-678B-6D0486A8410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742863" y="4915880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ijdelijke aanduiding voor inhoud 2">
            <a:extLst>
              <a:ext uri="{FF2B5EF4-FFF2-40B4-BE49-F238E27FC236}">
                <a16:creationId xmlns:a16="http://schemas.microsoft.com/office/drawing/2014/main" id="{E642989E-DE44-4894-7750-1DD449AC9221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041457" y="3724631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ijdelijke aanduiding voor tekst 2">
            <a:extLst>
              <a:ext uri="{FF2B5EF4-FFF2-40B4-BE49-F238E27FC236}">
                <a16:creationId xmlns:a16="http://schemas.microsoft.com/office/drawing/2014/main" id="{20FEA36A-A464-7C06-6FEE-DB9493D6B303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1041455" y="3391477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E04D0D86-EBE9-8FFB-D1A4-26B6271E142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698593" y="3724631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Tijdelijke aanduiding voor tekst 2">
            <a:extLst>
              <a:ext uri="{FF2B5EF4-FFF2-40B4-BE49-F238E27FC236}">
                <a16:creationId xmlns:a16="http://schemas.microsoft.com/office/drawing/2014/main" id="{34E6405E-8F80-A270-0712-FB808A3A111E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3698591" y="3391477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58" name="Tijdelijke aanduiding voor inhoud 2">
            <a:extLst>
              <a:ext uri="{FF2B5EF4-FFF2-40B4-BE49-F238E27FC236}">
                <a16:creationId xmlns:a16="http://schemas.microsoft.com/office/drawing/2014/main" id="{10A28B7B-58CD-6033-22B2-8324277371A9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6355729" y="3724631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9" name="Tijdelijke aanduiding voor tekst 2">
            <a:extLst>
              <a:ext uri="{FF2B5EF4-FFF2-40B4-BE49-F238E27FC236}">
                <a16:creationId xmlns:a16="http://schemas.microsoft.com/office/drawing/2014/main" id="{B3C78F7C-312A-653C-120E-8FDE0C8A2C9F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6355727" y="3391477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60" name="Tijdelijke aanduiding voor inhoud 2">
            <a:extLst>
              <a:ext uri="{FF2B5EF4-FFF2-40B4-BE49-F238E27FC236}">
                <a16:creationId xmlns:a16="http://schemas.microsoft.com/office/drawing/2014/main" id="{4A8F8FE8-95BD-F9E8-5446-5C7CDBC03AC9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9012865" y="3724631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1" name="Tijdelijke aanduiding voor tekst 2">
            <a:extLst>
              <a:ext uri="{FF2B5EF4-FFF2-40B4-BE49-F238E27FC236}">
                <a16:creationId xmlns:a16="http://schemas.microsoft.com/office/drawing/2014/main" id="{787109C5-A656-6FE8-5E16-A84CC347657E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9012863" y="3391477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4FBE26A0-46C5-3F55-0743-AD05D2B9A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B876D7-5CE5-BEE8-DC79-8C92DA69ADB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86A55488-06A5-3F57-2519-A6B56E44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575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/pipeline (cus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E3FDF5C-4505-7A01-12B4-F76BA9CFB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87D09AE-149D-3FE9-9197-DEA084CFB6A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91E6ACAD-F622-69C1-E3AA-0B85F14E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5319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text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7D19F31-F478-66B2-8D50-64352DC64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CC003F0F-3F0C-0022-D81C-18FC0EE0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inhoud 15">
            <a:extLst>
              <a:ext uri="{FF2B5EF4-FFF2-40B4-BE49-F238E27FC236}">
                <a16:creationId xmlns:a16="http://schemas.microsoft.com/office/drawing/2014/main" id="{0C6D1AAC-1AEA-BA50-C740-249C46FBAE9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2000" y="1941197"/>
            <a:ext cx="10608000" cy="4605686"/>
          </a:xfrm>
        </p:spPr>
        <p:txBody>
          <a:bodyPr/>
          <a:lstStyle>
            <a:lvl1pPr>
              <a:lnSpc>
                <a:spcPct val="114000"/>
              </a:lnSpc>
              <a:buClr>
                <a:srgbClr val="507AC2"/>
              </a:buClr>
              <a:defRPr/>
            </a:lvl1pPr>
            <a:lvl2pPr>
              <a:lnSpc>
                <a:spcPct val="114000"/>
              </a:lnSpc>
              <a:buClr>
                <a:srgbClr val="507AC2"/>
              </a:buClr>
              <a:defRPr/>
            </a:lvl2pPr>
            <a:lvl3pPr>
              <a:lnSpc>
                <a:spcPct val="114000"/>
              </a:lnSpc>
              <a:buClr>
                <a:srgbClr val="507AC2"/>
              </a:buClr>
              <a:defRPr/>
            </a:lvl3pPr>
            <a:lvl4pPr>
              <a:lnSpc>
                <a:spcPct val="114000"/>
              </a:lnSpc>
              <a:buClr>
                <a:srgbClr val="507AC2"/>
              </a:buClr>
              <a:defRPr/>
            </a:lvl4pPr>
            <a:lvl5pPr>
              <a:lnSpc>
                <a:spcPct val="114000"/>
              </a:lnSpc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31095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with shapes/images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60004" y="3429008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80000" y="342899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60001" y="909005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0001" y="909007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61A2334-6839-AE2A-C48D-EE8977FB4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D4AE3B-588D-0373-D098-1C8578A18FA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2314362"/>
            <a:ext cx="5040000" cy="4185388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3CAFDB6F-B44F-9247-086E-556425D37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8" y="672286"/>
            <a:ext cx="5039999" cy="1016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E5C46247-B509-9DA0-39B1-A7E9B1E4FA9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1996" y="1712704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5943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ghlight quote with(out) image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4">
            <a:extLst>
              <a:ext uri="{FF2B5EF4-FFF2-40B4-BE49-F238E27FC236}">
                <a16:creationId xmlns:a16="http://schemas.microsoft.com/office/drawing/2014/main" id="{9568D642-E0AF-1256-7D80-D64CC573F4D1}"/>
              </a:ext>
            </a:extLst>
          </p:cNvPr>
          <p:cNvSpPr>
            <a:spLocks noChangeAspect="1"/>
          </p:cNvSpPr>
          <p:nvPr/>
        </p:nvSpPr>
        <p:spPr>
          <a:xfrm>
            <a:off x="791988" y="647999"/>
            <a:ext cx="1719415" cy="3420000"/>
          </a:xfrm>
          <a:custGeom>
            <a:avLst/>
            <a:gdLst>
              <a:gd name="connsiteX0" fmla="*/ 1302942 w 1302941"/>
              <a:gd name="connsiteY0" fmla="*/ 0 h 2591609"/>
              <a:gd name="connsiteX1" fmla="*/ 1302942 w 1302941"/>
              <a:gd name="connsiteY1" fmla="*/ 1288668 h 2591609"/>
              <a:gd name="connsiteX2" fmla="*/ 1302815 w 1302941"/>
              <a:gd name="connsiteY2" fmla="*/ 1302983 h 2591609"/>
              <a:gd name="connsiteX3" fmla="*/ 0 w 1302941"/>
              <a:gd name="connsiteY3" fmla="*/ 2591610 h 2591609"/>
              <a:gd name="connsiteX4" fmla="*/ 0 w 1302941"/>
              <a:gd name="connsiteY4" fmla="*/ 0 h 2591609"/>
              <a:gd name="connsiteX5" fmla="*/ 1302942 w 1302941"/>
              <a:gd name="connsiteY5" fmla="*/ 0 h 259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941" h="2591609">
                <a:moveTo>
                  <a:pt x="1302942" y="0"/>
                </a:moveTo>
                <a:lnTo>
                  <a:pt x="1302942" y="1288668"/>
                </a:lnTo>
                <a:cubicBezTo>
                  <a:pt x="1302942" y="1293468"/>
                  <a:pt x="1302900" y="1298227"/>
                  <a:pt x="1302815" y="1302983"/>
                </a:cubicBezTo>
                <a:cubicBezTo>
                  <a:pt x="1295167" y="2015951"/>
                  <a:pt x="714751" y="2591610"/>
                  <a:pt x="0" y="2591610"/>
                </a:cubicBezTo>
                <a:lnTo>
                  <a:pt x="0" y="0"/>
                </a:lnTo>
                <a:lnTo>
                  <a:pt x="1302942" y="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99F02519-812C-D1A8-DED2-EE86DB24034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91988" y="648000"/>
            <a:ext cx="1719417" cy="3420001"/>
          </a:xfrm>
          <a:custGeom>
            <a:avLst/>
            <a:gdLst>
              <a:gd name="connsiteX0" fmla="*/ 0 w 1719417"/>
              <a:gd name="connsiteY0" fmla="*/ 0 h 3420001"/>
              <a:gd name="connsiteX1" fmla="*/ 1719417 w 1719417"/>
              <a:gd name="connsiteY1" fmla="*/ 0 h 3420001"/>
              <a:gd name="connsiteX2" fmla="*/ 1719417 w 1719417"/>
              <a:gd name="connsiteY2" fmla="*/ 1700583 h 3420001"/>
              <a:gd name="connsiteX3" fmla="*/ 1719249 w 1719417"/>
              <a:gd name="connsiteY3" fmla="*/ 1719473 h 3420001"/>
              <a:gd name="connsiteX4" fmla="*/ 0 w 1719417"/>
              <a:gd name="connsiteY4" fmla="*/ 3420001 h 34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417" h="3420001">
                <a:moveTo>
                  <a:pt x="0" y="0"/>
                </a:moveTo>
                <a:lnTo>
                  <a:pt x="1719417" y="0"/>
                </a:lnTo>
                <a:lnTo>
                  <a:pt x="1719417" y="1700583"/>
                </a:lnTo>
                <a:cubicBezTo>
                  <a:pt x="1719417" y="1706917"/>
                  <a:pt x="1719361" y="1713197"/>
                  <a:pt x="1719249" y="1719473"/>
                </a:cubicBezTo>
                <a:cubicBezTo>
                  <a:pt x="1709156" y="2660337"/>
                  <a:pt x="943215" y="3420001"/>
                  <a:pt x="0" y="34200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752C6DDF-7D23-2B36-06F0-BF7E049D5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999" y="1629000"/>
            <a:ext cx="8532000" cy="3600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>
                <a:solidFill>
                  <a:srgbClr val="2D4C9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BB519B53-9B81-64FE-7762-38714A792863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3191999" y="5687368"/>
            <a:ext cx="8208000" cy="5226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 </a:t>
            </a:r>
            <a:br>
              <a:rPr lang="en-US" dirty="0"/>
            </a:br>
            <a:r>
              <a:rPr lang="en-US" dirty="0"/>
              <a:t>and function</a:t>
            </a:r>
            <a:endParaRPr lang="nl-NL" dirty="0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BE592584-23BE-BE07-65B6-40EEFBF0940C}"/>
              </a:ext>
            </a:extLst>
          </p:cNvPr>
          <p:cNvSpPr>
            <a:spLocks noChangeAspect="1"/>
          </p:cNvSpPr>
          <p:nvPr/>
        </p:nvSpPr>
        <p:spPr>
          <a:xfrm rot="5400000">
            <a:off x="2759999" y="5840684"/>
            <a:ext cx="432000" cy="216000"/>
          </a:xfrm>
          <a:custGeom>
            <a:avLst/>
            <a:gdLst>
              <a:gd name="connsiteX0" fmla="*/ 0 w 2286025"/>
              <a:gd name="connsiteY0" fmla="*/ 1143013 h 1143012"/>
              <a:gd name="connsiteX1" fmla="*/ 2286026 w 2286025"/>
              <a:gd name="connsiteY1" fmla="*/ 1143013 h 1143012"/>
              <a:gd name="connsiteX2" fmla="*/ 1143013 w 2286025"/>
              <a:gd name="connsiteY2" fmla="*/ 0 h 1143012"/>
              <a:gd name="connsiteX3" fmla="*/ 0 w 2286025"/>
              <a:gd name="connsiteY3" fmla="*/ 1143013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2">
                <a:moveTo>
                  <a:pt x="0" y="1143013"/>
                </a:moveTo>
                <a:lnTo>
                  <a:pt x="2286026" y="1143013"/>
                </a:lnTo>
                <a:lnTo>
                  <a:pt x="1143013" y="0"/>
                </a:lnTo>
                <a:lnTo>
                  <a:pt x="0" y="1143013"/>
                </a:lnTo>
                <a:close/>
              </a:path>
            </a:pathLst>
          </a:custGeom>
          <a:solidFill>
            <a:srgbClr val="507AC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>
              <a:solidFill>
                <a:srgbClr val="507A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34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/shapes wit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6AE6DAC3-7D13-5877-FC87-5046D58CECDF}"/>
              </a:ext>
            </a:extLst>
          </p:cNvPr>
          <p:cNvSpPr/>
          <p:nvPr/>
        </p:nvSpPr>
        <p:spPr>
          <a:xfrm>
            <a:off x="7048500" y="0"/>
            <a:ext cx="3429000" cy="3429000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3" y="2286026"/>
                </a:cubicBezTo>
                <a:cubicBezTo>
                  <a:pt x="511744" y="2286026"/>
                  <a:pt x="0" y="1774282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CA06132A-FAF1-6E85-EB1C-74FA8FD08A5D}"/>
              </a:ext>
            </a:extLst>
          </p:cNvPr>
          <p:cNvSpPr/>
          <p:nvPr/>
        </p:nvSpPr>
        <p:spPr>
          <a:xfrm rot="10800000">
            <a:off x="7048500" y="3429000"/>
            <a:ext cx="3429000" cy="3429000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CF0267B9-CCD0-6867-0B0C-C0F2EEE330EA}"/>
              </a:ext>
            </a:extLst>
          </p:cNvPr>
          <p:cNvSpPr/>
          <p:nvPr/>
        </p:nvSpPr>
        <p:spPr>
          <a:xfrm rot="16200000">
            <a:off x="9620249" y="857255"/>
            <a:ext cx="3429000" cy="1714500"/>
          </a:xfrm>
          <a:custGeom>
            <a:avLst/>
            <a:gdLst>
              <a:gd name="connsiteX0" fmla="*/ 0 w 2286025"/>
              <a:gd name="connsiteY0" fmla="*/ 2 h 1143013"/>
              <a:gd name="connsiteX1" fmla="*/ 2286026 w 2286025"/>
              <a:gd name="connsiteY1" fmla="*/ 0 h 1143013"/>
              <a:gd name="connsiteX2" fmla="*/ 1143013 w 2286025"/>
              <a:gd name="connsiteY2" fmla="*/ 1143014 h 1143013"/>
              <a:gd name="connsiteX3" fmla="*/ 0 w 2286025"/>
              <a:gd name="connsiteY3" fmla="*/ 2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0" y="2"/>
                </a:moveTo>
                <a:lnTo>
                  <a:pt x="2286026" y="0"/>
                </a:lnTo>
                <a:cubicBezTo>
                  <a:pt x="2286026" y="631229"/>
                  <a:pt x="1774242" y="1143014"/>
                  <a:pt x="1143013" y="1143014"/>
                </a:cubicBezTo>
                <a:cubicBezTo>
                  <a:pt x="511784" y="1143014"/>
                  <a:pt x="0" y="631231"/>
                  <a:pt x="0" y="2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1E9B228B-07DF-83BE-DAB9-801A335B56B7}"/>
              </a:ext>
            </a:extLst>
          </p:cNvPr>
          <p:cNvSpPr/>
          <p:nvPr/>
        </p:nvSpPr>
        <p:spPr>
          <a:xfrm rot="5400000">
            <a:off x="2767212" y="-852280"/>
            <a:ext cx="3429006" cy="5133567"/>
          </a:xfrm>
          <a:custGeom>
            <a:avLst/>
            <a:gdLst>
              <a:gd name="connsiteX0" fmla="*/ 0 w 2286029"/>
              <a:gd name="connsiteY0" fmla="*/ 2279403 h 3422415"/>
              <a:gd name="connsiteX1" fmla="*/ 3 w 2286029"/>
              <a:gd name="connsiteY1" fmla="*/ 2279403 h 3422415"/>
              <a:gd name="connsiteX2" fmla="*/ 3 w 2286029"/>
              <a:gd name="connsiteY2" fmla="*/ 0 h 3422415"/>
              <a:gd name="connsiteX3" fmla="*/ 2286029 w 2286029"/>
              <a:gd name="connsiteY3" fmla="*/ 0 h 3422415"/>
              <a:gd name="connsiteX4" fmla="*/ 2286029 w 2286029"/>
              <a:gd name="connsiteY4" fmla="*/ 2286026 h 3422415"/>
              <a:gd name="connsiteX5" fmla="*/ 2285692 w 2286029"/>
              <a:gd name="connsiteY5" fmla="*/ 2286026 h 3422415"/>
              <a:gd name="connsiteX6" fmla="*/ 2280125 w 2286029"/>
              <a:gd name="connsiteY6" fmla="*/ 2396261 h 3422415"/>
              <a:gd name="connsiteX7" fmla="*/ 1143013 w 2286029"/>
              <a:gd name="connsiteY7" fmla="*/ 3422415 h 3422415"/>
              <a:gd name="connsiteX8" fmla="*/ 5902 w 2286029"/>
              <a:gd name="connsiteY8" fmla="*/ 2396263 h 3422415"/>
              <a:gd name="connsiteX9" fmla="*/ 335 w 2286029"/>
              <a:gd name="connsiteY9" fmla="*/ 2286026 h 3422415"/>
              <a:gd name="connsiteX10" fmla="*/ 3 w 2286029"/>
              <a:gd name="connsiteY10" fmla="*/ 2286026 h 3422415"/>
              <a:gd name="connsiteX11" fmla="*/ 3 w 2286029"/>
              <a:gd name="connsiteY11" fmla="*/ 2279462 h 342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6029" h="3422415">
                <a:moveTo>
                  <a:pt x="0" y="2279403"/>
                </a:moveTo>
                <a:lnTo>
                  <a:pt x="3" y="2279403"/>
                </a:lnTo>
                <a:lnTo>
                  <a:pt x="3" y="0"/>
                </a:lnTo>
                <a:lnTo>
                  <a:pt x="2286029" y="0"/>
                </a:lnTo>
                <a:lnTo>
                  <a:pt x="2286029" y="2286026"/>
                </a:lnTo>
                <a:lnTo>
                  <a:pt x="2285692" y="2286026"/>
                </a:lnTo>
                <a:lnTo>
                  <a:pt x="2280125" y="2396261"/>
                </a:lnTo>
                <a:cubicBezTo>
                  <a:pt x="2221587" y="2972604"/>
                  <a:pt x="1734790" y="3422415"/>
                  <a:pt x="1143013" y="3422415"/>
                </a:cubicBezTo>
                <a:cubicBezTo>
                  <a:pt x="551236" y="3422415"/>
                  <a:pt x="64440" y="2972606"/>
                  <a:pt x="5902" y="2396263"/>
                </a:cubicBezTo>
                <a:lnTo>
                  <a:pt x="335" y="2286026"/>
                </a:lnTo>
                <a:lnTo>
                  <a:pt x="3" y="2286026"/>
                </a:lnTo>
                <a:lnTo>
                  <a:pt x="3" y="2279462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A211D5EF-9E81-EE58-5B11-3DCC4F372B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77498" y="4725"/>
            <a:ext cx="1704976" cy="3429001"/>
          </a:xfrm>
          <a:custGeom>
            <a:avLst/>
            <a:gdLst>
              <a:gd name="connsiteX0" fmla="*/ 0 w 1704976"/>
              <a:gd name="connsiteY0" fmla="*/ 0 h 3429001"/>
              <a:gd name="connsiteX1" fmla="*/ 1679666 w 1704976"/>
              <a:gd name="connsiteY1" fmla="*/ 1368986 h 3429001"/>
              <a:gd name="connsiteX2" fmla="*/ 1704976 w 1704976"/>
              <a:gd name="connsiteY2" fmla="*/ 1534806 h 3429001"/>
              <a:gd name="connsiteX3" fmla="*/ 1704976 w 1704976"/>
              <a:gd name="connsiteY3" fmla="*/ 1894195 h 3429001"/>
              <a:gd name="connsiteX4" fmla="*/ 1679666 w 1704976"/>
              <a:gd name="connsiteY4" fmla="*/ 2060015 h 3429001"/>
              <a:gd name="connsiteX5" fmla="*/ 3 w 1704976"/>
              <a:gd name="connsiteY5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4976" h="3429001">
                <a:moveTo>
                  <a:pt x="0" y="0"/>
                </a:moveTo>
                <a:cubicBezTo>
                  <a:pt x="828479" y="0"/>
                  <a:pt x="1519785" y="587745"/>
                  <a:pt x="1679666" y="1368986"/>
                </a:cubicBezTo>
                <a:lnTo>
                  <a:pt x="1704976" y="1534806"/>
                </a:lnTo>
                <a:lnTo>
                  <a:pt x="1704976" y="1894195"/>
                </a:lnTo>
                <a:lnTo>
                  <a:pt x="1679666" y="2060015"/>
                </a:lnTo>
                <a:cubicBezTo>
                  <a:pt x="1519785" y="2841256"/>
                  <a:pt x="828482" y="3429001"/>
                  <a:pt x="3" y="34290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9B6C4C7F-AF8F-2BA9-3C21-C8A93BBD1FD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58024" y="4731"/>
            <a:ext cx="3429002" cy="3429002"/>
          </a:xfrm>
          <a:custGeom>
            <a:avLst/>
            <a:gdLst>
              <a:gd name="connsiteX0" fmla="*/ 1714501 w 3429002"/>
              <a:gd name="connsiteY0" fmla="*/ 0 h 3429002"/>
              <a:gd name="connsiteX1" fmla="*/ 3429002 w 3429002"/>
              <a:gd name="connsiteY1" fmla="*/ 1714501 h 3429002"/>
              <a:gd name="connsiteX2" fmla="*/ 1714501 w 3429002"/>
              <a:gd name="connsiteY2" fmla="*/ 3429002 h 3429002"/>
              <a:gd name="connsiteX3" fmla="*/ 0 w 3429002"/>
              <a:gd name="connsiteY3" fmla="*/ 1714501 h 3429002"/>
              <a:gd name="connsiteX4" fmla="*/ 1714501 w 3429002"/>
              <a:gd name="connsiteY4" fmla="*/ 0 h 3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2" h="3429002">
                <a:moveTo>
                  <a:pt x="1714501" y="0"/>
                </a:moveTo>
                <a:cubicBezTo>
                  <a:pt x="2661392" y="0"/>
                  <a:pt x="3429002" y="767608"/>
                  <a:pt x="3429002" y="1714501"/>
                </a:cubicBezTo>
                <a:cubicBezTo>
                  <a:pt x="3429002" y="2661394"/>
                  <a:pt x="2661394" y="3429002"/>
                  <a:pt x="1714501" y="3429002"/>
                </a:cubicBezTo>
                <a:cubicBezTo>
                  <a:pt x="767608" y="3429002"/>
                  <a:pt x="0" y="2661394"/>
                  <a:pt x="0" y="1714501"/>
                </a:cubicBezTo>
                <a:cubicBezTo>
                  <a:pt x="0" y="767608"/>
                  <a:pt x="767608" y="0"/>
                  <a:pt x="17145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0F2DE8FB-2BF0-F165-BCDC-10AA98EC3D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43302" y="3433732"/>
            <a:ext cx="3429001" cy="3429001"/>
          </a:xfrm>
          <a:custGeom>
            <a:avLst/>
            <a:gdLst>
              <a:gd name="connsiteX0" fmla="*/ 0 w 3429001"/>
              <a:gd name="connsiteY0" fmla="*/ 0 h 3429001"/>
              <a:gd name="connsiteX1" fmla="*/ 3429001 w 3429001"/>
              <a:gd name="connsiteY1" fmla="*/ 0 h 3429001"/>
              <a:gd name="connsiteX2" fmla="*/ 3429001 w 3429001"/>
              <a:gd name="connsiteY2" fmla="*/ 3429001 h 3429001"/>
              <a:gd name="connsiteX3" fmla="*/ 0 w 3429001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1" h="3429001">
                <a:moveTo>
                  <a:pt x="0" y="0"/>
                </a:moveTo>
                <a:lnTo>
                  <a:pt x="3429001" y="0"/>
                </a:lnTo>
                <a:lnTo>
                  <a:pt x="3429001" y="3429001"/>
                </a:lnTo>
                <a:lnTo>
                  <a:pt x="0" y="3429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385F6794-4F53-AEBC-72B4-6DB1EF2B99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05407" y="-6"/>
            <a:ext cx="5133567" cy="3429006"/>
          </a:xfrm>
          <a:custGeom>
            <a:avLst/>
            <a:gdLst>
              <a:gd name="connsiteX0" fmla="*/ 1714499 w 5133567"/>
              <a:gd name="connsiteY0" fmla="*/ 0 h 3429006"/>
              <a:gd name="connsiteX1" fmla="*/ 1714499 w 5133567"/>
              <a:gd name="connsiteY1" fmla="*/ 4 h 3429006"/>
              <a:gd name="connsiteX2" fmla="*/ 5133567 w 5133567"/>
              <a:gd name="connsiteY2" fmla="*/ 4 h 3429006"/>
              <a:gd name="connsiteX3" fmla="*/ 5133567 w 5133567"/>
              <a:gd name="connsiteY3" fmla="*/ 3429006 h 3429006"/>
              <a:gd name="connsiteX4" fmla="*/ 1704565 w 5133567"/>
              <a:gd name="connsiteY4" fmla="*/ 3429006 h 3429006"/>
              <a:gd name="connsiteX5" fmla="*/ 1704565 w 5133567"/>
              <a:gd name="connsiteY5" fmla="*/ 3428500 h 3429006"/>
              <a:gd name="connsiteX6" fmla="*/ 1539214 w 5133567"/>
              <a:gd name="connsiteY6" fmla="*/ 3420150 h 3429006"/>
              <a:gd name="connsiteX7" fmla="*/ 0 w 5133567"/>
              <a:gd name="connsiteY7" fmla="*/ 1714500 h 3429006"/>
              <a:gd name="connsiteX8" fmla="*/ 1539211 w 5133567"/>
              <a:gd name="connsiteY8" fmla="*/ 8853 h 3429006"/>
              <a:gd name="connsiteX9" fmla="*/ 1704565 w 5133567"/>
              <a:gd name="connsiteY9" fmla="*/ 502 h 3429006"/>
              <a:gd name="connsiteX10" fmla="*/ 1704565 w 5133567"/>
              <a:gd name="connsiteY10" fmla="*/ 4 h 3429006"/>
              <a:gd name="connsiteX11" fmla="*/ 1714411 w 5133567"/>
              <a:gd name="connsiteY11" fmla="*/ 4 h 342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33567" h="3429006">
                <a:moveTo>
                  <a:pt x="1714499" y="0"/>
                </a:moveTo>
                <a:lnTo>
                  <a:pt x="1714499" y="4"/>
                </a:lnTo>
                <a:lnTo>
                  <a:pt x="5133567" y="4"/>
                </a:lnTo>
                <a:lnTo>
                  <a:pt x="5133567" y="3429006"/>
                </a:lnTo>
                <a:lnTo>
                  <a:pt x="1704565" y="3429006"/>
                </a:lnTo>
                <a:lnTo>
                  <a:pt x="1704565" y="3428500"/>
                </a:lnTo>
                <a:lnTo>
                  <a:pt x="1539214" y="3420150"/>
                </a:lnTo>
                <a:cubicBezTo>
                  <a:pt x="674709" y="3332344"/>
                  <a:pt x="0" y="2602156"/>
                  <a:pt x="0" y="1714500"/>
                </a:cubicBezTo>
                <a:cubicBezTo>
                  <a:pt x="0" y="826845"/>
                  <a:pt x="674706" y="96659"/>
                  <a:pt x="1539211" y="8853"/>
                </a:cubicBezTo>
                <a:lnTo>
                  <a:pt x="1704565" y="502"/>
                </a:lnTo>
                <a:lnTo>
                  <a:pt x="1704565" y="4"/>
                </a:lnTo>
                <a:lnTo>
                  <a:pt x="1714411" y="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3D25DD5D-6F24-0B57-A0F6-B5CEB7A28B1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4914000"/>
            <a:ext cx="4104000" cy="12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7508C7E0-E1E1-A013-BACB-8CCBA362026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4425256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8374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wit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3156614-4367-8B7F-E075-63D8F02804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34000" y="1"/>
            <a:ext cx="6858000" cy="6857993"/>
          </a:xfrm>
          <a:custGeom>
            <a:avLst/>
            <a:gdLst>
              <a:gd name="connsiteX0" fmla="*/ 3429108 w 6858000"/>
              <a:gd name="connsiteY0" fmla="*/ 1783951 h 6857993"/>
              <a:gd name="connsiteX1" fmla="*/ 3424523 w 6858000"/>
              <a:gd name="connsiteY1" fmla="*/ 1880797 h 6857993"/>
              <a:gd name="connsiteX2" fmla="*/ 1891629 w 6858000"/>
              <a:gd name="connsiteY2" fmla="*/ 3423454 h 6857993"/>
              <a:gd name="connsiteX3" fmla="*/ 1784003 w 6858000"/>
              <a:gd name="connsiteY3" fmla="*/ 3428888 h 6857993"/>
              <a:gd name="connsiteX4" fmla="*/ 1880789 w 6858000"/>
              <a:gd name="connsiteY4" fmla="*/ 3433471 h 6857993"/>
              <a:gd name="connsiteX5" fmla="*/ 3423455 w 6858000"/>
              <a:gd name="connsiteY5" fmla="*/ 4966373 h 6857993"/>
              <a:gd name="connsiteX6" fmla="*/ 3428998 w 6858000"/>
              <a:gd name="connsiteY6" fmla="*/ 5076136 h 6857993"/>
              <a:gd name="connsiteX7" fmla="*/ 3434541 w 6858000"/>
              <a:gd name="connsiteY7" fmla="*/ 4966368 h 6857993"/>
              <a:gd name="connsiteX8" fmla="*/ 4977198 w 6858000"/>
              <a:gd name="connsiteY8" fmla="*/ 3433473 h 6857993"/>
              <a:gd name="connsiteX9" fmla="*/ 5074020 w 6858000"/>
              <a:gd name="connsiteY9" fmla="*/ 3428889 h 6857993"/>
              <a:gd name="connsiteX10" fmla="*/ 4966376 w 6858000"/>
              <a:gd name="connsiteY10" fmla="*/ 3423454 h 6857993"/>
              <a:gd name="connsiteX11" fmla="*/ 3434546 w 6858000"/>
              <a:gd name="connsiteY11" fmla="*/ 1891624 h 6857993"/>
              <a:gd name="connsiteX12" fmla="*/ 1716142 w 6858000"/>
              <a:gd name="connsiteY12" fmla="*/ 0 h 6857993"/>
              <a:gd name="connsiteX13" fmla="*/ 1716184 w 6858000"/>
              <a:gd name="connsiteY13" fmla="*/ 0 h 6857993"/>
              <a:gd name="connsiteX14" fmla="*/ 1880802 w 6858000"/>
              <a:gd name="connsiteY14" fmla="*/ 7794 h 6857993"/>
              <a:gd name="connsiteX15" fmla="*/ 3423458 w 6858000"/>
              <a:gd name="connsiteY15" fmla="*/ 1540689 h 6857993"/>
              <a:gd name="connsiteX16" fmla="*/ 3429002 w 6858000"/>
              <a:gd name="connsiteY16" fmla="*/ 1650475 h 6857993"/>
              <a:gd name="connsiteX17" fmla="*/ 3434546 w 6858000"/>
              <a:gd name="connsiteY17" fmla="*/ 1540689 h 6857993"/>
              <a:gd name="connsiteX18" fmla="*/ 4977203 w 6858000"/>
              <a:gd name="connsiteY18" fmla="*/ 7794 h 6857993"/>
              <a:gd name="connsiteX19" fmla="*/ 5141821 w 6858000"/>
              <a:gd name="connsiteY19" fmla="*/ 0 h 6857993"/>
              <a:gd name="connsiteX20" fmla="*/ 5141863 w 6858000"/>
              <a:gd name="connsiteY20" fmla="*/ 0 h 6857993"/>
              <a:gd name="connsiteX21" fmla="*/ 5317310 w 6858000"/>
              <a:gd name="connsiteY21" fmla="*/ 8859 h 6857993"/>
              <a:gd name="connsiteX22" fmla="*/ 6858000 w 6858000"/>
              <a:gd name="connsiteY22" fmla="*/ 1716157 h 6857993"/>
              <a:gd name="connsiteX23" fmla="*/ 5317310 w 6858000"/>
              <a:gd name="connsiteY23" fmla="*/ 3423454 h 6857993"/>
              <a:gd name="connsiteX24" fmla="*/ 5207548 w 6858000"/>
              <a:gd name="connsiteY24" fmla="*/ 3428996 h 6857993"/>
              <a:gd name="connsiteX25" fmla="*/ 5317306 w 6858000"/>
              <a:gd name="connsiteY25" fmla="*/ 3434538 h 6857993"/>
              <a:gd name="connsiteX26" fmla="*/ 6857996 w 6858000"/>
              <a:gd name="connsiteY26" fmla="*/ 5141836 h 6857993"/>
              <a:gd name="connsiteX27" fmla="*/ 5141838 w 6858000"/>
              <a:gd name="connsiteY27" fmla="*/ 6857993 h 6857993"/>
              <a:gd name="connsiteX28" fmla="*/ 3425680 w 6858000"/>
              <a:gd name="connsiteY28" fmla="*/ 5141836 h 6857993"/>
              <a:gd name="connsiteX29" fmla="*/ 3425680 w 6858000"/>
              <a:gd name="connsiteY29" fmla="*/ 5141831 h 6857993"/>
              <a:gd name="connsiteX30" fmla="*/ 0 w 6858000"/>
              <a:gd name="connsiteY30" fmla="*/ 5141834 h 6857993"/>
              <a:gd name="connsiteX31" fmla="*/ 1540701 w 6858000"/>
              <a:gd name="connsiteY31" fmla="*/ 3434536 h 6857993"/>
              <a:gd name="connsiteX32" fmla="*/ 1650433 w 6858000"/>
              <a:gd name="connsiteY32" fmla="*/ 3428995 h 6857993"/>
              <a:gd name="connsiteX33" fmla="*/ 1540695 w 6858000"/>
              <a:gd name="connsiteY33" fmla="*/ 3423454 h 6857993"/>
              <a:gd name="connsiteX34" fmla="*/ 4 w 6858000"/>
              <a:gd name="connsiteY34" fmla="*/ 1716157 h 6857993"/>
              <a:gd name="connsiteX35" fmla="*/ 1540695 w 6858000"/>
              <a:gd name="connsiteY35" fmla="*/ 8859 h 685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858000" h="6857993">
                <a:moveTo>
                  <a:pt x="3429108" y="1783951"/>
                </a:moveTo>
                <a:lnTo>
                  <a:pt x="3424523" y="1880797"/>
                </a:lnTo>
                <a:cubicBezTo>
                  <a:pt x="3347162" y="2693570"/>
                  <a:pt x="2702926" y="3341062"/>
                  <a:pt x="1891629" y="3423454"/>
                </a:cubicBezTo>
                <a:lnTo>
                  <a:pt x="1784003" y="3428888"/>
                </a:lnTo>
                <a:lnTo>
                  <a:pt x="1880789" y="3433471"/>
                </a:lnTo>
                <a:cubicBezTo>
                  <a:pt x="2693522" y="3510837"/>
                  <a:pt x="3341058" y="4155117"/>
                  <a:pt x="3423455" y="4966373"/>
                </a:cubicBezTo>
                <a:lnTo>
                  <a:pt x="3428998" y="5076136"/>
                </a:lnTo>
                <a:lnTo>
                  <a:pt x="3434541" y="4966368"/>
                </a:lnTo>
                <a:cubicBezTo>
                  <a:pt x="3516932" y="4155071"/>
                  <a:pt x="4164424" y="3510834"/>
                  <a:pt x="4977198" y="3433473"/>
                </a:cubicBezTo>
                <a:lnTo>
                  <a:pt x="5074020" y="3428889"/>
                </a:lnTo>
                <a:lnTo>
                  <a:pt x="4966376" y="3423454"/>
                </a:lnTo>
                <a:cubicBezTo>
                  <a:pt x="4158685" y="3341428"/>
                  <a:pt x="3516571" y="2699315"/>
                  <a:pt x="3434546" y="1891624"/>
                </a:cubicBezTo>
                <a:close/>
                <a:moveTo>
                  <a:pt x="1716142" y="0"/>
                </a:moveTo>
                <a:lnTo>
                  <a:pt x="1716184" y="0"/>
                </a:lnTo>
                <a:lnTo>
                  <a:pt x="1880802" y="7794"/>
                </a:lnTo>
                <a:cubicBezTo>
                  <a:pt x="2693575" y="85155"/>
                  <a:pt x="3341067" y="729392"/>
                  <a:pt x="3423458" y="1540689"/>
                </a:cubicBezTo>
                <a:lnTo>
                  <a:pt x="3429002" y="1650475"/>
                </a:lnTo>
                <a:lnTo>
                  <a:pt x="3434546" y="1540689"/>
                </a:lnTo>
                <a:cubicBezTo>
                  <a:pt x="3516937" y="729392"/>
                  <a:pt x="4164430" y="85155"/>
                  <a:pt x="4977203" y="7794"/>
                </a:cubicBezTo>
                <a:lnTo>
                  <a:pt x="5141821" y="0"/>
                </a:lnTo>
                <a:lnTo>
                  <a:pt x="5141863" y="0"/>
                </a:lnTo>
                <a:lnTo>
                  <a:pt x="5317310" y="8859"/>
                </a:lnTo>
                <a:cubicBezTo>
                  <a:pt x="6182692" y="96744"/>
                  <a:pt x="6858000" y="827587"/>
                  <a:pt x="6858000" y="1716157"/>
                </a:cubicBezTo>
                <a:cubicBezTo>
                  <a:pt x="6858000" y="2604726"/>
                  <a:pt x="6182693" y="3335569"/>
                  <a:pt x="5317310" y="3423454"/>
                </a:cubicBezTo>
                <a:lnTo>
                  <a:pt x="5207548" y="3428996"/>
                </a:lnTo>
                <a:lnTo>
                  <a:pt x="5317306" y="3434538"/>
                </a:lnTo>
                <a:cubicBezTo>
                  <a:pt x="6182687" y="3522422"/>
                  <a:pt x="6857996" y="4253266"/>
                  <a:pt x="6857996" y="5141836"/>
                </a:cubicBezTo>
                <a:cubicBezTo>
                  <a:pt x="6857996" y="6089644"/>
                  <a:pt x="6089646" y="6857993"/>
                  <a:pt x="5141838" y="6857993"/>
                </a:cubicBezTo>
                <a:cubicBezTo>
                  <a:pt x="4194030" y="6857993"/>
                  <a:pt x="3425680" y="6089644"/>
                  <a:pt x="3425680" y="5141836"/>
                </a:cubicBezTo>
                <a:lnTo>
                  <a:pt x="3425680" y="5141831"/>
                </a:lnTo>
                <a:lnTo>
                  <a:pt x="0" y="5141834"/>
                </a:lnTo>
                <a:cubicBezTo>
                  <a:pt x="0" y="4253321"/>
                  <a:pt x="675360" y="3522427"/>
                  <a:pt x="1540701" y="3434536"/>
                </a:cubicBezTo>
                <a:lnTo>
                  <a:pt x="1650433" y="3428995"/>
                </a:lnTo>
                <a:lnTo>
                  <a:pt x="1540695" y="3423454"/>
                </a:lnTo>
                <a:cubicBezTo>
                  <a:pt x="675311" y="3335569"/>
                  <a:pt x="4" y="2604726"/>
                  <a:pt x="4" y="1716157"/>
                </a:cubicBezTo>
                <a:cubicBezTo>
                  <a:pt x="4" y="827587"/>
                  <a:pt x="675311" y="96744"/>
                  <a:pt x="1540695" y="88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7508C7E0-E1E1-A013-BACB-8CCBA362026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4425256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D8F73920-52E1-44A2-0B34-A09F90900A4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4914000"/>
            <a:ext cx="4104000" cy="12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820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Vrije vorm: vorm 35">
            <a:extLst>
              <a:ext uri="{FF2B5EF4-FFF2-40B4-BE49-F238E27FC236}">
                <a16:creationId xmlns:a16="http://schemas.microsoft.com/office/drawing/2014/main" id="{3D9350E0-8696-DA32-A180-6328BF239AC3}"/>
              </a:ext>
            </a:extLst>
          </p:cNvPr>
          <p:cNvSpPr/>
          <p:nvPr/>
        </p:nvSpPr>
        <p:spPr>
          <a:xfrm>
            <a:off x="3426483" y="3428964"/>
            <a:ext cx="3429036" cy="3429036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3" y="2286026"/>
                </a:cubicBezTo>
                <a:cubicBezTo>
                  <a:pt x="511744" y="2286026"/>
                  <a:pt x="0" y="1774282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7" name="Vrije vorm: vorm 36">
            <a:extLst>
              <a:ext uri="{FF2B5EF4-FFF2-40B4-BE49-F238E27FC236}">
                <a16:creationId xmlns:a16="http://schemas.microsoft.com/office/drawing/2014/main" id="{52168AE4-7D38-1528-A083-C10A4C1CD604}"/>
              </a:ext>
            </a:extLst>
          </p:cNvPr>
          <p:cNvSpPr/>
          <p:nvPr/>
        </p:nvSpPr>
        <p:spPr>
          <a:xfrm rot="10800000">
            <a:off x="0" y="220"/>
            <a:ext cx="3429036" cy="3429036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8" name="Vrije vorm: vorm 37">
            <a:extLst>
              <a:ext uri="{FF2B5EF4-FFF2-40B4-BE49-F238E27FC236}">
                <a16:creationId xmlns:a16="http://schemas.microsoft.com/office/drawing/2014/main" id="{F9F01986-A209-C5DD-EEC6-B234BE727B33}"/>
              </a:ext>
            </a:extLst>
          </p:cNvPr>
          <p:cNvSpPr/>
          <p:nvPr/>
        </p:nvSpPr>
        <p:spPr>
          <a:xfrm rot="5400000">
            <a:off x="5998252" y="4285872"/>
            <a:ext cx="3429037" cy="1714517"/>
          </a:xfrm>
          <a:custGeom>
            <a:avLst/>
            <a:gdLst>
              <a:gd name="connsiteX0" fmla="*/ 0 w 2286026"/>
              <a:gd name="connsiteY0" fmla="*/ 1143013 h 1143012"/>
              <a:gd name="connsiteX1" fmla="*/ 2286026 w 2286026"/>
              <a:gd name="connsiteY1" fmla="*/ 1143013 h 1143012"/>
              <a:gd name="connsiteX2" fmla="*/ 1143013 w 2286026"/>
              <a:gd name="connsiteY2" fmla="*/ 0 h 1143012"/>
              <a:gd name="connsiteX3" fmla="*/ 0 w 2286026"/>
              <a:gd name="connsiteY3" fmla="*/ 1143013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6" h="1143012">
                <a:moveTo>
                  <a:pt x="0" y="1143013"/>
                </a:moveTo>
                <a:lnTo>
                  <a:pt x="2286026" y="1143013"/>
                </a:lnTo>
                <a:lnTo>
                  <a:pt x="1143013" y="0"/>
                </a:lnTo>
                <a:lnTo>
                  <a:pt x="0" y="1143013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EFDD5FEC-BF2E-84D8-04D4-81BD5074F91E}"/>
              </a:ext>
            </a:extLst>
          </p:cNvPr>
          <p:cNvSpPr/>
          <p:nvPr/>
        </p:nvSpPr>
        <p:spPr>
          <a:xfrm>
            <a:off x="3426477" y="-440"/>
            <a:ext cx="3429051" cy="3429052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0" name="Vrije vorm: vorm 39">
            <a:extLst>
              <a:ext uri="{FF2B5EF4-FFF2-40B4-BE49-F238E27FC236}">
                <a16:creationId xmlns:a16="http://schemas.microsoft.com/office/drawing/2014/main" id="{55E0E4CE-B506-9217-9B9E-E2343788D48A}"/>
              </a:ext>
            </a:extLst>
          </p:cNvPr>
          <p:cNvSpPr/>
          <p:nvPr/>
        </p:nvSpPr>
        <p:spPr>
          <a:xfrm rot="10800000">
            <a:off x="6855512" y="-441"/>
            <a:ext cx="5336487" cy="3429698"/>
          </a:xfrm>
          <a:custGeom>
            <a:avLst/>
            <a:gdLst>
              <a:gd name="connsiteX0" fmla="*/ 3631909 w 5336487"/>
              <a:gd name="connsiteY0" fmla="*/ 3429698 h 3429698"/>
              <a:gd name="connsiteX1" fmla="*/ 0 w 5336487"/>
              <a:gd name="connsiteY1" fmla="*/ 3429698 h 3429698"/>
              <a:gd name="connsiteX2" fmla="*/ 0 w 5336487"/>
              <a:gd name="connsiteY2" fmla="*/ 661 h 3429698"/>
              <a:gd name="connsiteX3" fmla="*/ 3621967 w 5336487"/>
              <a:gd name="connsiteY3" fmla="*/ 661 h 3429698"/>
              <a:gd name="connsiteX4" fmla="*/ 3621967 w 5336487"/>
              <a:gd name="connsiteY4" fmla="*/ 0 h 3429698"/>
              <a:gd name="connsiteX5" fmla="*/ 5336487 w 5336487"/>
              <a:gd name="connsiteY5" fmla="*/ 1714519 h 3429698"/>
              <a:gd name="connsiteX6" fmla="*/ 3797259 w 5336487"/>
              <a:gd name="connsiteY6" fmla="*/ 3420185 h 3429698"/>
              <a:gd name="connsiteX7" fmla="*/ 3631909 w 5336487"/>
              <a:gd name="connsiteY7" fmla="*/ 3428535 h 342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6487" h="3429698">
                <a:moveTo>
                  <a:pt x="3631909" y="3429698"/>
                </a:moveTo>
                <a:lnTo>
                  <a:pt x="0" y="3429698"/>
                </a:lnTo>
                <a:lnTo>
                  <a:pt x="0" y="661"/>
                </a:lnTo>
                <a:lnTo>
                  <a:pt x="3621967" y="661"/>
                </a:lnTo>
                <a:lnTo>
                  <a:pt x="3621967" y="0"/>
                </a:lnTo>
                <a:cubicBezTo>
                  <a:pt x="4568810" y="0"/>
                  <a:pt x="5336487" y="767676"/>
                  <a:pt x="5336487" y="1714519"/>
                </a:cubicBezTo>
                <a:cubicBezTo>
                  <a:pt x="5336487" y="2602184"/>
                  <a:pt x="4661774" y="3332378"/>
                  <a:pt x="3797259" y="3420185"/>
                </a:cubicBezTo>
                <a:lnTo>
                  <a:pt x="3631909" y="342853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35" name="Vrije vorm: vorm 34">
            <a:extLst>
              <a:ext uri="{FF2B5EF4-FFF2-40B4-BE49-F238E27FC236}">
                <a16:creationId xmlns:a16="http://schemas.microsoft.com/office/drawing/2014/main" id="{93CB61FE-BA5E-9C16-E27A-507DA56512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55511" y="3428963"/>
            <a:ext cx="1714518" cy="3429037"/>
          </a:xfrm>
          <a:custGeom>
            <a:avLst/>
            <a:gdLst>
              <a:gd name="connsiteX0" fmla="*/ 0 w 1714518"/>
              <a:gd name="connsiteY0" fmla="*/ 0 h 3429037"/>
              <a:gd name="connsiteX1" fmla="*/ 1714518 w 1714518"/>
              <a:gd name="connsiteY1" fmla="*/ 1714519 h 3429037"/>
              <a:gd name="connsiteX2" fmla="*/ 0 w 1714518"/>
              <a:gd name="connsiteY2" fmla="*/ 3429037 h 342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18" h="3429037">
                <a:moveTo>
                  <a:pt x="0" y="0"/>
                </a:moveTo>
                <a:lnTo>
                  <a:pt x="1714518" y="1714519"/>
                </a:lnTo>
                <a:lnTo>
                  <a:pt x="0" y="34290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944F2E0D-CA5A-40AB-4146-4F789DB77E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6441" y="3428964"/>
            <a:ext cx="3429038" cy="3429036"/>
          </a:xfrm>
          <a:custGeom>
            <a:avLst/>
            <a:gdLst>
              <a:gd name="connsiteX0" fmla="*/ 1714519 w 3429038"/>
              <a:gd name="connsiteY0" fmla="*/ 0 h 3429036"/>
              <a:gd name="connsiteX1" fmla="*/ 3429038 w 3429038"/>
              <a:gd name="connsiteY1" fmla="*/ 1714519 h 3429036"/>
              <a:gd name="connsiteX2" fmla="*/ 1889819 w 3429038"/>
              <a:gd name="connsiteY2" fmla="*/ 3420186 h 3429036"/>
              <a:gd name="connsiteX3" fmla="*/ 1714550 w 3429038"/>
              <a:gd name="connsiteY3" fmla="*/ 3429036 h 3429036"/>
              <a:gd name="connsiteX4" fmla="*/ 1714489 w 3429038"/>
              <a:gd name="connsiteY4" fmla="*/ 3429036 h 3429036"/>
              <a:gd name="connsiteX5" fmla="*/ 1539219 w 3429038"/>
              <a:gd name="connsiteY5" fmla="*/ 3420186 h 3429036"/>
              <a:gd name="connsiteX6" fmla="*/ 0 w 3429038"/>
              <a:gd name="connsiteY6" fmla="*/ 1714519 h 3429036"/>
              <a:gd name="connsiteX7" fmla="*/ 1714519 w 3429038"/>
              <a:gd name="connsiteY7" fmla="*/ 0 h 342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38" h="3429036">
                <a:moveTo>
                  <a:pt x="1714519" y="0"/>
                </a:moveTo>
                <a:cubicBezTo>
                  <a:pt x="2661420" y="0"/>
                  <a:pt x="3429038" y="767616"/>
                  <a:pt x="3429038" y="1714519"/>
                </a:cubicBezTo>
                <a:cubicBezTo>
                  <a:pt x="3429038" y="2602241"/>
                  <a:pt x="2754376" y="3332385"/>
                  <a:pt x="1889819" y="3420186"/>
                </a:cubicBezTo>
                <a:lnTo>
                  <a:pt x="1714550" y="3429036"/>
                </a:lnTo>
                <a:lnTo>
                  <a:pt x="1714489" y="3429036"/>
                </a:lnTo>
                <a:lnTo>
                  <a:pt x="1539219" y="3420186"/>
                </a:lnTo>
                <a:cubicBezTo>
                  <a:pt x="674662" y="3332385"/>
                  <a:pt x="0" y="2602241"/>
                  <a:pt x="0" y="1714519"/>
                </a:cubicBezTo>
                <a:cubicBezTo>
                  <a:pt x="0" y="767616"/>
                  <a:pt x="767616" y="0"/>
                  <a:pt x="1714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C900A57-7926-24B7-9215-D2CE877694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55513" y="0"/>
            <a:ext cx="5336487" cy="3429257"/>
          </a:xfrm>
          <a:custGeom>
            <a:avLst/>
            <a:gdLst>
              <a:gd name="connsiteX0" fmla="*/ 1704578 w 5336487"/>
              <a:gd name="connsiteY0" fmla="*/ 0 h 3429257"/>
              <a:gd name="connsiteX1" fmla="*/ 5336487 w 5336487"/>
              <a:gd name="connsiteY1" fmla="*/ 0 h 3429257"/>
              <a:gd name="connsiteX2" fmla="*/ 5336487 w 5336487"/>
              <a:gd name="connsiteY2" fmla="*/ 3428596 h 3429257"/>
              <a:gd name="connsiteX3" fmla="*/ 1714520 w 5336487"/>
              <a:gd name="connsiteY3" fmla="*/ 3428596 h 3429257"/>
              <a:gd name="connsiteX4" fmla="*/ 1714520 w 5336487"/>
              <a:gd name="connsiteY4" fmla="*/ 3429257 h 3429257"/>
              <a:gd name="connsiteX5" fmla="*/ 0 w 5336487"/>
              <a:gd name="connsiteY5" fmla="*/ 1714738 h 3429257"/>
              <a:gd name="connsiteX6" fmla="*/ 1539228 w 5336487"/>
              <a:gd name="connsiteY6" fmla="*/ 9072 h 3429257"/>
              <a:gd name="connsiteX7" fmla="*/ 1704578 w 5336487"/>
              <a:gd name="connsiteY7" fmla="*/ 722 h 342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6487" h="3429257">
                <a:moveTo>
                  <a:pt x="1704578" y="0"/>
                </a:moveTo>
                <a:lnTo>
                  <a:pt x="5336487" y="0"/>
                </a:lnTo>
                <a:lnTo>
                  <a:pt x="5336487" y="3428596"/>
                </a:lnTo>
                <a:lnTo>
                  <a:pt x="1714520" y="3428596"/>
                </a:lnTo>
                <a:lnTo>
                  <a:pt x="1714520" y="3429257"/>
                </a:lnTo>
                <a:cubicBezTo>
                  <a:pt x="767677" y="3429257"/>
                  <a:pt x="0" y="2661581"/>
                  <a:pt x="0" y="1714738"/>
                </a:cubicBezTo>
                <a:cubicBezTo>
                  <a:pt x="0" y="827073"/>
                  <a:pt x="674713" y="96879"/>
                  <a:pt x="1539228" y="9072"/>
                </a:cubicBezTo>
                <a:lnTo>
                  <a:pt x="1704578" y="7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A7F62A91-6B15-C9EE-382F-86A659D572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6450" y="0"/>
            <a:ext cx="3429053" cy="3428614"/>
          </a:xfrm>
          <a:custGeom>
            <a:avLst/>
            <a:gdLst>
              <a:gd name="connsiteX0" fmla="*/ 3428611 w 3429053"/>
              <a:gd name="connsiteY0" fmla="*/ 0 h 3428614"/>
              <a:gd name="connsiteX1" fmla="*/ 3429051 w 3429053"/>
              <a:gd name="connsiteY1" fmla="*/ 0 h 3428614"/>
              <a:gd name="connsiteX2" fmla="*/ 3429053 w 3429053"/>
              <a:gd name="connsiteY2" fmla="*/ 3428612 h 3428614"/>
              <a:gd name="connsiteX3" fmla="*/ 0 w 3429053"/>
              <a:gd name="connsiteY3" fmla="*/ 3428614 h 342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53" h="3428614">
                <a:moveTo>
                  <a:pt x="3428611" y="0"/>
                </a:moveTo>
                <a:lnTo>
                  <a:pt x="3429051" y="0"/>
                </a:lnTo>
                <a:lnTo>
                  <a:pt x="3429053" y="3428612"/>
                </a:lnTo>
                <a:lnTo>
                  <a:pt x="0" y="34286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58899A0D-0B1B-CA05-4E14-E7890944FE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429036" cy="3429037"/>
          </a:xfrm>
          <a:custGeom>
            <a:avLst/>
            <a:gdLst>
              <a:gd name="connsiteX0" fmla="*/ 0 w 3429036"/>
              <a:gd name="connsiteY0" fmla="*/ 0 h 3429037"/>
              <a:gd name="connsiteX1" fmla="*/ 3429036 w 3429036"/>
              <a:gd name="connsiteY1" fmla="*/ 0 h 3429037"/>
              <a:gd name="connsiteX2" fmla="*/ 3429036 w 3429036"/>
              <a:gd name="connsiteY2" fmla="*/ 3429037 h 3429037"/>
              <a:gd name="connsiteX3" fmla="*/ 0 w 3429036"/>
              <a:gd name="connsiteY3" fmla="*/ 3429037 h 342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36" h="3429037">
                <a:moveTo>
                  <a:pt x="0" y="0"/>
                </a:moveTo>
                <a:lnTo>
                  <a:pt x="3429036" y="0"/>
                </a:lnTo>
                <a:lnTo>
                  <a:pt x="3429036" y="3429037"/>
                </a:lnTo>
                <a:lnTo>
                  <a:pt x="0" y="34290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6206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10393017" y="0"/>
            <a:ext cx="179898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3A5B7-F7A1-2A81-B060-4471930D9C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405" y="509318"/>
            <a:ext cx="1460500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ijdelijke aanduiding voor inhoud 15">
            <a:extLst>
              <a:ext uri="{FF2B5EF4-FFF2-40B4-BE49-F238E27FC236}">
                <a16:creationId xmlns:a16="http://schemas.microsoft.com/office/drawing/2014/main" id="{A06B284A-3001-B204-C263-77F64B5BC78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72103" y="1941197"/>
            <a:ext cx="9334423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3A7F70D-61FC-AAE9-23E1-95270FC61E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11624" y="657259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135D7E9E-9702-4AA9-CFEC-B7AE4303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9314526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13005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9488557" y="0"/>
            <a:ext cx="270344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67E2520-EB25-E635-21F8-8F668D2E9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7944" y="483553"/>
            <a:ext cx="2325273" cy="606332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18AADA3-75EA-E468-B9CE-4E86AFCF8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262" y="657259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inhoud 15">
            <a:extLst>
              <a:ext uri="{FF2B5EF4-FFF2-40B4-BE49-F238E27FC236}">
                <a16:creationId xmlns:a16="http://schemas.microsoft.com/office/drawing/2014/main" id="{D297879F-9AB9-D241-D872-8338BFDD1B1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103" y="1941197"/>
            <a:ext cx="8415857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AFA85D15-950D-5205-65AE-FD34F85B3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8395960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61556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8951843" y="0"/>
            <a:ext cx="324015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A0A8831-D115-3A53-5004-562A479AA5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1230" y="509318"/>
            <a:ext cx="2871925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4E8063D-C076-3A42-8E85-5A3C0808F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59968" y="6589466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inhoud 15">
            <a:extLst>
              <a:ext uri="{FF2B5EF4-FFF2-40B4-BE49-F238E27FC236}">
                <a16:creationId xmlns:a16="http://schemas.microsoft.com/office/drawing/2014/main" id="{7999EFFF-F513-9E12-5D7F-01FFCDB1B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104" y="1941197"/>
            <a:ext cx="7902664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9F63AF8C-D274-D6FC-A1D3-65379BBE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7882768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8477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E83433-073D-FAD0-8CBF-5DDC296A90B1}"/>
              </a:ext>
            </a:extLst>
          </p:cNvPr>
          <p:cNvSpPr/>
          <p:nvPr userDrawn="1"/>
        </p:nvSpPr>
        <p:spPr>
          <a:xfrm>
            <a:off x="8047383" y="0"/>
            <a:ext cx="414461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B02C5CF-7565-E7B3-8279-F453CE14D5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6771" y="509317"/>
            <a:ext cx="3726690" cy="603756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187C346-FD3A-4AA4-6E7E-FA5847821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372" y="657259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inhoud 15">
            <a:extLst>
              <a:ext uri="{FF2B5EF4-FFF2-40B4-BE49-F238E27FC236}">
                <a16:creationId xmlns:a16="http://schemas.microsoft.com/office/drawing/2014/main" id="{5E160767-A8CD-B735-6057-D46669022B3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104" y="1941197"/>
            <a:ext cx="6952170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98A6CD7A-D7D8-36C8-FDF8-C06A11FC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6932274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91172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12E129-21AC-539E-CB6C-BCFD39163ABD}"/>
              </a:ext>
            </a:extLst>
          </p:cNvPr>
          <p:cNvSpPr/>
          <p:nvPr userDrawn="1"/>
        </p:nvSpPr>
        <p:spPr>
          <a:xfrm>
            <a:off x="7527636" y="0"/>
            <a:ext cx="4664364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14AF565-DE0F-14E6-AA66-2496B218E2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8962" y="509318"/>
            <a:ext cx="4054682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54CFD31-F06E-68B9-8B2A-59662553D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56021" y="6546883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inhoud 15">
            <a:extLst>
              <a:ext uri="{FF2B5EF4-FFF2-40B4-BE49-F238E27FC236}">
                <a16:creationId xmlns:a16="http://schemas.microsoft.com/office/drawing/2014/main" id="{F02AB14A-1194-744E-C1A6-1832C09E641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72104" y="1941197"/>
            <a:ext cx="6398717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53BFDA23-40B8-F83F-EED5-FD7F0D1F0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6398717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90827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ACF9D0A0-3AD3-55DE-36A2-5D620E21B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819605"/>
            <a:ext cx="5159464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3348EE-B04D-6260-4764-31AFE3FAEF7D}"/>
              </a:ext>
            </a:extLst>
          </p:cNvPr>
          <p:cNvSpPr/>
          <p:nvPr userDrawn="1"/>
        </p:nvSpPr>
        <p:spPr>
          <a:xfrm>
            <a:off x="6407408" y="0"/>
            <a:ext cx="5784592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FC5E408-3D19-131D-BF8E-BDD297199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16768" y="6546883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inhoud 15">
            <a:extLst>
              <a:ext uri="{FF2B5EF4-FFF2-40B4-BE49-F238E27FC236}">
                <a16:creationId xmlns:a16="http://schemas.microsoft.com/office/drawing/2014/main" id="{9D587EF1-66AF-210B-59BA-DFF7A26B959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72104" y="1941197"/>
            <a:ext cx="5159464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B830B2B-8E62-1654-6CEF-F3ACA951F2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653" y="509318"/>
            <a:ext cx="5197991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3942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179898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3A5B7-F7A1-2A81-B060-4471930D9C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8" y="521350"/>
            <a:ext cx="1460500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03A845E-4D25-AD66-76EE-69FC1CDC9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inhoud 15">
            <a:extLst>
              <a:ext uri="{FF2B5EF4-FFF2-40B4-BE49-F238E27FC236}">
                <a16:creationId xmlns:a16="http://schemas.microsoft.com/office/drawing/2014/main" id="{AE6D569B-E2AC-8B00-4DED-D9D80C03E86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904" y="1941197"/>
            <a:ext cx="9422296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E6726E29-1A3E-A7AC-9AA0-D57355565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904" y="602673"/>
            <a:ext cx="9402212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19517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270344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67E2520-EB25-E635-21F8-8F668D2E9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521349"/>
            <a:ext cx="2325273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6B3FBB0-696C-75E0-6521-31F13F025D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15">
            <a:extLst>
              <a:ext uri="{FF2B5EF4-FFF2-40B4-BE49-F238E27FC236}">
                <a16:creationId xmlns:a16="http://schemas.microsoft.com/office/drawing/2014/main" id="{CB862EE8-2520-9DBB-39A4-BAF7CB65F6B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31958" y="1941197"/>
            <a:ext cx="8448242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78E54205-DCA7-6392-B04B-BDA9136B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58" y="602673"/>
            <a:ext cx="8428158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73157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324015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A0A8831-D115-3A53-5004-562A479AA5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521350"/>
            <a:ext cx="2871925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0302B45-49A6-B318-C333-AEC1A7BFA7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15">
            <a:extLst>
              <a:ext uri="{FF2B5EF4-FFF2-40B4-BE49-F238E27FC236}">
                <a16:creationId xmlns:a16="http://schemas.microsoft.com/office/drawing/2014/main" id="{84AA6612-4C44-881C-194A-EFA9C597C8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57182" y="1941197"/>
            <a:ext cx="7923018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7F59D212-8C1B-0726-669E-F797E772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182" y="602673"/>
            <a:ext cx="7902934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27918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414461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A03C8C-655D-7451-C879-3DDEE48C56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8" y="521350"/>
            <a:ext cx="3726690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1CE4071-AAB5-A31C-8733-D61BBD3AB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15">
            <a:extLst>
              <a:ext uri="{FF2B5EF4-FFF2-40B4-BE49-F238E27FC236}">
                <a16:creationId xmlns:a16="http://schemas.microsoft.com/office/drawing/2014/main" id="{C14B3FD5-3D55-F4B4-E240-F4E6DB49635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19708" y="1941197"/>
            <a:ext cx="6960492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7AD7934C-C2DB-888D-A814-BF91FBCE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708" y="602673"/>
            <a:ext cx="6940408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175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4664364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72D72D0-B26A-ECF2-DE7D-7A23419DC0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521350"/>
            <a:ext cx="4207885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678A739-AC33-D7D9-A740-B24EB57CC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inhoud 15">
            <a:extLst>
              <a:ext uri="{FF2B5EF4-FFF2-40B4-BE49-F238E27FC236}">
                <a16:creationId xmlns:a16="http://schemas.microsoft.com/office/drawing/2014/main" id="{ABDBFA22-EF37-0218-7390-BEF56E84C0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24582" y="1941197"/>
            <a:ext cx="6455617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1499FE1D-B33B-D46B-6405-A22088717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498" y="602673"/>
            <a:ext cx="6455618" cy="709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25446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12E35E04-2E04-C927-9253-162F2ED0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147" y="602673"/>
            <a:ext cx="5295967" cy="7222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5323C97-FC53-4F1C-CE1B-136537562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15">
            <a:extLst>
              <a:ext uri="{FF2B5EF4-FFF2-40B4-BE49-F238E27FC236}">
                <a16:creationId xmlns:a16="http://schemas.microsoft.com/office/drawing/2014/main" id="{68257040-1AAB-CA29-FB1D-0C6A1611571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84232" y="1941197"/>
            <a:ext cx="5295967" cy="4605686"/>
          </a:xfr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679CD2-25C4-67F6-7415-89D9F10F1A38}"/>
              </a:ext>
            </a:extLst>
          </p:cNvPr>
          <p:cNvSpPr/>
          <p:nvPr userDrawn="1"/>
        </p:nvSpPr>
        <p:spPr>
          <a:xfrm>
            <a:off x="-5422" y="0"/>
            <a:ext cx="5784592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F171F31-BA02-81F7-A01F-0FF77481DC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521350"/>
            <a:ext cx="5270918" cy="603756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6920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7F5925E-98AA-0FE4-C000-F64D8B4F70E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2162" y="647700"/>
            <a:ext cx="10607675" cy="5562600"/>
          </a:xfrm>
        </p:spPr>
        <p:txBody>
          <a:bodyPr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4097E0A-A061-7857-CA05-21B95468F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5400" y="6584625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3758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4925F7-3367-5E1C-72A7-0F7C7D5098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42899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01</a:t>
            </a:r>
            <a:br>
              <a:rPr lang="en-US" dirty="0"/>
            </a:br>
            <a:r>
              <a:rPr lang="en-US" dirty="0"/>
              <a:t>Click to edit chapter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172C627-6B22-1CE4-C94A-AD37FEE63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000" y="288000"/>
            <a:ext cx="914400" cy="485775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D7874E6-8F32-E150-BAF7-B511F20500C6}"/>
              </a:ext>
            </a:extLst>
          </p:cNvPr>
          <p:cNvSpPr/>
          <p:nvPr/>
        </p:nvSpPr>
        <p:spPr>
          <a:xfrm>
            <a:off x="6319232" y="979711"/>
            <a:ext cx="1959432" cy="1959432"/>
          </a:xfrm>
          <a:custGeom>
            <a:avLst/>
            <a:gdLst>
              <a:gd name="connsiteX0" fmla="*/ 1959432 w 1959432"/>
              <a:gd name="connsiteY0" fmla="*/ 979716 h 1959432"/>
              <a:gd name="connsiteX1" fmla="*/ 979716 w 1959432"/>
              <a:gd name="connsiteY1" fmla="*/ 1959432 h 1959432"/>
              <a:gd name="connsiteX2" fmla="*/ 0 w 1959432"/>
              <a:gd name="connsiteY2" fmla="*/ 979716 h 1959432"/>
              <a:gd name="connsiteX3" fmla="*/ 979716 w 1959432"/>
              <a:gd name="connsiteY3" fmla="*/ 0 h 1959432"/>
              <a:gd name="connsiteX4" fmla="*/ 1959432 w 1959432"/>
              <a:gd name="connsiteY4" fmla="*/ 979716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432" h="1959432">
                <a:moveTo>
                  <a:pt x="1959432" y="979716"/>
                </a:moveTo>
                <a:cubicBezTo>
                  <a:pt x="1959432" y="1520798"/>
                  <a:pt x="1520799" y="1959432"/>
                  <a:pt x="979716" y="1959432"/>
                </a:cubicBezTo>
                <a:cubicBezTo>
                  <a:pt x="438634" y="1959432"/>
                  <a:pt x="0" y="1520798"/>
                  <a:pt x="0" y="979716"/>
                </a:cubicBezTo>
                <a:cubicBezTo>
                  <a:pt x="0" y="438634"/>
                  <a:pt x="438634" y="0"/>
                  <a:pt x="979716" y="0"/>
                </a:cubicBezTo>
                <a:cubicBezTo>
                  <a:pt x="1520799" y="0"/>
                  <a:pt x="1959432" y="438634"/>
                  <a:pt x="1959432" y="97971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2086703F-1C6B-9CEE-059F-79D72CC7F7D9}"/>
              </a:ext>
            </a:extLst>
          </p:cNvPr>
          <p:cNvSpPr/>
          <p:nvPr/>
        </p:nvSpPr>
        <p:spPr>
          <a:xfrm rot="18900000">
            <a:off x="10520734" y="5185526"/>
            <a:ext cx="1385515" cy="1385515"/>
          </a:xfrm>
          <a:custGeom>
            <a:avLst/>
            <a:gdLst>
              <a:gd name="connsiteX0" fmla="*/ 0 w 1385515"/>
              <a:gd name="connsiteY0" fmla="*/ 0 h 1385515"/>
              <a:gd name="connsiteX1" fmla="*/ 1385515 w 1385515"/>
              <a:gd name="connsiteY1" fmla="*/ 0 h 1385515"/>
              <a:gd name="connsiteX2" fmla="*/ 1385515 w 1385515"/>
              <a:gd name="connsiteY2" fmla="*/ 1385516 h 1385515"/>
              <a:gd name="connsiteX3" fmla="*/ 0 w 1385515"/>
              <a:gd name="connsiteY3" fmla="*/ 1385516 h 13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515" h="1385515">
                <a:moveTo>
                  <a:pt x="0" y="0"/>
                </a:moveTo>
                <a:lnTo>
                  <a:pt x="1385515" y="0"/>
                </a:lnTo>
                <a:lnTo>
                  <a:pt x="1385515" y="1385516"/>
                </a:lnTo>
                <a:lnTo>
                  <a:pt x="0" y="13855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4737E12-FD75-B42D-8730-33325832D72C}"/>
              </a:ext>
            </a:extLst>
          </p:cNvPr>
          <p:cNvSpPr/>
          <p:nvPr/>
        </p:nvSpPr>
        <p:spPr>
          <a:xfrm>
            <a:off x="8278655" y="2939135"/>
            <a:ext cx="1959432" cy="1959432"/>
          </a:xfrm>
          <a:custGeom>
            <a:avLst/>
            <a:gdLst>
              <a:gd name="connsiteX0" fmla="*/ 0 w 1959432"/>
              <a:gd name="connsiteY0" fmla="*/ 0 h 1959432"/>
              <a:gd name="connsiteX1" fmla="*/ 1959433 w 1959432"/>
              <a:gd name="connsiteY1" fmla="*/ 0 h 1959432"/>
              <a:gd name="connsiteX2" fmla="*/ 1959433 w 1959432"/>
              <a:gd name="connsiteY2" fmla="*/ 1959432 h 1959432"/>
              <a:gd name="connsiteX3" fmla="*/ 0 w 1959432"/>
              <a:gd name="connsiteY3" fmla="*/ 1959432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1959432">
                <a:moveTo>
                  <a:pt x="0" y="0"/>
                </a:moveTo>
                <a:lnTo>
                  <a:pt x="1959433" y="0"/>
                </a:lnTo>
                <a:lnTo>
                  <a:pt x="1959433" y="1959432"/>
                </a:lnTo>
                <a:lnTo>
                  <a:pt x="0" y="1959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407AF6D-9000-F733-EA84-FF76C63BD23E}"/>
              </a:ext>
            </a:extLst>
          </p:cNvPr>
          <p:cNvSpPr/>
          <p:nvPr/>
        </p:nvSpPr>
        <p:spPr>
          <a:xfrm>
            <a:off x="8278655" y="4898567"/>
            <a:ext cx="1959432" cy="1959432"/>
          </a:xfrm>
          <a:custGeom>
            <a:avLst/>
            <a:gdLst>
              <a:gd name="connsiteX0" fmla="*/ 1959433 w 1959432"/>
              <a:gd name="connsiteY0" fmla="*/ 979716 h 1959432"/>
              <a:gd name="connsiteX1" fmla="*/ 979716 w 1959432"/>
              <a:gd name="connsiteY1" fmla="*/ 1959432 h 1959432"/>
              <a:gd name="connsiteX2" fmla="*/ 0 w 1959432"/>
              <a:gd name="connsiteY2" fmla="*/ 979716 h 1959432"/>
              <a:gd name="connsiteX3" fmla="*/ 979716 w 1959432"/>
              <a:gd name="connsiteY3" fmla="*/ 0 h 1959432"/>
              <a:gd name="connsiteX4" fmla="*/ 1959433 w 1959432"/>
              <a:gd name="connsiteY4" fmla="*/ 979716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432" h="1959432">
                <a:moveTo>
                  <a:pt x="1959433" y="979716"/>
                </a:moveTo>
                <a:cubicBezTo>
                  <a:pt x="1959433" y="1520798"/>
                  <a:pt x="1520799" y="1959432"/>
                  <a:pt x="979716" y="1959432"/>
                </a:cubicBezTo>
                <a:cubicBezTo>
                  <a:pt x="438634" y="1959432"/>
                  <a:pt x="0" y="1520799"/>
                  <a:pt x="0" y="979716"/>
                </a:cubicBezTo>
                <a:cubicBezTo>
                  <a:pt x="0" y="438634"/>
                  <a:pt x="438634" y="0"/>
                  <a:pt x="979716" y="0"/>
                </a:cubicBezTo>
                <a:cubicBezTo>
                  <a:pt x="1520799" y="0"/>
                  <a:pt x="1959433" y="438634"/>
                  <a:pt x="1959433" y="97971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514ADAA3-453A-9C26-2FBA-422163CFD1A2}"/>
              </a:ext>
            </a:extLst>
          </p:cNvPr>
          <p:cNvSpPr/>
          <p:nvPr/>
        </p:nvSpPr>
        <p:spPr>
          <a:xfrm>
            <a:off x="8278655" y="1959427"/>
            <a:ext cx="1959432" cy="979716"/>
          </a:xfrm>
          <a:custGeom>
            <a:avLst/>
            <a:gdLst>
              <a:gd name="connsiteX0" fmla="*/ 1959432 w 1959432"/>
              <a:gd name="connsiteY0" fmla="*/ 1 h 979716"/>
              <a:gd name="connsiteX1" fmla="*/ 0 w 1959432"/>
              <a:gd name="connsiteY1" fmla="*/ 0 h 979716"/>
              <a:gd name="connsiteX2" fmla="*/ 979715 w 1959432"/>
              <a:gd name="connsiteY2" fmla="*/ 979717 h 979716"/>
              <a:gd name="connsiteX3" fmla="*/ 1959432 w 1959432"/>
              <a:gd name="connsiteY3" fmla="*/ 1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1959432" y="1"/>
                </a:moveTo>
                <a:lnTo>
                  <a:pt x="0" y="0"/>
                </a:lnTo>
                <a:cubicBezTo>
                  <a:pt x="0" y="541049"/>
                  <a:pt x="438667" y="979716"/>
                  <a:pt x="979715" y="979717"/>
                </a:cubicBezTo>
                <a:cubicBezTo>
                  <a:pt x="1520764" y="979717"/>
                  <a:pt x="1959432" y="541049"/>
                  <a:pt x="1959432" y="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13A82B70-3E4B-D590-C7AB-B541A730BDE4}"/>
              </a:ext>
            </a:extLst>
          </p:cNvPr>
          <p:cNvSpPr/>
          <p:nvPr/>
        </p:nvSpPr>
        <p:spPr>
          <a:xfrm>
            <a:off x="6319232" y="-4"/>
            <a:ext cx="1959432" cy="979716"/>
          </a:xfrm>
          <a:custGeom>
            <a:avLst/>
            <a:gdLst>
              <a:gd name="connsiteX0" fmla="*/ 0 w 1959432"/>
              <a:gd name="connsiteY0" fmla="*/ 979716 h 979716"/>
              <a:gd name="connsiteX1" fmla="*/ 1959432 w 1959432"/>
              <a:gd name="connsiteY1" fmla="*/ 979716 h 979716"/>
              <a:gd name="connsiteX2" fmla="*/ 979716 w 1959432"/>
              <a:gd name="connsiteY2" fmla="*/ 0 h 979716"/>
              <a:gd name="connsiteX3" fmla="*/ 0 w 1959432"/>
              <a:gd name="connsiteY3" fmla="*/ 979716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0" y="979716"/>
                </a:moveTo>
                <a:lnTo>
                  <a:pt x="1959432" y="979716"/>
                </a:lnTo>
                <a:lnTo>
                  <a:pt x="979716" y="0"/>
                </a:lnTo>
                <a:lnTo>
                  <a:pt x="0" y="9797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BF269EE7-C1AF-3F62-C49F-070358B3ED1D}"/>
              </a:ext>
            </a:extLst>
          </p:cNvPr>
          <p:cNvSpPr/>
          <p:nvPr/>
        </p:nvSpPr>
        <p:spPr>
          <a:xfrm>
            <a:off x="6319241" y="2939143"/>
            <a:ext cx="1959414" cy="979707"/>
          </a:xfrm>
          <a:custGeom>
            <a:avLst/>
            <a:gdLst>
              <a:gd name="connsiteX0" fmla="*/ 1959415 w 1959414"/>
              <a:gd name="connsiteY0" fmla="*/ 0 h 979707"/>
              <a:gd name="connsiteX1" fmla="*/ 0 w 1959414"/>
              <a:gd name="connsiteY1" fmla="*/ 1 h 979707"/>
              <a:gd name="connsiteX2" fmla="*/ 979708 w 1959414"/>
              <a:gd name="connsiteY2" fmla="*/ 979708 h 979707"/>
              <a:gd name="connsiteX3" fmla="*/ 1959415 w 1959414"/>
              <a:gd name="connsiteY3" fmla="*/ 0 h 979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14" h="979707">
                <a:moveTo>
                  <a:pt x="1959415" y="0"/>
                </a:moveTo>
                <a:lnTo>
                  <a:pt x="0" y="1"/>
                </a:lnTo>
                <a:lnTo>
                  <a:pt x="979708" y="979708"/>
                </a:lnTo>
                <a:lnTo>
                  <a:pt x="1959415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BD6879C0-8027-C467-721B-B6EA184AF2D1}"/>
              </a:ext>
            </a:extLst>
          </p:cNvPr>
          <p:cNvSpPr/>
          <p:nvPr/>
        </p:nvSpPr>
        <p:spPr>
          <a:xfrm rot="8100000">
            <a:off x="4646758" y="289739"/>
            <a:ext cx="1385515" cy="1385515"/>
          </a:xfrm>
          <a:custGeom>
            <a:avLst/>
            <a:gdLst>
              <a:gd name="connsiteX0" fmla="*/ 0 w 1385515"/>
              <a:gd name="connsiteY0" fmla="*/ 0 h 1385515"/>
              <a:gd name="connsiteX1" fmla="*/ 1385515 w 1385515"/>
              <a:gd name="connsiteY1" fmla="*/ 0 h 1385515"/>
              <a:gd name="connsiteX2" fmla="*/ 1385515 w 1385515"/>
              <a:gd name="connsiteY2" fmla="*/ 1385516 h 1385515"/>
              <a:gd name="connsiteX3" fmla="*/ 0 w 1385515"/>
              <a:gd name="connsiteY3" fmla="*/ 1385516 h 13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5515" h="1385515">
                <a:moveTo>
                  <a:pt x="0" y="0"/>
                </a:moveTo>
                <a:lnTo>
                  <a:pt x="1385515" y="0"/>
                </a:lnTo>
                <a:lnTo>
                  <a:pt x="1385515" y="1385516"/>
                </a:lnTo>
                <a:lnTo>
                  <a:pt x="0" y="13855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80F902A1-E45C-814F-FECF-6D8954C7AEB7}"/>
              </a:ext>
            </a:extLst>
          </p:cNvPr>
          <p:cNvSpPr/>
          <p:nvPr/>
        </p:nvSpPr>
        <p:spPr>
          <a:xfrm rot="10800000">
            <a:off x="2400367" y="2781"/>
            <a:ext cx="1959432" cy="1959432"/>
          </a:xfrm>
          <a:custGeom>
            <a:avLst/>
            <a:gdLst>
              <a:gd name="connsiteX0" fmla="*/ 0 w 1959432"/>
              <a:gd name="connsiteY0" fmla="*/ 0 h 1959432"/>
              <a:gd name="connsiteX1" fmla="*/ 1959432 w 1959432"/>
              <a:gd name="connsiteY1" fmla="*/ 0 h 1959432"/>
              <a:gd name="connsiteX2" fmla="*/ 1959432 w 1959432"/>
              <a:gd name="connsiteY2" fmla="*/ 1959432 h 1959432"/>
              <a:gd name="connsiteX3" fmla="*/ 0 w 1959432"/>
              <a:gd name="connsiteY3" fmla="*/ 1959432 h 195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1959432">
                <a:moveTo>
                  <a:pt x="0" y="0"/>
                </a:moveTo>
                <a:lnTo>
                  <a:pt x="1959432" y="0"/>
                </a:lnTo>
                <a:lnTo>
                  <a:pt x="1959432" y="1959432"/>
                </a:lnTo>
                <a:lnTo>
                  <a:pt x="0" y="19594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ECF82274-B301-1AF4-CC14-71F8F6BD4890}"/>
              </a:ext>
            </a:extLst>
          </p:cNvPr>
          <p:cNvSpPr/>
          <p:nvPr/>
        </p:nvSpPr>
        <p:spPr>
          <a:xfrm>
            <a:off x="4359799" y="1962213"/>
            <a:ext cx="1959432" cy="979716"/>
          </a:xfrm>
          <a:custGeom>
            <a:avLst/>
            <a:gdLst>
              <a:gd name="connsiteX0" fmla="*/ 1959432 w 1959432"/>
              <a:gd name="connsiteY0" fmla="*/ 0 h 979716"/>
              <a:gd name="connsiteX1" fmla="*/ 0 w 1959432"/>
              <a:gd name="connsiteY1" fmla="*/ 1 h 979716"/>
              <a:gd name="connsiteX2" fmla="*/ 979717 w 1959432"/>
              <a:gd name="connsiteY2" fmla="*/ 979716 h 979716"/>
              <a:gd name="connsiteX3" fmla="*/ 1959432 w 1959432"/>
              <a:gd name="connsiteY3" fmla="*/ 0 h 97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432" h="979716">
                <a:moveTo>
                  <a:pt x="1959432" y="0"/>
                </a:moveTo>
                <a:lnTo>
                  <a:pt x="0" y="1"/>
                </a:lnTo>
                <a:cubicBezTo>
                  <a:pt x="0" y="541049"/>
                  <a:pt x="438668" y="979717"/>
                  <a:pt x="979717" y="979716"/>
                </a:cubicBezTo>
                <a:cubicBezTo>
                  <a:pt x="1520765" y="979716"/>
                  <a:pt x="1959433" y="541048"/>
                  <a:pt x="1959432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43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tekst 26">
            <a:extLst>
              <a:ext uri="{FF2B5EF4-FFF2-40B4-BE49-F238E27FC236}">
                <a16:creationId xmlns:a16="http://schemas.microsoft.com/office/drawing/2014/main" id="{3323596C-789A-A39A-B269-94D6937570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8655" y="288000"/>
            <a:ext cx="3433345" cy="57232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79473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75A401C-8F84-8C77-40AD-A9323B5A5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B9A848BD-DE03-CE71-54C1-D736261C6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82"/>
            <a:ext cx="10608000" cy="382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B1A7489-E08A-9653-8BBD-7F78C3161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91"/>
            <a:ext cx="1060800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065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454383B9-6827-26F2-8396-DE6E793DD38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226584"/>
            <a:ext cx="10608000" cy="38256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17B860B-88EB-2C3A-BC9A-0EBEB580E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07E8C7E6-78E5-F8DA-8C8B-5C8AEA551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82"/>
            <a:ext cx="10608000" cy="382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6FF1A5CD-2E12-35EB-5E8C-536A5179B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91"/>
            <a:ext cx="1060800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7224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5E56D917-8B3E-E3F3-59B6-BFAF8729DE6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801089"/>
            <a:ext cx="5040000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47E0FE4-634D-2A6E-0BE5-C669C6CB5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B9C49DC-C51C-FA3C-E4DF-C3576B8B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82"/>
            <a:ext cx="10608000" cy="382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D3193884-716F-A4EE-E645-7D7728CA4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89"/>
            <a:ext cx="5039999" cy="4745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710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8" y="1801089"/>
            <a:ext cx="5040002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5E56D917-8B3E-E3F3-59B6-BFAF8729DE6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801089"/>
            <a:ext cx="5040000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C0C0982-8B23-8530-27F3-9C39D519D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EBA348B3-6D0F-72AA-6208-95A92B81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8000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182B0EB9-BCCC-40BD-7E9E-4276B850457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8" y="1234005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E137654F-57D1-05DF-0268-D15388111E7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360002" y="1210676"/>
            <a:ext cx="5040001" cy="3962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66920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DCB1552-6BA2-5743-9E75-BCEA0A87BB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11998" y="1860381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</p:txBody>
      </p:sp>
      <p:sp>
        <p:nvSpPr>
          <p:cNvPr id="6" name="Tijdelijke aanduiding voor afbeelding 4">
            <a:extLst>
              <a:ext uri="{FF2B5EF4-FFF2-40B4-BE49-F238E27FC236}">
                <a16:creationId xmlns:a16="http://schemas.microsoft.com/office/drawing/2014/main" id="{CB9A7961-F32D-C953-455F-8511A70229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35999" y="1860381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7" name="Tijdelijke aanduiding voor afbeelding 4">
            <a:extLst>
              <a:ext uri="{FF2B5EF4-FFF2-40B4-BE49-F238E27FC236}">
                <a16:creationId xmlns:a16="http://schemas.microsoft.com/office/drawing/2014/main" id="{49B8A7DA-608F-E1F1-3D28-26CAC74AEE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67998" y="1860381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9" name="Tijdelijke aanduiding voor afbeelding 4">
            <a:extLst>
              <a:ext uri="{FF2B5EF4-FFF2-40B4-BE49-F238E27FC236}">
                <a16:creationId xmlns:a16="http://schemas.microsoft.com/office/drawing/2014/main" id="{46E0DBD1-6B7F-DFCF-0D6D-21B1F6CB82A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23998" y="1860381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0" name="Tijdelijke aanduiding voor afbeelding 4">
            <a:extLst>
              <a:ext uri="{FF2B5EF4-FFF2-40B4-BE49-F238E27FC236}">
                <a16:creationId xmlns:a16="http://schemas.microsoft.com/office/drawing/2014/main" id="{AB81FC5C-706E-D0C1-7398-256EE2A0A64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479998" y="1860381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3" name="Tijdelijke aanduiding voor afbeelding 4">
            <a:extLst>
              <a:ext uri="{FF2B5EF4-FFF2-40B4-BE49-F238E27FC236}">
                <a16:creationId xmlns:a16="http://schemas.microsoft.com/office/drawing/2014/main" id="{B2399D94-41F0-E023-E634-9E7013CADF3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11998" y="4295439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4" name="Tijdelijke aanduiding voor afbeelding 4">
            <a:extLst>
              <a:ext uri="{FF2B5EF4-FFF2-40B4-BE49-F238E27FC236}">
                <a16:creationId xmlns:a16="http://schemas.microsoft.com/office/drawing/2014/main" id="{99FFE453-B38A-C4D5-C090-140F6D7B778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535999" y="4295439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5" name="Tijdelijke aanduiding voor afbeelding 4">
            <a:extLst>
              <a:ext uri="{FF2B5EF4-FFF2-40B4-BE49-F238E27FC236}">
                <a16:creationId xmlns:a16="http://schemas.microsoft.com/office/drawing/2014/main" id="{0A6ED53A-9F4A-5190-97D9-F6B0819D8BF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67998" y="4295439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</p:txBody>
      </p:sp>
      <p:sp>
        <p:nvSpPr>
          <p:cNvPr id="16" name="Tijdelijke aanduiding voor afbeelding 4">
            <a:extLst>
              <a:ext uri="{FF2B5EF4-FFF2-40B4-BE49-F238E27FC236}">
                <a16:creationId xmlns:a16="http://schemas.microsoft.com/office/drawing/2014/main" id="{5C627550-6F75-0716-F947-784C8BC2D5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428150" y="4295439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7" name="Tijdelijke aanduiding voor afbeelding 4">
            <a:extLst>
              <a:ext uri="{FF2B5EF4-FFF2-40B4-BE49-F238E27FC236}">
                <a16:creationId xmlns:a16="http://schemas.microsoft.com/office/drawing/2014/main" id="{A8318F08-255E-E28E-CA0B-DE12226A779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479998" y="4295439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7E12676C-3873-A993-4AE5-1FAF61ECE24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311998" y="3483753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D50B4E6-85A9-F1F2-6F39-E6CF32493F2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0535999" y="3483753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F3C196DA-4005-DC96-0D43-0776658575F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67998" y="3483753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8FDBB679-F75E-40F0-8811-288DB1CB6E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428150" y="3483753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7" name="Tijdelijke aanduiding voor afbeelding 4">
            <a:extLst>
              <a:ext uri="{FF2B5EF4-FFF2-40B4-BE49-F238E27FC236}">
                <a16:creationId xmlns:a16="http://schemas.microsoft.com/office/drawing/2014/main" id="{94490BF4-7C50-E4CD-1745-F545080F5C7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479998" y="3483753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3" name="Tijdelijke aanduiding voor afbeelding 4">
            <a:extLst>
              <a:ext uri="{FF2B5EF4-FFF2-40B4-BE49-F238E27FC236}">
                <a16:creationId xmlns:a16="http://schemas.microsoft.com/office/drawing/2014/main" id="{2EE1009F-5ACA-4126-6A99-FE7F7ABEDDF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11998" y="267206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4" name="Tijdelijke aanduiding voor afbeelding 4">
            <a:extLst>
              <a:ext uri="{FF2B5EF4-FFF2-40B4-BE49-F238E27FC236}">
                <a16:creationId xmlns:a16="http://schemas.microsoft.com/office/drawing/2014/main" id="{8881785D-E343-C047-C655-39D0DEAE1B8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535999" y="267206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5" name="Tijdelijke aanduiding voor afbeelding 4">
            <a:extLst>
              <a:ext uri="{FF2B5EF4-FFF2-40B4-BE49-F238E27FC236}">
                <a16:creationId xmlns:a16="http://schemas.microsoft.com/office/drawing/2014/main" id="{C935BDE4-424E-4501-7F4D-4B3F85DA9D7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367998" y="267206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6" name="Tijdelijke aanduiding voor afbeelding 4">
            <a:extLst>
              <a:ext uri="{FF2B5EF4-FFF2-40B4-BE49-F238E27FC236}">
                <a16:creationId xmlns:a16="http://schemas.microsoft.com/office/drawing/2014/main" id="{08E04B72-2157-6BA7-4523-FC626B2E4D6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428150" y="267206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7" name="Tijdelijke aanduiding voor afbeelding 4">
            <a:extLst>
              <a:ext uri="{FF2B5EF4-FFF2-40B4-BE49-F238E27FC236}">
                <a16:creationId xmlns:a16="http://schemas.microsoft.com/office/drawing/2014/main" id="{C8B873D7-32CD-A7F7-90FF-7312B8507F4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479998" y="2672067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68549222-8E58-EDB5-7ACA-ED3980F1964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311998" y="5107125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21D6358C-4A84-BC67-5DFC-D8BAED52BA19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535999" y="5107125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4F960409-FE75-39EE-9276-563B7751331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367998" y="5107125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</p:txBody>
      </p:sp>
      <p:sp>
        <p:nvSpPr>
          <p:cNvPr id="22" name="Tijdelijke aanduiding voor afbeelding 4">
            <a:extLst>
              <a:ext uri="{FF2B5EF4-FFF2-40B4-BE49-F238E27FC236}">
                <a16:creationId xmlns:a16="http://schemas.microsoft.com/office/drawing/2014/main" id="{382687E2-9ECA-BDF1-8121-93D1B09CC10E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428150" y="5107125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28" name="Tijdelijke aanduiding voor afbeelding 4">
            <a:extLst>
              <a:ext uri="{FF2B5EF4-FFF2-40B4-BE49-F238E27FC236}">
                <a16:creationId xmlns:a16="http://schemas.microsoft.com/office/drawing/2014/main" id="{83508A8A-6A9B-9CB9-C43C-CFC7AC8FC25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479998" y="5107125"/>
            <a:ext cx="720000" cy="720000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AutoNum type="arabicPeriod"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logo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4" name="Footer Placeholder 2">
            <a:extLst>
              <a:ext uri="{FF2B5EF4-FFF2-40B4-BE49-F238E27FC236}">
                <a16:creationId xmlns:a16="http://schemas.microsoft.com/office/drawing/2014/main" id="{C767FBD4-E49F-A6FB-5EF3-E803E1A82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F0DFBC0-D185-B5E5-8D95-3ADA572C84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8" y="1801089"/>
            <a:ext cx="5040002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ADCED320-AF08-996C-8EDA-1B1372DF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8000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FEC47EF-E1C5-DEBA-D9D3-099BD90C153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8" y="1234005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9" name="Tijdelijke aanduiding voor tekst 2">
            <a:extLst>
              <a:ext uri="{FF2B5EF4-FFF2-40B4-BE49-F238E27FC236}">
                <a16:creationId xmlns:a16="http://schemas.microsoft.com/office/drawing/2014/main" id="{6E15871A-E954-3D5B-B332-CA5E7BAFD68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6360002" y="1210676"/>
            <a:ext cx="5040001" cy="39629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892994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00ED5CDE-7DD7-6C29-351F-D60C9DAA6F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89916" y="1292416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Tijdelijke aanduiding voor afbeelding 11">
            <a:extLst>
              <a:ext uri="{FF2B5EF4-FFF2-40B4-BE49-F238E27FC236}">
                <a16:creationId xmlns:a16="http://schemas.microsoft.com/office/drawing/2014/main" id="{FF99C2C0-57DE-865F-6FCB-599C11DF621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360000" y="1292416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93387AB1-33B4-21A0-916D-44A508CF1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74B05207-F8A2-B6C2-CF25-A23A3A508B17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789916" y="2736415"/>
            <a:ext cx="5039999" cy="383579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7EF6703F-346B-D0B8-9519-30E7760B4BFD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789918" y="2134559"/>
            <a:ext cx="5039998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2365C4E-F8BC-7884-4B4A-228A99EC374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6360001" y="2736415"/>
            <a:ext cx="5039999" cy="383579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16F95021-BC79-FB0E-B517-86E6B0B6052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6360003" y="2134559"/>
            <a:ext cx="5039998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5AF02E12-A404-0EE5-7527-A98AF36C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8000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39238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36B21C0E-85D6-BE90-0206-45AD0D4362F2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C5FFC3-5F75-5246-054B-E4F0D5B92918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CCB94422-7EEB-D43D-A4B0-B4249C8AF168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CACCFB09-D7D1-5807-1E3D-CCB5DD0A9BD7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47A4FDC-73F8-C65E-ECA1-CB284C8C041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AE487EE3-81DD-8045-F641-85B545A4A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419D7210-C2F0-803F-FC47-D82168DE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8FF37428-BD90-0E88-7155-D12E7C9FAD5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01149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60002" y="3429010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79998" y="3428996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9999" y="909007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99" y="909009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3AD9C1F-E4E4-A6A4-451C-1C3DC5FF4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2E370DA0-084B-8744-529E-E79733A4E79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2658208A-0DF6-F403-082A-96DDBD3D1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12D3AAD8-6EAC-8E70-DCFC-98A35550FB9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64010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9FD9FC05-1E9C-E4F0-2FDB-F453836D41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8909" y="895491"/>
            <a:ext cx="5069196" cy="5069184"/>
          </a:xfrm>
          <a:custGeom>
            <a:avLst/>
            <a:gdLst>
              <a:gd name="connsiteX0" fmla="*/ 2531702 w 5069196"/>
              <a:gd name="connsiteY0" fmla="*/ 1383467 h 5069184"/>
              <a:gd name="connsiteX1" fmla="*/ 2530945 w 5069196"/>
              <a:gd name="connsiteY1" fmla="*/ 1398469 h 5069184"/>
              <a:gd name="connsiteX2" fmla="*/ 1398469 w 5069196"/>
              <a:gd name="connsiteY2" fmla="*/ 2530943 h 5069184"/>
              <a:gd name="connsiteX3" fmla="*/ 1274255 w 5069196"/>
              <a:gd name="connsiteY3" fmla="*/ 2537216 h 5069184"/>
              <a:gd name="connsiteX4" fmla="*/ 2532229 w 5069196"/>
              <a:gd name="connsiteY4" fmla="*/ 3795191 h 5069184"/>
              <a:gd name="connsiteX5" fmla="*/ 2557477 w 5069196"/>
              <a:gd name="connsiteY5" fmla="*/ 3544740 h 5069184"/>
              <a:gd name="connsiteX6" fmla="*/ 3575858 w 5069196"/>
              <a:gd name="connsiteY6" fmla="*/ 2551506 h 5069184"/>
              <a:gd name="connsiteX7" fmla="*/ 3680911 w 5069196"/>
              <a:gd name="connsiteY7" fmla="*/ 2537494 h 5069184"/>
              <a:gd name="connsiteX8" fmla="*/ 2531702 w 5069196"/>
              <a:gd name="connsiteY8" fmla="*/ 2537494 h 5069184"/>
              <a:gd name="connsiteX9" fmla="*/ 1268747 w 5069196"/>
              <a:gd name="connsiteY9" fmla="*/ 0 h 5069184"/>
              <a:gd name="connsiteX10" fmla="*/ 2530945 w 5069196"/>
              <a:gd name="connsiteY10" fmla="*/ 1139025 h 5069184"/>
              <a:gd name="connsiteX11" fmla="*/ 2531703 w 5069196"/>
              <a:gd name="connsiteY11" fmla="*/ 1154027 h 5069184"/>
              <a:gd name="connsiteX12" fmla="*/ 2531702 w 5069196"/>
              <a:gd name="connsiteY12" fmla="*/ 0 h 5069184"/>
              <a:gd name="connsiteX13" fmla="*/ 5069196 w 5069196"/>
              <a:gd name="connsiteY13" fmla="*/ 0 h 5069184"/>
              <a:gd name="connsiteX14" fmla="*/ 5069196 w 5069196"/>
              <a:gd name="connsiteY14" fmla="*/ 2537494 h 5069184"/>
              <a:gd name="connsiteX15" fmla="*/ 3915387 w 5069196"/>
              <a:gd name="connsiteY15" fmla="*/ 2537494 h 5069184"/>
              <a:gd name="connsiteX16" fmla="*/ 3930169 w 5069196"/>
              <a:gd name="connsiteY16" fmla="*/ 2538240 h 5069184"/>
              <a:gd name="connsiteX17" fmla="*/ 5069195 w 5069196"/>
              <a:gd name="connsiteY17" fmla="*/ 3800437 h 5069184"/>
              <a:gd name="connsiteX18" fmla="*/ 3800447 w 5069196"/>
              <a:gd name="connsiteY18" fmla="*/ 5069184 h 5069184"/>
              <a:gd name="connsiteX19" fmla="*/ 2557477 w 5069196"/>
              <a:gd name="connsiteY19" fmla="*/ 4056134 h 5069184"/>
              <a:gd name="connsiteX20" fmla="*/ 2532229 w 5069196"/>
              <a:gd name="connsiteY20" fmla="*/ 3805693 h 5069184"/>
              <a:gd name="connsiteX21" fmla="*/ 1268742 w 5069196"/>
              <a:gd name="connsiteY21" fmla="*/ 5069182 h 5069184"/>
              <a:gd name="connsiteX22" fmla="*/ 2 w 5069196"/>
              <a:gd name="connsiteY22" fmla="*/ 3800443 h 5069184"/>
              <a:gd name="connsiteX23" fmla="*/ 1263229 w 5069196"/>
              <a:gd name="connsiteY23" fmla="*/ 2537215 h 5069184"/>
              <a:gd name="connsiteX24" fmla="*/ 1139025 w 5069196"/>
              <a:gd name="connsiteY24" fmla="*/ 2530944 h 5069184"/>
              <a:gd name="connsiteX25" fmla="*/ 0 w 5069196"/>
              <a:gd name="connsiteY25" fmla="*/ 1268747 h 5069184"/>
              <a:gd name="connsiteX26" fmla="*/ 1268747 w 5069196"/>
              <a:gd name="connsiteY26" fmla="*/ 0 h 506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69196" h="5069184">
                <a:moveTo>
                  <a:pt x="2531702" y="1383467"/>
                </a:moveTo>
                <a:lnTo>
                  <a:pt x="2530945" y="1398469"/>
                </a:lnTo>
                <a:cubicBezTo>
                  <a:pt x="2470304" y="1995591"/>
                  <a:pt x="1995592" y="2470302"/>
                  <a:pt x="1398469" y="2530943"/>
                </a:cubicBezTo>
                <a:lnTo>
                  <a:pt x="1274255" y="2537216"/>
                </a:lnTo>
                <a:lnTo>
                  <a:pt x="2532229" y="3795191"/>
                </a:lnTo>
                <a:lnTo>
                  <a:pt x="2557477" y="3544740"/>
                </a:lnTo>
                <a:cubicBezTo>
                  <a:pt x="2660995" y="3038862"/>
                  <a:pt x="3065585" y="2642654"/>
                  <a:pt x="3575858" y="2551506"/>
                </a:cubicBezTo>
                <a:lnTo>
                  <a:pt x="3680911" y="2537494"/>
                </a:lnTo>
                <a:lnTo>
                  <a:pt x="2531702" y="2537494"/>
                </a:lnTo>
                <a:close/>
                <a:moveTo>
                  <a:pt x="1268747" y="0"/>
                </a:moveTo>
                <a:cubicBezTo>
                  <a:pt x="1925663" y="0"/>
                  <a:pt x="2465971" y="499251"/>
                  <a:pt x="2530945" y="1139025"/>
                </a:cubicBezTo>
                <a:lnTo>
                  <a:pt x="2531703" y="1154027"/>
                </a:lnTo>
                <a:lnTo>
                  <a:pt x="2531702" y="0"/>
                </a:lnTo>
                <a:lnTo>
                  <a:pt x="5069196" y="0"/>
                </a:lnTo>
                <a:lnTo>
                  <a:pt x="5069196" y="2537494"/>
                </a:lnTo>
                <a:lnTo>
                  <a:pt x="3915387" y="2537494"/>
                </a:lnTo>
                <a:lnTo>
                  <a:pt x="3930169" y="2538240"/>
                </a:lnTo>
                <a:cubicBezTo>
                  <a:pt x="4569943" y="2603213"/>
                  <a:pt x="5069195" y="3143521"/>
                  <a:pt x="5069195" y="3800437"/>
                </a:cubicBezTo>
                <a:cubicBezTo>
                  <a:pt x="5069195" y="4501147"/>
                  <a:pt x="4501158" y="5069184"/>
                  <a:pt x="3800447" y="5069184"/>
                </a:cubicBezTo>
                <a:cubicBezTo>
                  <a:pt x="3187327" y="5069184"/>
                  <a:pt x="2675783" y="4634281"/>
                  <a:pt x="2557477" y="4056134"/>
                </a:cubicBezTo>
                <a:lnTo>
                  <a:pt x="2532229" y="3805693"/>
                </a:lnTo>
                <a:lnTo>
                  <a:pt x="1268742" y="5069182"/>
                </a:lnTo>
                <a:lnTo>
                  <a:pt x="2" y="3800443"/>
                </a:lnTo>
                <a:lnTo>
                  <a:pt x="1263229" y="2537215"/>
                </a:lnTo>
                <a:lnTo>
                  <a:pt x="1139025" y="2530944"/>
                </a:lnTo>
                <a:cubicBezTo>
                  <a:pt x="499253" y="2465971"/>
                  <a:pt x="1" y="1925663"/>
                  <a:pt x="0" y="1268747"/>
                </a:cubicBezTo>
                <a:cubicBezTo>
                  <a:pt x="0" y="568037"/>
                  <a:pt x="568037" y="0"/>
                  <a:pt x="1268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5B92223-29E8-4331-8E96-2A7B052C3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A63A8E1D-9E55-E884-A811-9D5A1C630A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D9E163F1-2B3B-153C-FA50-091FD4BC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F557E2A6-7010-5FEA-9B5A-9E38F3740C5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7608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2CFF806-F8B3-D15B-28AA-4E802B03AA4A}"/>
              </a:ext>
            </a:extLst>
          </p:cNvPr>
          <p:cNvSpPr>
            <a:spLocks noChangeAspect="1"/>
          </p:cNvSpPr>
          <p:nvPr/>
        </p:nvSpPr>
        <p:spPr>
          <a:xfrm rot="10800000">
            <a:off x="6360002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61F6E6B7-245A-9CA5-4BBE-F4D7E30E1BAA}"/>
              </a:ext>
            </a:extLst>
          </p:cNvPr>
          <p:cNvSpPr/>
          <p:nvPr/>
        </p:nvSpPr>
        <p:spPr>
          <a:xfrm>
            <a:off x="8879989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F1822B71-9E93-66D0-8971-291CB800F398}"/>
              </a:ext>
            </a:extLst>
          </p:cNvPr>
          <p:cNvSpPr/>
          <p:nvPr/>
        </p:nvSpPr>
        <p:spPr>
          <a:xfrm>
            <a:off x="8879977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6304FB0C-1A71-9573-A10B-25CE18784514}"/>
              </a:ext>
            </a:extLst>
          </p:cNvPr>
          <p:cNvSpPr>
            <a:spLocks noChangeAspect="1"/>
          </p:cNvSpPr>
          <p:nvPr/>
        </p:nvSpPr>
        <p:spPr>
          <a:xfrm rot="16200000">
            <a:off x="6989963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1203E10-D37F-E095-8837-C5F759BB1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A54F8774-A1BD-D7A2-4B13-87DCF2117D3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E6045E8A-C157-4011-DE31-CA7F23F0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3C37E02F-8FF4-4D68-759A-CE194F8DA8D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0437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FDABA6E2-685F-E6F3-F709-98EA777E5AD2}"/>
              </a:ext>
            </a:extLst>
          </p:cNvPr>
          <p:cNvSpPr>
            <a:spLocks noChangeAspect="1"/>
          </p:cNvSpPr>
          <p:nvPr/>
        </p:nvSpPr>
        <p:spPr>
          <a:xfrm rot="10800000">
            <a:off x="6360002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B4E0EE34-F0EB-A78A-7732-A6498A98A521}"/>
              </a:ext>
            </a:extLst>
          </p:cNvPr>
          <p:cNvSpPr/>
          <p:nvPr/>
        </p:nvSpPr>
        <p:spPr>
          <a:xfrm>
            <a:off x="8879989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B5215D8D-8999-4F4C-B87B-B969396575A3}"/>
              </a:ext>
            </a:extLst>
          </p:cNvPr>
          <p:cNvSpPr/>
          <p:nvPr/>
        </p:nvSpPr>
        <p:spPr>
          <a:xfrm>
            <a:off x="8879977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E5A0618B-04D3-6E5A-B9A9-0F3B2B739994}"/>
              </a:ext>
            </a:extLst>
          </p:cNvPr>
          <p:cNvSpPr>
            <a:spLocks noChangeAspect="1"/>
          </p:cNvSpPr>
          <p:nvPr/>
        </p:nvSpPr>
        <p:spPr>
          <a:xfrm rot="16200000">
            <a:off x="6989963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5BBC29BB-6510-527C-2816-2652A98FA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79950" y="3434380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FD023ED-19A9-752E-B06F-C0051E916E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37" y="91438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BD06A1A4-7662-2810-DAF5-DD1A9A281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59962" y="3434369"/>
            <a:ext cx="2520000" cy="2520001"/>
          </a:xfrm>
          <a:custGeom>
            <a:avLst/>
            <a:gdLst>
              <a:gd name="connsiteX0" fmla="*/ 2520000 w 2520000"/>
              <a:gd name="connsiteY0" fmla="*/ 0 h 2520001"/>
              <a:gd name="connsiteX1" fmla="*/ 1 w 2520000"/>
              <a:gd name="connsiteY1" fmla="*/ 2520001 h 2520001"/>
              <a:gd name="connsiteX2" fmla="*/ 0 w 2520000"/>
              <a:gd name="connsiteY2" fmla="*/ 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20000" y="0"/>
                </a:moveTo>
                <a:lnTo>
                  <a:pt x="1" y="252000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A08C4A73-29AF-49AA-7154-4FC8ED409A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19925" y="914373"/>
            <a:ext cx="1260001" cy="2520001"/>
          </a:xfrm>
          <a:custGeom>
            <a:avLst/>
            <a:gdLst>
              <a:gd name="connsiteX0" fmla="*/ 1260001 w 1260001"/>
              <a:gd name="connsiteY0" fmla="*/ 0 h 2520001"/>
              <a:gd name="connsiteX1" fmla="*/ 1260001 w 1260001"/>
              <a:gd name="connsiteY1" fmla="*/ 2520001 h 2520001"/>
              <a:gd name="connsiteX2" fmla="*/ 0 w 1260001"/>
              <a:gd name="connsiteY2" fmla="*/ 1260001 h 2520001"/>
              <a:gd name="connsiteX3" fmla="*/ 1260001 w 1260001"/>
              <a:gd name="connsiteY3" fmla="*/ 0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001" h="2520001">
                <a:moveTo>
                  <a:pt x="1260001" y="0"/>
                </a:moveTo>
                <a:lnTo>
                  <a:pt x="1260001" y="2520001"/>
                </a:lnTo>
                <a:cubicBezTo>
                  <a:pt x="564165" y="2520002"/>
                  <a:pt x="0" y="1955835"/>
                  <a:pt x="0" y="1260001"/>
                </a:cubicBezTo>
                <a:cubicBezTo>
                  <a:pt x="0" y="564166"/>
                  <a:pt x="564165" y="0"/>
                  <a:pt x="1260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B1935ED-4654-4DB3-1D65-057BDD4A3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DE3F791A-16DB-9BAE-837D-E4AD75CEA4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507C6F38-8D0E-6D9E-4396-76880DF3E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AAE6BD5C-21F2-D692-FBA2-A7040895CD3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05812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EBE94DE-4B26-060E-5A1E-F2B6C047F9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66222" y="908993"/>
            <a:ext cx="5033769" cy="5033789"/>
          </a:xfrm>
          <a:custGeom>
            <a:avLst/>
            <a:gdLst>
              <a:gd name="connsiteX0" fmla="*/ 2519964 w 5033769"/>
              <a:gd name="connsiteY0" fmla="*/ 1382954 h 5033789"/>
              <a:gd name="connsiteX1" fmla="*/ 2519964 w 5033769"/>
              <a:gd name="connsiteY1" fmla="*/ 2513777 h 5033789"/>
              <a:gd name="connsiteX2" fmla="*/ 2520001 w 5033769"/>
              <a:gd name="connsiteY2" fmla="*/ 2513777 h 5033789"/>
              <a:gd name="connsiteX3" fmla="*/ 2519989 w 5033769"/>
              <a:gd name="connsiteY3" fmla="*/ 2513789 h 5033789"/>
              <a:gd name="connsiteX4" fmla="*/ 3649376 w 5033769"/>
              <a:gd name="connsiteY4" fmla="*/ 2513789 h 5033789"/>
              <a:gd name="connsiteX5" fmla="*/ 3535235 w 5033769"/>
              <a:gd name="connsiteY5" fmla="*/ 2497467 h 5033789"/>
              <a:gd name="connsiteX6" fmla="*/ 2520261 w 5033769"/>
              <a:gd name="connsiteY6" fmla="*/ 1388840 h 5033789"/>
              <a:gd name="connsiteX7" fmla="*/ 2519964 w 5033769"/>
              <a:gd name="connsiteY7" fmla="*/ 0 h 5033789"/>
              <a:gd name="connsiteX8" fmla="*/ 2519964 w 5033769"/>
              <a:gd name="connsiteY8" fmla="*/ 1137072 h 5033789"/>
              <a:gd name="connsiteX9" fmla="*/ 2520261 w 5033769"/>
              <a:gd name="connsiteY9" fmla="*/ 1131185 h 5033789"/>
              <a:gd name="connsiteX10" fmla="*/ 3773756 w 5033769"/>
              <a:gd name="connsiteY10" fmla="*/ 13 h 5033789"/>
              <a:gd name="connsiteX11" fmla="*/ 5033757 w 5033769"/>
              <a:gd name="connsiteY11" fmla="*/ 1260013 h 5033789"/>
              <a:gd name="connsiteX12" fmla="*/ 3902584 w 5033769"/>
              <a:gd name="connsiteY12" fmla="*/ 2513507 h 5033789"/>
              <a:gd name="connsiteX13" fmla="*/ 3897013 w 5033769"/>
              <a:gd name="connsiteY13" fmla="*/ 2513789 h 5033789"/>
              <a:gd name="connsiteX14" fmla="*/ 5033769 w 5033769"/>
              <a:gd name="connsiteY14" fmla="*/ 2513789 h 5033789"/>
              <a:gd name="connsiteX15" fmla="*/ 5033768 w 5033769"/>
              <a:gd name="connsiteY15" fmla="*/ 5033789 h 5033789"/>
              <a:gd name="connsiteX16" fmla="*/ 2513768 w 5033769"/>
              <a:gd name="connsiteY16" fmla="*/ 5033789 h 5033789"/>
              <a:gd name="connsiteX17" fmla="*/ 2513769 w 5033769"/>
              <a:gd name="connsiteY17" fmla="*/ 2520008 h 5033789"/>
              <a:gd name="connsiteX18" fmla="*/ 1 w 5033769"/>
              <a:gd name="connsiteY18" fmla="*/ 5033777 h 5033789"/>
              <a:gd name="connsiteX19" fmla="*/ 0 w 5033769"/>
              <a:gd name="connsiteY19" fmla="*/ 2513777 h 5033789"/>
              <a:gd name="connsiteX20" fmla="*/ 2458226 w 5033769"/>
              <a:gd name="connsiteY20" fmla="*/ 2513776 h 5033789"/>
              <a:gd name="connsiteX21" fmla="*/ 2266042 w 5033769"/>
              <a:gd name="connsiteY21" fmla="*/ 2494401 h 5033789"/>
              <a:gd name="connsiteX22" fmla="*/ 1259962 w 5033769"/>
              <a:gd name="connsiteY22" fmla="*/ 1260001 h 5033789"/>
              <a:gd name="connsiteX23" fmla="*/ 2519964 w 5033769"/>
              <a:gd name="connsiteY23" fmla="*/ 0 h 503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33769" h="5033789">
                <a:moveTo>
                  <a:pt x="2519964" y="1382954"/>
                </a:moveTo>
                <a:lnTo>
                  <a:pt x="2519964" y="2513777"/>
                </a:lnTo>
                <a:lnTo>
                  <a:pt x="2520001" y="2513777"/>
                </a:lnTo>
                <a:lnTo>
                  <a:pt x="2519989" y="2513789"/>
                </a:lnTo>
                <a:lnTo>
                  <a:pt x="3649376" y="2513789"/>
                </a:lnTo>
                <a:lnTo>
                  <a:pt x="3535235" y="2497467"/>
                </a:lnTo>
                <a:cubicBezTo>
                  <a:pt x="2994600" y="2393880"/>
                  <a:pt x="2576720" y="1944783"/>
                  <a:pt x="2520261" y="1388840"/>
                </a:cubicBezTo>
                <a:close/>
                <a:moveTo>
                  <a:pt x="2519964" y="0"/>
                </a:moveTo>
                <a:lnTo>
                  <a:pt x="2519964" y="1137072"/>
                </a:lnTo>
                <a:lnTo>
                  <a:pt x="2520261" y="1131185"/>
                </a:lnTo>
                <a:cubicBezTo>
                  <a:pt x="2584786" y="495822"/>
                  <a:pt x="3121369" y="13"/>
                  <a:pt x="3773756" y="13"/>
                </a:cubicBezTo>
                <a:cubicBezTo>
                  <a:pt x="4469635" y="13"/>
                  <a:pt x="5033757" y="564134"/>
                  <a:pt x="5033757" y="1260013"/>
                </a:cubicBezTo>
                <a:cubicBezTo>
                  <a:pt x="5033757" y="1912399"/>
                  <a:pt x="4537948" y="2448983"/>
                  <a:pt x="3902584" y="2513507"/>
                </a:cubicBezTo>
                <a:lnTo>
                  <a:pt x="3897013" y="2513789"/>
                </a:lnTo>
                <a:lnTo>
                  <a:pt x="5033769" y="2513789"/>
                </a:lnTo>
                <a:lnTo>
                  <a:pt x="5033768" y="5033789"/>
                </a:lnTo>
                <a:lnTo>
                  <a:pt x="2513768" y="5033789"/>
                </a:lnTo>
                <a:lnTo>
                  <a:pt x="2513769" y="2520008"/>
                </a:lnTo>
                <a:lnTo>
                  <a:pt x="1" y="5033777"/>
                </a:lnTo>
                <a:lnTo>
                  <a:pt x="0" y="2513777"/>
                </a:lnTo>
                <a:lnTo>
                  <a:pt x="2458226" y="2513776"/>
                </a:lnTo>
                <a:lnTo>
                  <a:pt x="2266042" y="2494401"/>
                </a:lnTo>
                <a:cubicBezTo>
                  <a:pt x="1691901" y="2376903"/>
                  <a:pt x="1259962" y="1868856"/>
                  <a:pt x="1259962" y="1260001"/>
                </a:cubicBezTo>
                <a:cubicBezTo>
                  <a:pt x="1259962" y="564166"/>
                  <a:pt x="1824128" y="0"/>
                  <a:pt x="25199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8D77C0F8-F950-E1DC-2705-E0F0C8F0F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0F3F0CF1-3D93-9C13-64D1-D4F4A00E2DE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C126D6FC-3886-CFDD-25F2-64E0AB22E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E0B38702-E488-AEA1-15A7-68721A5159B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41179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ape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8879977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8879963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6360002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968ADAA-915B-B2DA-710A-2481D3CFF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38A8A0D5-0D2F-2CDC-A91D-31A1F63B1F6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0DE565B5-C229-A6D6-1074-B78C29BC0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C83A08F2-2EA8-F0C0-3902-6DC6D39DDB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29876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image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8879977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8879963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6360002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CB217713-8550-6E7D-74DA-B21E396D96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79943" y="344655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CE3366A8-6FCF-5D96-79E8-44158F6D91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9930" y="929562"/>
            <a:ext cx="2520000" cy="2520001"/>
          </a:xfrm>
          <a:custGeom>
            <a:avLst/>
            <a:gdLst>
              <a:gd name="connsiteX0" fmla="*/ 2519999 w 2520000"/>
              <a:gd name="connsiteY0" fmla="*/ 0 h 2520001"/>
              <a:gd name="connsiteX1" fmla="*/ 2520000 w 2520000"/>
              <a:gd name="connsiteY1" fmla="*/ 2520000 h 2520001"/>
              <a:gd name="connsiteX2" fmla="*/ 0 w 2520000"/>
              <a:gd name="connsiteY2" fmla="*/ 252000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19999" y="0"/>
                </a:moveTo>
                <a:lnTo>
                  <a:pt x="2520000" y="2520000"/>
                </a:lnTo>
                <a:lnTo>
                  <a:pt x="0" y="2520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3E36CDE-2109-3197-B5A1-145E138A70C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9969" y="935088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63F0A3E5-AB46-C9B8-39F0-2BFD5C30B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A5BDE1BA-D8BA-0CA5-9E62-1B9CB9C060E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3EAA488C-8B17-EF40-8EF7-CAFD84DE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2F0E68EE-5BE7-87DD-9F8B-8DB011C8E97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66607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ED2D670-E603-60EE-4F3B-5B53439573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70051" y="917534"/>
            <a:ext cx="5029927" cy="5031466"/>
          </a:xfrm>
          <a:custGeom>
            <a:avLst/>
            <a:gdLst>
              <a:gd name="connsiteX0" fmla="*/ 2520000 w 5029927"/>
              <a:gd name="connsiteY0" fmla="*/ 2524522 h 5031466"/>
              <a:gd name="connsiteX1" fmla="*/ 2520000 w 5029927"/>
              <a:gd name="connsiteY1" fmla="*/ 3620442 h 5031466"/>
              <a:gd name="connsiteX2" fmla="*/ 2529606 w 5029927"/>
              <a:gd name="connsiteY2" fmla="*/ 3548425 h 5031466"/>
              <a:gd name="connsiteX3" fmla="*/ 3515992 w 5029927"/>
              <a:gd name="connsiteY3" fmla="*/ 2537065 h 5031466"/>
              <a:gd name="connsiteX4" fmla="*/ 3640418 w 5029927"/>
              <a:gd name="connsiteY4" fmla="*/ 2524522 h 5031466"/>
              <a:gd name="connsiteX5" fmla="*/ 2520056 w 5029927"/>
              <a:gd name="connsiteY5" fmla="*/ 0 h 5031466"/>
              <a:gd name="connsiteX6" fmla="*/ 2520057 w 5029927"/>
              <a:gd name="connsiteY6" fmla="*/ 2514378 h 5031466"/>
              <a:gd name="connsiteX7" fmla="*/ 5029912 w 5029927"/>
              <a:gd name="connsiteY7" fmla="*/ 4521 h 5031466"/>
              <a:gd name="connsiteX8" fmla="*/ 5029913 w 5029927"/>
              <a:gd name="connsiteY8" fmla="*/ 2524521 h 5031466"/>
              <a:gd name="connsiteX9" fmla="*/ 3899433 w 5029927"/>
              <a:gd name="connsiteY9" fmla="*/ 2524522 h 5031466"/>
              <a:gd name="connsiteX10" fmla="*/ 4023860 w 5029927"/>
              <a:gd name="connsiteY10" fmla="*/ 2537065 h 5031466"/>
              <a:gd name="connsiteX11" fmla="*/ 5029927 w 5029927"/>
              <a:gd name="connsiteY11" fmla="*/ 3771466 h 5031466"/>
              <a:gd name="connsiteX12" fmla="*/ 3769926 w 5029927"/>
              <a:gd name="connsiteY12" fmla="*/ 5031466 h 5031466"/>
              <a:gd name="connsiteX13" fmla="*/ 2535525 w 5029927"/>
              <a:gd name="connsiteY13" fmla="*/ 4025400 h 5031466"/>
              <a:gd name="connsiteX14" fmla="*/ 2520000 w 5029927"/>
              <a:gd name="connsiteY14" fmla="*/ 3923677 h 5031466"/>
              <a:gd name="connsiteX15" fmla="*/ 2520000 w 5029927"/>
              <a:gd name="connsiteY15" fmla="*/ 5031466 h 5031466"/>
              <a:gd name="connsiteX16" fmla="*/ 0 w 5029927"/>
              <a:gd name="connsiteY16" fmla="*/ 5031466 h 5031466"/>
              <a:gd name="connsiteX17" fmla="*/ 0 w 5029927"/>
              <a:gd name="connsiteY17" fmla="*/ 2511466 h 5031466"/>
              <a:gd name="connsiteX18" fmla="*/ 8592 w 5029927"/>
              <a:gd name="connsiteY18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927" h="5031466">
                <a:moveTo>
                  <a:pt x="2520000" y="2524522"/>
                </a:moveTo>
                <a:lnTo>
                  <a:pt x="2520000" y="3620442"/>
                </a:lnTo>
                <a:lnTo>
                  <a:pt x="2529606" y="3548425"/>
                </a:lnTo>
                <a:cubicBezTo>
                  <a:pt x="2620125" y="3041670"/>
                  <a:pt x="3013601" y="2639869"/>
                  <a:pt x="3515992" y="2537065"/>
                </a:cubicBezTo>
                <a:lnTo>
                  <a:pt x="3640418" y="2524522"/>
                </a:lnTo>
                <a:close/>
                <a:moveTo>
                  <a:pt x="2520056" y="0"/>
                </a:moveTo>
                <a:lnTo>
                  <a:pt x="2520057" y="2514378"/>
                </a:lnTo>
                <a:lnTo>
                  <a:pt x="5029912" y="4521"/>
                </a:lnTo>
                <a:lnTo>
                  <a:pt x="5029913" y="2524521"/>
                </a:lnTo>
                <a:lnTo>
                  <a:pt x="3899433" y="2524522"/>
                </a:lnTo>
                <a:lnTo>
                  <a:pt x="4023860" y="2537065"/>
                </a:lnTo>
                <a:cubicBezTo>
                  <a:pt x="4598021" y="2654555"/>
                  <a:pt x="5029927" y="3162572"/>
                  <a:pt x="5029927" y="3771466"/>
                </a:cubicBezTo>
                <a:cubicBezTo>
                  <a:pt x="5029927" y="4467345"/>
                  <a:pt x="4465806" y="5031466"/>
                  <a:pt x="3769926" y="5031466"/>
                </a:cubicBezTo>
                <a:cubicBezTo>
                  <a:pt x="3161033" y="5031466"/>
                  <a:pt x="2653015" y="4599561"/>
                  <a:pt x="2535525" y="4025400"/>
                </a:cubicBezTo>
                <a:lnTo>
                  <a:pt x="2520000" y="3923677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A333C57-8725-5EC3-58E7-34DFEF8A2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30227519-0D87-E5EF-C966-7D4C0F01BC8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3AFEE3AA-86A2-DDAD-2BFE-69958820F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AB400054-6479-D8A6-1E2E-11D8538F129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486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4AC286A-338D-4219-0A98-80D7321BD6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9525" y="757379"/>
            <a:ext cx="5832475" cy="57895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Click to add image</a:t>
            </a:r>
          </a:p>
          <a:p>
            <a:endParaRPr lang="en-BE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85AE95C5-86B5-90BF-5D7E-E80F3237B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2984FA37-35A6-2365-B153-52B311FBFE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0F1FA734-F4D4-334D-5744-C81EAFDED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E550044D-EC98-CDCD-B00F-E34E7C3E1CC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41122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imag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AC730FC-3807-86A2-F8F4-1781854F64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59526" y="757379"/>
            <a:ext cx="5040000" cy="57895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DFCABAB1-D6D7-7102-A229-34607F182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D77AFDCD-2C3D-ABA7-99BD-D64CDFB2A34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1999" y="1801089"/>
            <a:ext cx="5040001" cy="4745792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B5EE51F7-9BD0-98FA-2C1E-B2090593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53A2AEC9-B114-6C22-06CF-FCAA410464B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7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53080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36B21C0E-85D6-BE90-0206-45AD0D4362F2}"/>
              </a:ext>
            </a:extLst>
          </p:cNvPr>
          <p:cNvSpPr/>
          <p:nvPr/>
        </p:nvSpPr>
        <p:spPr>
          <a:xfrm rot="13500000">
            <a:off x="1161043" y="3798044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EC5FFC3-5F75-5246-054B-E4F0D5B92918}"/>
              </a:ext>
            </a:extLst>
          </p:cNvPr>
          <p:cNvSpPr/>
          <p:nvPr/>
        </p:nvSpPr>
        <p:spPr>
          <a:xfrm>
            <a:off x="3311997" y="909001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CCB94422-7EEB-D43D-A4B0-B4249C8AF168}"/>
              </a:ext>
            </a:extLst>
          </p:cNvPr>
          <p:cNvSpPr/>
          <p:nvPr/>
        </p:nvSpPr>
        <p:spPr>
          <a:xfrm>
            <a:off x="791999" y="909001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CACCFB09-D7D1-5807-1E3D-CCB5DD0A9BD7}"/>
              </a:ext>
            </a:extLst>
          </p:cNvPr>
          <p:cNvSpPr/>
          <p:nvPr/>
        </p:nvSpPr>
        <p:spPr>
          <a:xfrm>
            <a:off x="3311996" y="3428988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155F3C9D-40B8-D5BD-8B15-C41EC4E7B72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7DE45303-FA94-227F-1865-9B54BEAA2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AB845D68-85EA-8FD1-0F12-113F799534E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25FD1D06-6955-074B-C33F-291413F66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08435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1161046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3312000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792002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3311999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1993" y="3429008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1989" y="342899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1990" y="909005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90" y="909007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A9548FC-5830-0975-E474-8F9799DB1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B7ACEF-044A-C155-9132-FFC59516453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FBC04518-638D-A780-41B9-F00E48FEB0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DF98A2BB-E6DC-D565-4D36-8CFF79D2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20144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9FD9FC05-1E9C-E4F0-2FDB-F453836D41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000" y="895491"/>
            <a:ext cx="5069196" cy="5069184"/>
          </a:xfrm>
          <a:custGeom>
            <a:avLst/>
            <a:gdLst>
              <a:gd name="connsiteX0" fmla="*/ 2531702 w 5069196"/>
              <a:gd name="connsiteY0" fmla="*/ 1383467 h 5069184"/>
              <a:gd name="connsiteX1" fmla="*/ 2530945 w 5069196"/>
              <a:gd name="connsiteY1" fmla="*/ 1398469 h 5069184"/>
              <a:gd name="connsiteX2" fmla="*/ 1398469 w 5069196"/>
              <a:gd name="connsiteY2" fmla="*/ 2530943 h 5069184"/>
              <a:gd name="connsiteX3" fmla="*/ 1274255 w 5069196"/>
              <a:gd name="connsiteY3" fmla="*/ 2537216 h 5069184"/>
              <a:gd name="connsiteX4" fmla="*/ 2532229 w 5069196"/>
              <a:gd name="connsiteY4" fmla="*/ 3795191 h 5069184"/>
              <a:gd name="connsiteX5" fmla="*/ 2557477 w 5069196"/>
              <a:gd name="connsiteY5" fmla="*/ 3544740 h 5069184"/>
              <a:gd name="connsiteX6" fmla="*/ 3575858 w 5069196"/>
              <a:gd name="connsiteY6" fmla="*/ 2551506 h 5069184"/>
              <a:gd name="connsiteX7" fmla="*/ 3680911 w 5069196"/>
              <a:gd name="connsiteY7" fmla="*/ 2537494 h 5069184"/>
              <a:gd name="connsiteX8" fmla="*/ 2531702 w 5069196"/>
              <a:gd name="connsiteY8" fmla="*/ 2537494 h 5069184"/>
              <a:gd name="connsiteX9" fmla="*/ 1268747 w 5069196"/>
              <a:gd name="connsiteY9" fmla="*/ 0 h 5069184"/>
              <a:gd name="connsiteX10" fmla="*/ 2530945 w 5069196"/>
              <a:gd name="connsiteY10" fmla="*/ 1139025 h 5069184"/>
              <a:gd name="connsiteX11" fmla="*/ 2531703 w 5069196"/>
              <a:gd name="connsiteY11" fmla="*/ 1154027 h 5069184"/>
              <a:gd name="connsiteX12" fmla="*/ 2531702 w 5069196"/>
              <a:gd name="connsiteY12" fmla="*/ 0 h 5069184"/>
              <a:gd name="connsiteX13" fmla="*/ 5069196 w 5069196"/>
              <a:gd name="connsiteY13" fmla="*/ 0 h 5069184"/>
              <a:gd name="connsiteX14" fmla="*/ 5069196 w 5069196"/>
              <a:gd name="connsiteY14" fmla="*/ 2537494 h 5069184"/>
              <a:gd name="connsiteX15" fmla="*/ 3915387 w 5069196"/>
              <a:gd name="connsiteY15" fmla="*/ 2537494 h 5069184"/>
              <a:gd name="connsiteX16" fmla="*/ 3930169 w 5069196"/>
              <a:gd name="connsiteY16" fmla="*/ 2538240 h 5069184"/>
              <a:gd name="connsiteX17" fmla="*/ 5069195 w 5069196"/>
              <a:gd name="connsiteY17" fmla="*/ 3800437 h 5069184"/>
              <a:gd name="connsiteX18" fmla="*/ 3800447 w 5069196"/>
              <a:gd name="connsiteY18" fmla="*/ 5069184 h 5069184"/>
              <a:gd name="connsiteX19" fmla="*/ 2557477 w 5069196"/>
              <a:gd name="connsiteY19" fmla="*/ 4056134 h 5069184"/>
              <a:gd name="connsiteX20" fmla="*/ 2532229 w 5069196"/>
              <a:gd name="connsiteY20" fmla="*/ 3805693 h 5069184"/>
              <a:gd name="connsiteX21" fmla="*/ 1268742 w 5069196"/>
              <a:gd name="connsiteY21" fmla="*/ 5069182 h 5069184"/>
              <a:gd name="connsiteX22" fmla="*/ 2 w 5069196"/>
              <a:gd name="connsiteY22" fmla="*/ 3800443 h 5069184"/>
              <a:gd name="connsiteX23" fmla="*/ 1263229 w 5069196"/>
              <a:gd name="connsiteY23" fmla="*/ 2537215 h 5069184"/>
              <a:gd name="connsiteX24" fmla="*/ 1139025 w 5069196"/>
              <a:gd name="connsiteY24" fmla="*/ 2530944 h 5069184"/>
              <a:gd name="connsiteX25" fmla="*/ 0 w 5069196"/>
              <a:gd name="connsiteY25" fmla="*/ 1268747 h 5069184"/>
              <a:gd name="connsiteX26" fmla="*/ 1268747 w 5069196"/>
              <a:gd name="connsiteY26" fmla="*/ 0 h 506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069196" h="5069184">
                <a:moveTo>
                  <a:pt x="2531702" y="1383467"/>
                </a:moveTo>
                <a:lnTo>
                  <a:pt x="2530945" y="1398469"/>
                </a:lnTo>
                <a:cubicBezTo>
                  <a:pt x="2470304" y="1995591"/>
                  <a:pt x="1995592" y="2470302"/>
                  <a:pt x="1398469" y="2530943"/>
                </a:cubicBezTo>
                <a:lnTo>
                  <a:pt x="1274255" y="2537216"/>
                </a:lnTo>
                <a:lnTo>
                  <a:pt x="2532229" y="3795191"/>
                </a:lnTo>
                <a:lnTo>
                  <a:pt x="2557477" y="3544740"/>
                </a:lnTo>
                <a:cubicBezTo>
                  <a:pt x="2660995" y="3038862"/>
                  <a:pt x="3065585" y="2642654"/>
                  <a:pt x="3575858" y="2551506"/>
                </a:cubicBezTo>
                <a:lnTo>
                  <a:pt x="3680911" y="2537494"/>
                </a:lnTo>
                <a:lnTo>
                  <a:pt x="2531702" y="2537494"/>
                </a:lnTo>
                <a:close/>
                <a:moveTo>
                  <a:pt x="1268747" y="0"/>
                </a:moveTo>
                <a:cubicBezTo>
                  <a:pt x="1925663" y="0"/>
                  <a:pt x="2465971" y="499251"/>
                  <a:pt x="2530945" y="1139025"/>
                </a:cubicBezTo>
                <a:lnTo>
                  <a:pt x="2531703" y="1154027"/>
                </a:lnTo>
                <a:lnTo>
                  <a:pt x="2531702" y="0"/>
                </a:lnTo>
                <a:lnTo>
                  <a:pt x="5069196" y="0"/>
                </a:lnTo>
                <a:lnTo>
                  <a:pt x="5069196" y="2537494"/>
                </a:lnTo>
                <a:lnTo>
                  <a:pt x="3915387" y="2537494"/>
                </a:lnTo>
                <a:lnTo>
                  <a:pt x="3930169" y="2538240"/>
                </a:lnTo>
                <a:cubicBezTo>
                  <a:pt x="4569943" y="2603213"/>
                  <a:pt x="5069195" y="3143521"/>
                  <a:pt x="5069195" y="3800437"/>
                </a:cubicBezTo>
                <a:cubicBezTo>
                  <a:pt x="5069195" y="4501147"/>
                  <a:pt x="4501158" y="5069184"/>
                  <a:pt x="3800447" y="5069184"/>
                </a:cubicBezTo>
                <a:cubicBezTo>
                  <a:pt x="3187327" y="5069184"/>
                  <a:pt x="2675783" y="4634281"/>
                  <a:pt x="2557477" y="4056134"/>
                </a:cubicBezTo>
                <a:lnTo>
                  <a:pt x="2532229" y="3805693"/>
                </a:lnTo>
                <a:lnTo>
                  <a:pt x="1268742" y="5069182"/>
                </a:lnTo>
                <a:lnTo>
                  <a:pt x="2" y="3800443"/>
                </a:lnTo>
                <a:lnTo>
                  <a:pt x="1263229" y="2537215"/>
                </a:lnTo>
                <a:lnTo>
                  <a:pt x="1139025" y="2530944"/>
                </a:lnTo>
                <a:cubicBezTo>
                  <a:pt x="499253" y="2465971"/>
                  <a:pt x="1" y="1925663"/>
                  <a:pt x="0" y="1268747"/>
                </a:cubicBezTo>
                <a:cubicBezTo>
                  <a:pt x="0" y="568037"/>
                  <a:pt x="568037" y="0"/>
                  <a:pt x="12687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1D09A62-5DA3-5992-0B44-14BD18F67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E8093304-5460-BA23-5E81-1D72A8237F8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5BB6E2F0-32E9-70E6-D659-305CED67E56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CAB3FFAC-66A1-7F82-C495-B54E1EBA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634467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2CFF806-F8B3-D15B-28AA-4E802B03AA4A}"/>
              </a:ext>
            </a:extLst>
          </p:cNvPr>
          <p:cNvSpPr>
            <a:spLocks noChangeAspect="1"/>
          </p:cNvSpPr>
          <p:nvPr/>
        </p:nvSpPr>
        <p:spPr>
          <a:xfrm rot="10800000">
            <a:off x="791999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61F6E6B7-245A-9CA5-4BBE-F4D7E30E1BAA}"/>
              </a:ext>
            </a:extLst>
          </p:cNvPr>
          <p:cNvSpPr/>
          <p:nvPr/>
        </p:nvSpPr>
        <p:spPr>
          <a:xfrm>
            <a:off x="3311986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F1822B71-9E93-66D0-8971-291CB800F398}"/>
              </a:ext>
            </a:extLst>
          </p:cNvPr>
          <p:cNvSpPr/>
          <p:nvPr/>
        </p:nvSpPr>
        <p:spPr>
          <a:xfrm>
            <a:off x="3311974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6304FB0C-1A71-9573-A10B-25CE18784514}"/>
              </a:ext>
            </a:extLst>
          </p:cNvPr>
          <p:cNvSpPr>
            <a:spLocks noChangeAspect="1"/>
          </p:cNvSpPr>
          <p:nvPr/>
        </p:nvSpPr>
        <p:spPr>
          <a:xfrm rot="16200000">
            <a:off x="1421960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5C65401-08A5-C37A-7F1C-7FDF509D8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0625E7-C50A-D095-DD0F-2634A24295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712FFA78-DEAF-DA93-0BD4-4FC8CF31AF5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6" name="Tijdelijke aanduiding voor titel 1">
            <a:extLst>
              <a:ext uri="{FF2B5EF4-FFF2-40B4-BE49-F238E27FC236}">
                <a16:creationId xmlns:a16="http://schemas.microsoft.com/office/drawing/2014/main" id="{F330D10A-8BD3-1E39-C572-FDC77290D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08486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FDABA6E2-685F-E6F3-F709-98EA777E5AD2}"/>
              </a:ext>
            </a:extLst>
          </p:cNvPr>
          <p:cNvSpPr>
            <a:spLocks noChangeAspect="1"/>
          </p:cNvSpPr>
          <p:nvPr/>
        </p:nvSpPr>
        <p:spPr>
          <a:xfrm rot="10800000">
            <a:off x="792025" y="3428989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B4E0EE34-F0EB-A78A-7732-A6498A98A521}"/>
              </a:ext>
            </a:extLst>
          </p:cNvPr>
          <p:cNvSpPr/>
          <p:nvPr/>
        </p:nvSpPr>
        <p:spPr>
          <a:xfrm>
            <a:off x="3312012" y="3429000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B5215D8D-8999-4F4C-B87B-B969396575A3}"/>
              </a:ext>
            </a:extLst>
          </p:cNvPr>
          <p:cNvSpPr/>
          <p:nvPr/>
        </p:nvSpPr>
        <p:spPr>
          <a:xfrm>
            <a:off x="3312000" y="90900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E5A0618B-04D3-6E5A-B9A9-0F3B2B739994}"/>
              </a:ext>
            </a:extLst>
          </p:cNvPr>
          <p:cNvSpPr>
            <a:spLocks noChangeAspect="1"/>
          </p:cNvSpPr>
          <p:nvPr/>
        </p:nvSpPr>
        <p:spPr>
          <a:xfrm rot="16200000">
            <a:off x="1421986" y="1538992"/>
            <a:ext cx="2520000" cy="1260001"/>
          </a:xfrm>
          <a:custGeom>
            <a:avLst/>
            <a:gdLst>
              <a:gd name="connsiteX0" fmla="*/ 2286026 w 2286025"/>
              <a:gd name="connsiteY0" fmla="*/ 1143013 h 1143013"/>
              <a:gd name="connsiteX1" fmla="*/ 0 w 2286025"/>
              <a:gd name="connsiteY1" fmla="*/ 1143013 h 1143013"/>
              <a:gd name="connsiteX2" fmla="*/ 1143012 w 2286025"/>
              <a:gd name="connsiteY2" fmla="*/ 0 h 1143013"/>
              <a:gd name="connsiteX3" fmla="*/ 2286026 w 2286025"/>
              <a:gd name="connsiteY3" fmla="*/ 1143013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2286026" y="1143013"/>
                </a:moveTo>
                <a:lnTo>
                  <a:pt x="0" y="1143013"/>
                </a:lnTo>
                <a:cubicBezTo>
                  <a:pt x="-1" y="511784"/>
                  <a:pt x="511784" y="0"/>
                  <a:pt x="1143012" y="0"/>
                </a:cubicBezTo>
                <a:cubicBezTo>
                  <a:pt x="1774241" y="0"/>
                  <a:pt x="2286026" y="51178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5BBC29BB-6510-527C-2816-2652A98FA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11982" y="3428989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2FD023ED-19A9-752E-B06F-C0051E916E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69" y="908993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BD06A1A4-7662-2810-DAF5-DD1A9A281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1994" y="3428978"/>
            <a:ext cx="2520000" cy="2520001"/>
          </a:xfrm>
          <a:custGeom>
            <a:avLst/>
            <a:gdLst>
              <a:gd name="connsiteX0" fmla="*/ 2520000 w 2520000"/>
              <a:gd name="connsiteY0" fmla="*/ 0 h 2520001"/>
              <a:gd name="connsiteX1" fmla="*/ 1 w 2520000"/>
              <a:gd name="connsiteY1" fmla="*/ 2520001 h 2520001"/>
              <a:gd name="connsiteX2" fmla="*/ 0 w 2520000"/>
              <a:gd name="connsiteY2" fmla="*/ 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20000" y="0"/>
                </a:moveTo>
                <a:lnTo>
                  <a:pt x="1" y="2520001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A08C4A73-29AF-49AA-7154-4FC8ED409A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051957" y="908982"/>
            <a:ext cx="1260001" cy="2520001"/>
          </a:xfrm>
          <a:custGeom>
            <a:avLst/>
            <a:gdLst>
              <a:gd name="connsiteX0" fmla="*/ 1260001 w 1260001"/>
              <a:gd name="connsiteY0" fmla="*/ 0 h 2520001"/>
              <a:gd name="connsiteX1" fmla="*/ 1260001 w 1260001"/>
              <a:gd name="connsiteY1" fmla="*/ 2520001 h 2520001"/>
              <a:gd name="connsiteX2" fmla="*/ 0 w 1260001"/>
              <a:gd name="connsiteY2" fmla="*/ 1260001 h 2520001"/>
              <a:gd name="connsiteX3" fmla="*/ 1260001 w 1260001"/>
              <a:gd name="connsiteY3" fmla="*/ 0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001" h="2520001">
                <a:moveTo>
                  <a:pt x="1260001" y="0"/>
                </a:moveTo>
                <a:lnTo>
                  <a:pt x="1260001" y="2520001"/>
                </a:lnTo>
                <a:cubicBezTo>
                  <a:pt x="564165" y="2520002"/>
                  <a:pt x="0" y="1955835"/>
                  <a:pt x="0" y="1260001"/>
                </a:cubicBezTo>
                <a:cubicBezTo>
                  <a:pt x="0" y="564166"/>
                  <a:pt x="564165" y="0"/>
                  <a:pt x="12600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24B26AF-3192-BC70-D946-05ACBEB09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46E685-445F-AF15-29EC-A27D2CAB589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0EDAC346-9777-C11A-CCD6-404B192AF1B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1A32E177-A467-4948-6210-B4380631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8013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EBE94DE-4B26-060E-5A1E-F2B6C047F9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000" y="908993"/>
            <a:ext cx="5033769" cy="5033789"/>
          </a:xfrm>
          <a:custGeom>
            <a:avLst/>
            <a:gdLst>
              <a:gd name="connsiteX0" fmla="*/ 2519964 w 5033769"/>
              <a:gd name="connsiteY0" fmla="*/ 1382954 h 5033789"/>
              <a:gd name="connsiteX1" fmla="*/ 2519964 w 5033769"/>
              <a:gd name="connsiteY1" fmla="*/ 2513777 h 5033789"/>
              <a:gd name="connsiteX2" fmla="*/ 2520001 w 5033769"/>
              <a:gd name="connsiteY2" fmla="*/ 2513777 h 5033789"/>
              <a:gd name="connsiteX3" fmla="*/ 2519989 w 5033769"/>
              <a:gd name="connsiteY3" fmla="*/ 2513789 h 5033789"/>
              <a:gd name="connsiteX4" fmla="*/ 3649376 w 5033769"/>
              <a:gd name="connsiteY4" fmla="*/ 2513789 h 5033789"/>
              <a:gd name="connsiteX5" fmla="*/ 3535235 w 5033769"/>
              <a:gd name="connsiteY5" fmla="*/ 2497467 h 5033789"/>
              <a:gd name="connsiteX6" fmla="*/ 2520261 w 5033769"/>
              <a:gd name="connsiteY6" fmla="*/ 1388840 h 5033789"/>
              <a:gd name="connsiteX7" fmla="*/ 2519964 w 5033769"/>
              <a:gd name="connsiteY7" fmla="*/ 0 h 5033789"/>
              <a:gd name="connsiteX8" fmla="*/ 2519964 w 5033769"/>
              <a:gd name="connsiteY8" fmla="*/ 1137072 h 5033789"/>
              <a:gd name="connsiteX9" fmla="*/ 2520261 w 5033769"/>
              <a:gd name="connsiteY9" fmla="*/ 1131185 h 5033789"/>
              <a:gd name="connsiteX10" fmla="*/ 3773756 w 5033769"/>
              <a:gd name="connsiteY10" fmla="*/ 13 h 5033789"/>
              <a:gd name="connsiteX11" fmla="*/ 5033757 w 5033769"/>
              <a:gd name="connsiteY11" fmla="*/ 1260013 h 5033789"/>
              <a:gd name="connsiteX12" fmla="*/ 3902584 w 5033769"/>
              <a:gd name="connsiteY12" fmla="*/ 2513507 h 5033789"/>
              <a:gd name="connsiteX13" fmla="*/ 3897013 w 5033769"/>
              <a:gd name="connsiteY13" fmla="*/ 2513789 h 5033789"/>
              <a:gd name="connsiteX14" fmla="*/ 5033769 w 5033769"/>
              <a:gd name="connsiteY14" fmla="*/ 2513789 h 5033789"/>
              <a:gd name="connsiteX15" fmla="*/ 5033768 w 5033769"/>
              <a:gd name="connsiteY15" fmla="*/ 5033789 h 5033789"/>
              <a:gd name="connsiteX16" fmla="*/ 2513768 w 5033769"/>
              <a:gd name="connsiteY16" fmla="*/ 5033789 h 5033789"/>
              <a:gd name="connsiteX17" fmla="*/ 2513769 w 5033769"/>
              <a:gd name="connsiteY17" fmla="*/ 2520008 h 5033789"/>
              <a:gd name="connsiteX18" fmla="*/ 1 w 5033769"/>
              <a:gd name="connsiteY18" fmla="*/ 5033777 h 5033789"/>
              <a:gd name="connsiteX19" fmla="*/ 0 w 5033769"/>
              <a:gd name="connsiteY19" fmla="*/ 2513777 h 5033789"/>
              <a:gd name="connsiteX20" fmla="*/ 2458226 w 5033769"/>
              <a:gd name="connsiteY20" fmla="*/ 2513776 h 5033789"/>
              <a:gd name="connsiteX21" fmla="*/ 2266042 w 5033769"/>
              <a:gd name="connsiteY21" fmla="*/ 2494401 h 5033789"/>
              <a:gd name="connsiteX22" fmla="*/ 1259962 w 5033769"/>
              <a:gd name="connsiteY22" fmla="*/ 1260001 h 5033789"/>
              <a:gd name="connsiteX23" fmla="*/ 2519964 w 5033769"/>
              <a:gd name="connsiteY23" fmla="*/ 0 h 503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33769" h="5033789">
                <a:moveTo>
                  <a:pt x="2519964" y="1382954"/>
                </a:moveTo>
                <a:lnTo>
                  <a:pt x="2519964" y="2513777"/>
                </a:lnTo>
                <a:lnTo>
                  <a:pt x="2520001" y="2513777"/>
                </a:lnTo>
                <a:lnTo>
                  <a:pt x="2519989" y="2513789"/>
                </a:lnTo>
                <a:lnTo>
                  <a:pt x="3649376" y="2513789"/>
                </a:lnTo>
                <a:lnTo>
                  <a:pt x="3535235" y="2497467"/>
                </a:lnTo>
                <a:cubicBezTo>
                  <a:pt x="2994600" y="2393880"/>
                  <a:pt x="2576720" y="1944783"/>
                  <a:pt x="2520261" y="1388840"/>
                </a:cubicBezTo>
                <a:close/>
                <a:moveTo>
                  <a:pt x="2519964" y="0"/>
                </a:moveTo>
                <a:lnTo>
                  <a:pt x="2519964" y="1137072"/>
                </a:lnTo>
                <a:lnTo>
                  <a:pt x="2520261" y="1131185"/>
                </a:lnTo>
                <a:cubicBezTo>
                  <a:pt x="2584786" y="495822"/>
                  <a:pt x="3121369" y="13"/>
                  <a:pt x="3773756" y="13"/>
                </a:cubicBezTo>
                <a:cubicBezTo>
                  <a:pt x="4469635" y="13"/>
                  <a:pt x="5033757" y="564134"/>
                  <a:pt x="5033757" y="1260013"/>
                </a:cubicBezTo>
                <a:cubicBezTo>
                  <a:pt x="5033757" y="1912399"/>
                  <a:pt x="4537948" y="2448983"/>
                  <a:pt x="3902584" y="2513507"/>
                </a:cubicBezTo>
                <a:lnTo>
                  <a:pt x="3897013" y="2513789"/>
                </a:lnTo>
                <a:lnTo>
                  <a:pt x="5033769" y="2513789"/>
                </a:lnTo>
                <a:lnTo>
                  <a:pt x="5033768" y="5033789"/>
                </a:lnTo>
                <a:lnTo>
                  <a:pt x="2513768" y="5033789"/>
                </a:lnTo>
                <a:lnTo>
                  <a:pt x="2513769" y="2520008"/>
                </a:lnTo>
                <a:lnTo>
                  <a:pt x="1" y="5033777"/>
                </a:lnTo>
                <a:lnTo>
                  <a:pt x="0" y="2513777"/>
                </a:lnTo>
                <a:lnTo>
                  <a:pt x="2458226" y="2513776"/>
                </a:lnTo>
                <a:lnTo>
                  <a:pt x="2266042" y="2494401"/>
                </a:lnTo>
                <a:cubicBezTo>
                  <a:pt x="1691901" y="2376903"/>
                  <a:pt x="1259962" y="1868856"/>
                  <a:pt x="1259962" y="1260001"/>
                </a:cubicBezTo>
                <a:cubicBezTo>
                  <a:pt x="1259962" y="564166"/>
                  <a:pt x="1824128" y="0"/>
                  <a:pt x="25199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E4A6F668-220A-CB2F-4B2F-FAD8BA4A3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A825F6-388D-9BAB-13DC-F878110D00A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C27F17BB-DB05-F96E-315B-66F686BDB7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B84FD384-F550-A711-7AEB-249FA1A9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979136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3311975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3311961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792000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68E9933-CCDD-A778-9885-DBB94CB1D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A0B413-475B-50AA-5F03-45199ABF1D4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C4E92F0B-381A-5825-1CAC-90B3EA1A3F8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DF850289-7CB1-C20F-D77C-24F4BC33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62062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76F6EEEB-9971-9726-81A6-A842C217CA1A}"/>
              </a:ext>
            </a:extLst>
          </p:cNvPr>
          <p:cNvSpPr/>
          <p:nvPr/>
        </p:nvSpPr>
        <p:spPr>
          <a:xfrm>
            <a:off x="3312000" y="3429000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7B128-04E7-F095-D863-25F3756FB4B4}"/>
              </a:ext>
            </a:extLst>
          </p:cNvPr>
          <p:cNvSpPr>
            <a:spLocks noChangeAspect="1"/>
          </p:cNvSpPr>
          <p:nvPr/>
        </p:nvSpPr>
        <p:spPr>
          <a:xfrm>
            <a:off x="3311986" y="912007"/>
            <a:ext cx="2519999" cy="2520000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9DDE691-C5AE-BC2F-E04B-661180E83819}"/>
              </a:ext>
            </a:extLst>
          </p:cNvPr>
          <p:cNvSpPr>
            <a:spLocks noChangeAspect="1"/>
          </p:cNvSpPr>
          <p:nvPr/>
        </p:nvSpPr>
        <p:spPr>
          <a:xfrm>
            <a:off x="792025" y="917534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CB217713-8550-6E7D-74DA-B21E396D96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11984" y="3426238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CE3366A8-6FCF-5D96-79E8-44158F6D91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1923" y="931507"/>
            <a:ext cx="2520000" cy="2520001"/>
          </a:xfrm>
          <a:custGeom>
            <a:avLst/>
            <a:gdLst>
              <a:gd name="connsiteX0" fmla="*/ 2519999 w 2520000"/>
              <a:gd name="connsiteY0" fmla="*/ 0 h 2520001"/>
              <a:gd name="connsiteX1" fmla="*/ 2520000 w 2520000"/>
              <a:gd name="connsiteY1" fmla="*/ 2520000 h 2520001"/>
              <a:gd name="connsiteX2" fmla="*/ 0 w 2520000"/>
              <a:gd name="connsiteY2" fmla="*/ 2520001 h 25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000" h="2520001">
                <a:moveTo>
                  <a:pt x="2519999" y="0"/>
                </a:moveTo>
                <a:lnTo>
                  <a:pt x="2520000" y="2520000"/>
                </a:lnTo>
                <a:lnTo>
                  <a:pt x="0" y="2520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3E36CDE-2109-3197-B5A1-145E138A70C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1914" y="927327"/>
            <a:ext cx="2520057" cy="5031466"/>
          </a:xfrm>
          <a:custGeom>
            <a:avLst/>
            <a:gdLst>
              <a:gd name="connsiteX0" fmla="*/ 2520056 w 2520057"/>
              <a:gd name="connsiteY0" fmla="*/ 0 h 5031466"/>
              <a:gd name="connsiteX1" fmla="*/ 2520057 w 2520057"/>
              <a:gd name="connsiteY1" fmla="*/ 2520000 h 5031466"/>
              <a:gd name="connsiteX2" fmla="*/ 2520000 w 2520057"/>
              <a:gd name="connsiteY2" fmla="*/ 2520000 h 5031466"/>
              <a:gd name="connsiteX3" fmla="*/ 2520000 w 2520057"/>
              <a:gd name="connsiteY3" fmla="*/ 5031466 h 5031466"/>
              <a:gd name="connsiteX4" fmla="*/ 0 w 2520057"/>
              <a:gd name="connsiteY4" fmla="*/ 5031466 h 5031466"/>
              <a:gd name="connsiteX5" fmla="*/ 0 w 2520057"/>
              <a:gd name="connsiteY5" fmla="*/ 2511466 h 5031466"/>
              <a:gd name="connsiteX6" fmla="*/ 8592 w 2520057"/>
              <a:gd name="connsiteY6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57" h="5031466">
                <a:moveTo>
                  <a:pt x="2520056" y="0"/>
                </a:moveTo>
                <a:lnTo>
                  <a:pt x="2520057" y="2520000"/>
                </a:lnTo>
                <a:lnTo>
                  <a:pt x="2520000" y="2520000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C49C52BC-B84C-D89C-AB55-04B7444BE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6D9093-C128-C673-52EF-A01D94901AB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8F7ECC8C-20DD-ABB9-63EB-CDABB18CE74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0F704953-B08F-CDD9-85E9-0346BB4F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46096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ED2D670-E603-60EE-4F3B-5B53439573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2072" y="917534"/>
            <a:ext cx="5029927" cy="5031466"/>
          </a:xfrm>
          <a:custGeom>
            <a:avLst/>
            <a:gdLst>
              <a:gd name="connsiteX0" fmla="*/ 2520000 w 5029927"/>
              <a:gd name="connsiteY0" fmla="*/ 2524522 h 5031466"/>
              <a:gd name="connsiteX1" fmla="*/ 2520000 w 5029927"/>
              <a:gd name="connsiteY1" fmla="*/ 3620442 h 5031466"/>
              <a:gd name="connsiteX2" fmla="*/ 2529606 w 5029927"/>
              <a:gd name="connsiteY2" fmla="*/ 3548425 h 5031466"/>
              <a:gd name="connsiteX3" fmla="*/ 3515992 w 5029927"/>
              <a:gd name="connsiteY3" fmla="*/ 2537065 h 5031466"/>
              <a:gd name="connsiteX4" fmla="*/ 3640418 w 5029927"/>
              <a:gd name="connsiteY4" fmla="*/ 2524522 h 5031466"/>
              <a:gd name="connsiteX5" fmla="*/ 2520056 w 5029927"/>
              <a:gd name="connsiteY5" fmla="*/ 0 h 5031466"/>
              <a:gd name="connsiteX6" fmla="*/ 2520057 w 5029927"/>
              <a:gd name="connsiteY6" fmla="*/ 2514378 h 5031466"/>
              <a:gd name="connsiteX7" fmla="*/ 5029912 w 5029927"/>
              <a:gd name="connsiteY7" fmla="*/ 4521 h 5031466"/>
              <a:gd name="connsiteX8" fmla="*/ 5029913 w 5029927"/>
              <a:gd name="connsiteY8" fmla="*/ 2524521 h 5031466"/>
              <a:gd name="connsiteX9" fmla="*/ 3899433 w 5029927"/>
              <a:gd name="connsiteY9" fmla="*/ 2524522 h 5031466"/>
              <a:gd name="connsiteX10" fmla="*/ 4023860 w 5029927"/>
              <a:gd name="connsiteY10" fmla="*/ 2537065 h 5031466"/>
              <a:gd name="connsiteX11" fmla="*/ 5029927 w 5029927"/>
              <a:gd name="connsiteY11" fmla="*/ 3771466 h 5031466"/>
              <a:gd name="connsiteX12" fmla="*/ 3769926 w 5029927"/>
              <a:gd name="connsiteY12" fmla="*/ 5031466 h 5031466"/>
              <a:gd name="connsiteX13" fmla="*/ 2535525 w 5029927"/>
              <a:gd name="connsiteY13" fmla="*/ 4025400 h 5031466"/>
              <a:gd name="connsiteX14" fmla="*/ 2520000 w 5029927"/>
              <a:gd name="connsiteY14" fmla="*/ 3923677 h 5031466"/>
              <a:gd name="connsiteX15" fmla="*/ 2520000 w 5029927"/>
              <a:gd name="connsiteY15" fmla="*/ 5031466 h 5031466"/>
              <a:gd name="connsiteX16" fmla="*/ 0 w 5029927"/>
              <a:gd name="connsiteY16" fmla="*/ 5031466 h 5031466"/>
              <a:gd name="connsiteX17" fmla="*/ 0 w 5029927"/>
              <a:gd name="connsiteY17" fmla="*/ 2511466 h 5031466"/>
              <a:gd name="connsiteX18" fmla="*/ 8592 w 5029927"/>
              <a:gd name="connsiteY18" fmla="*/ 2511466 h 5031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927" h="5031466">
                <a:moveTo>
                  <a:pt x="2520000" y="2524522"/>
                </a:moveTo>
                <a:lnTo>
                  <a:pt x="2520000" y="3620442"/>
                </a:lnTo>
                <a:lnTo>
                  <a:pt x="2529606" y="3548425"/>
                </a:lnTo>
                <a:cubicBezTo>
                  <a:pt x="2620125" y="3041670"/>
                  <a:pt x="3013601" y="2639869"/>
                  <a:pt x="3515992" y="2537065"/>
                </a:cubicBezTo>
                <a:lnTo>
                  <a:pt x="3640418" y="2524522"/>
                </a:lnTo>
                <a:close/>
                <a:moveTo>
                  <a:pt x="2520056" y="0"/>
                </a:moveTo>
                <a:lnTo>
                  <a:pt x="2520057" y="2514378"/>
                </a:lnTo>
                <a:lnTo>
                  <a:pt x="5029912" y="4521"/>
                </a:lnTo>
                <a:lnTo>
                  <a:pt x="5029913" y="2524521"/>
                </a:lnTo>
                <a:lnTo>
                  <a:pt x="3899433" y="2524522"/>
                </a:lnTo>
                <a:lnTo>
                  <a:pt x="4023860" y="2537065"/>
                </a:lnTo>
                <a:cubicBezTo>
                  <a:pt x="4598021" y="2654555"/>
                  <a:pt x="5029927" y="3162572"/>
                  <a:pt x="5029927" y="3771466"/>
                </a:cubicBezTo>
                <a:cubicBezTo>
                  <a:pt x="5029927" y="4467345"/>
                  <a:pt x="4465806" y="5031466"/>
                  <a:pt x="3769926" y="5031466"/>
                </a:cubicBezTo>
                <a:cubicBezTo>
                  <a:pt x="3161033" y="5031466"/>
                  <a:pt x="2653015" y="4599561"/>
                  <a:pt x="2535525" y="4025400"/>
                </a:cubicBezTo>
                <a:lnTo>
                  <a:pt x="2520000" y="3923677"/>
                </a:lnTo>
                <a:lnTo>
                  <a:pt x="2520000" y="5031466"/>
                </a:lnTo>
                <a:lnTo>
                  <a:pt x="0" y="5031466"/>
                </a:lnTo>
                <a:lnTo>
                  <a:pt x="0" y="2511466"/>
                </a:lnTo>
                <a:lnTo>
                  <a:pt x="8592" y="25114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C95B29A3-F25C-CC52-8F82-18DF09DD7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130A7F-8AA6-6365-0701-DBD5B2667BE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BFF76029-2849-517D-6E5A-73F41B19D7E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D12C28DC-AA55-01EB-461F-DFB73CB31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3035839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3DE2C36C-1842-5D38-A346-C055971CC81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476" y="757378"/>
            <a:ext cx="5832475" cy="576714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Click to add image</a:t>
            </a:r>
          </a:p>
          <a:p>
            <a:endParaRPr lang="en-BE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05A80EE-6DCA-FA08-9BCE-788B585C67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9F5B0D5-8544-7C68-D9E1-20E64DD12C7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13866C70-99BF-0D77-B49A-2130E30AB1D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A9F3231D-08B4-08B8-E893-53363878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5238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and titl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4">
            <a:extLst>
              <a:ext uri="{FF2B5EF4-FFF2-40B4-BE49-F238E27FC236}">
                <a16:creationId xmlns:a16="http://schemas.microsoft.com/office/drawing/2014/main" id="{B08E8BA3-22A1-B274-BF7C-0A8379F109F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1998" y="757378"/>
            <a:ext cx="5040001" cy="57671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F8D29A37-7906-BF66-E233-6B0A2A7DF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A4A1B-8BF1-16A7-90C8-B109EF0552E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59988" y="1801089"/>
            <a:ext cx="5069195" cy="4723431"/>
          </a:xfrm>
          <a:prstGeom prst="rect">
            <a:avLst/>
          </a:prstGeom>
        </p:spPr>
        <p:txBody>
          <a:bodyPr/>
          <a:lstStyle>
            <a:lvl1pPr>
              <a:buClr>
                <a:srgbClr val="507AC2"/>
              </a:buClr>
              <a:defRPr/>
            </a:lvl1pPr>
            <a:lvl2pPr>
              <a:buClr>
                <a:srgbClr val="507AC2"/>
              </a:buClr>
              <a:defRPr/>
            </a:lvl2pPr>
            <a:lvl3pPr>
              <a:buClr>
                <a:srgbClr val="507AC2"/>
              </a:buClr>
              <a:defRPr/>
            </a:lvl3pPr>
            <a:lvl4pPr>
              <a:buClr>
                <a:srgbClr val="507AC2"/>
              </a:buClr>
              <a:defRPr/>
            </a:lvl4pPr>
            <a:lvl5pPr>
              <a:buClr>
                <a:srgbClr val="507AC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26F563AF-5E9D-481F-AEF6-C0E262931E9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59900" y="1239896"/>
            <a:ext cx="5040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4F6B5D51-8398-FAB8-1302-72CF20297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975" y="757379"/>
            <a:ext cx="503999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82127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6D6E3BA9-5D4F-477A-7630-0A89A6E8DDE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40000" y="1801091"/>
            <a:ext cx="3060000" cy="47457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0830080-413E-0A95-15AD-BB4C1A590A2A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566000" y="1801091"/>
            <a:ext cx="3060000" cy="47457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AE32FEEF-5C9A-8704-D4D7-C5F8E70AF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DAD1995D-C600-86B5-DE74-CB8EBC54B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91"/>
            <a:ext cx="306000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CD1F5F8A-86D2-267E-C925-15D8BD91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668532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E11D0CE-46E7-3F62-6F16-774A16A33DF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3" y="1222266"/>
            <a:ext cx="3060000" cy="6886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2B77CE3-A4E3-B4AD-046D-A483AA6B73D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339973" y="1216647"/>
            <a:ext cx="3060000" cy="6959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1520206-87B2-2105-2449-B680386A4B7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2001" y="2170544"/>
            <a:ext cx="3059972" cy="43718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7CDCF746-2943-E637-5E77-2C4617C7AC5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40000" y="2170545"/>
            <a:ext cx="3060000" cy="43718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C8BEBC18-33D0-B4CD-D712-FEED06A6CE2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566000" y="2170545"/>
            <a:ext cx="3060000" cy="43718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9B305156-A30B-593D-1F31-8BBB645BA4D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565973" y="1222265"/>
            <a:ext cx="3060000" cy="6959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7D8C2E68-030C-EA2D-C8A7-A9F66054B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AF30FBE5-56BE-3CDE-53CC-7BE3C49D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4876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title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E35C547B-B4BF-4085-F2F7-F49423D373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96300" y="1292416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7" name="Tijdelijke aanduiding voor afbeelding 11">
            <a:extLst>
              <a:ext uri="{FF2B5EF4-FFF2-40B4-BE49-F238E27FC236}">
                <a16:creationId xmlns:a16="http://schemas.microsoft.com/office/drawing/2014/main" id="{201E4377-2235-84C2-FC02-72F2B706A401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556335" y="1292416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2038A719-4684-1AF6-E808-A697C1826D7E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556335" y="2080537"/>
            <a:ext cx="3060000" cy="6886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E56C67B9-C50C-7996-650A-2A8A49A13E68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339999" y="3028815"/>
            <a:ext cx="3060000" cy="354339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ijdelijke aanduiding voor afbeelding 11">
            <a:extLst>
              <a:ext uri="{FF2B5EF4-FFF2-40B4-BE49-F238E27FC236}">
                <a16:creationId xmlns:a16="http://schemas.microsoft.com/office/drawing/2014/main" id="{1027939B-B513-C8EC-176F-51066ACB1FDA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316370" y="1285455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21E6B8D1-AC29-336A-2790-76BAD33C797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336867" y="2080536"/>
            <a:ext cx="3060000" cy="688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328F1105-FA4C-BB5F-476F-49A6DA8EA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31ACC3A-A781-BC94-5B89-8979C2961200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2080537"/>
            <a:ext cx="3060000" cy="68869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FEC89168-68B0-8698-0148-D1731481171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2028" y="3028816"/>
            <a:ext cx="3059972" cy="354339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CB6630A7-D6B3-8088-53AC-2AEA9DAF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23" name="Tijdelijke aanduiding voor inhoud 2">
            <a:extLst>
              <a:ext uri="{FF2B5EF4-FFF2-40B4-BE49-F238E27FC236}">
                <a16:creationId xmlns:a16="http://schemas.microsoft.com/office/drawing/2014/main" id="{C0CCEFB5-D1A5-79CB-4314-9F138CDD8A8E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556363" y="3028816"/>
            <a:ext cx="3059972" cy="354339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837407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00ED5CDE-7DD7-6C29-351F-D60C9DAA6F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73575" y="1457485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AF720514-2DA9-A3E3-533A-FDABFABB339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773575" y="2300923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0" name="Tijdelijke aanduiding voor afbeelding 11">
            <a:extLst>
              <a:ext uri="{FF2B5EF4-FFF2-40B4-BE49-F238E27FC236}">
                <a16:creationId xmlns:a16="http://schemas.microsoft.com/office/drawing/2014/main" id="{FFCC68A0-53D2-1B44-E49C-2CE4C5F224CE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73575" y="4034209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1355AA58-F9DC-987E-7213-E9E3D7CB0681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73575" y="4877647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2" name="Tijdelijke aanduiding voor afbeelding 11">
            <a:extLst>
              <a:ext uri="{FF2B5EF4-FFF2-40B4-BE49-F238E27FC236}">
                <a16:creationId xmlns:a16="http://schemas.microsoft.com/office/drawing/2014/main" id="{712685E4-30F9-6D89-8E70-AE3193211938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9119718" y="1457485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3" name="Tijdelijke aanduiding voor tekst 2">
            <a:extLst>
              <a:ext uri="{FF2B5EF4-FFF2-40B4-BE49-F238E27FC236}">
                <a16:creationId xmlns:a16="http://schemas.microsoft.com/office/drawing/2014/main" id="{5311EC53-2248-2A66-F1C1-5B94F2ECEDF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19718" y="2300923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4" name="Tijdelijke aanduiding voor afbeelding 11">
            <a:extLst>
              <a:ext uri="{FF2B5EF4-FFF2-40B4-BE49-F238E27FC236}">
                <a16:creationId xmlns:a16="http://schemas.microsoft.com/office/drawing/2014/main" id="{83CC1ECD-EF86-1349-73E5-A725AB1DE3B7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9125857" y="4034209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5" name="Tijdelijke aanduiding voor tekst 2">
            <a:extLst>
              <a:ext uri="{FF2B5EF4-FFF2-40B4-BE49-F238E27FC236}">
                <a16:creationId xmlns:a16="http://schemas.microsoft.com/office/drawing/2014/main" id="{3C79AACC-C249-315C-0CA7-B3FA0BEDD5CD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5857" y="4877647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6" name="Tijdelijke aanduiding voor tekst 2">
            <a:extLst>
              <a:ext uri="{FF2B5EF4-FFF2-40B4-BE49-F238E27FC236}">
                <a16:creationId xmlns:a16="http://schemas.microsoft.com/office/drawing/2014/main" id="{DC4F5955-7C55-1875-F542-E779D4814A5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3555623" y="2306493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1979BA03-58C3-AFA9-71D6-65EF0E58EA55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6337671" y="2300923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28" name="Tijdelijke aanduiding voor afbeelding 11">
            <a:extLst>
              <a:ext uri="{FF2B5EF4-FFF2-40B4-BE49-F238E27FC236}">
                <a16:creationId xmlns:a16="http://schemas.microsoft.com/office/drawing/2014/main" id="{77188F4C-D701-5057-80E1-CA76354680D2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555623" y="1457485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29" name="Tijdelijke aanduiding voor afbeelding 11">
            <a:extLst>
              <a:ext uri="{FF2B5EF4-FFF2-40B4-BE49-F238E27FC236}">
                <a16:creationId xmlns:a16="http://schemas.microsoft.com/office/drawing/2014/main" id="{D03E763F-CF9B-6393-AA49-8D5EC865B570}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6337670" y="1457485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CD8CFC07-6AD3-93CC-F135-6DFFBF3D4FE5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561762" y="4883217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1" name="Tijdelijke aanduiding voor tekst 2">
            <a:extLst>
              <a:ext uri="{FF2B5EF4-FFF2-40B4-BE49-F238E27FC236}">
                <a16:creationId xmlns:a16="http://schemas.microsoft.com/office/drawing/2014/main" id="{6118ECD9-CADD-7002-E8AA-7DC59744A9ED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6343810" y="4877647"/>
            <a:ext cx="2268000" cy="10378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32" name="Tijdelijke aanduiding voor afbeelding 11">
            <a:extLst>
              <a:ext uri="{FF2B5EF4-FFF2-40B4-BE49-F238E27FC236}">
                <a16:creationId xmlns:a16="http://schemas.microsoft.com/office/drawing/2014/main" id="{DE06DA71-E943-B85A-95BD-F5C0872AB390}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3561762" y="4034209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33" name="Tijdelijke aanduiding voor afbeelding 11">
            <a:extLst>
              <a:ext uri="{FF2B5EF4-FFF2-40B4-BE49-F238E27FC236}">
                <a16:creationId xmlns:a16="http://schemas.microsoft.com/office/drawing/2014/main" id="{993FF0C5-3F6B-AF46-E2D4-CEC4D022DAA8}"/>
              </a:ext>
            </a:extLst>
          </p:cNvPr>
          <p:cNvSpPr>
            <a:spLocks noGrp="1" noChangeAspect="1"/>
          </p:cNvSpPr>
          <p:nvPr>
            <p:ph type="pic" sz="quarter" idx="40" hasCustomPrompt="1"/>
          </p:nvPr>
        </p:nvSpPr>
        <p:spPr>
          <a:xfrm>
            <a:off x="6343809" y="4034209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1D1A908-F890-B000-E492-38B5610CD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498E041-E6F5-FC7C-D20D-0D2E22386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66098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collabo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C0AEA8-36A5-0A78-8020-162823F2D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0671" y="2289835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1E11D0CE-46E7-3F62-6F16-774A16A33DF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760672" y="1801091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4" name="Tijdelijke aanduiding voor afbeelding 11">
            <a:extLst>
              <a:ext uri="{FF2B5EF4-FFF2-40B4-BE49-F238E27FC236}">
                <a16:creationId xmlns:a16="http://schemas.microsoft.com/office/drawing/2014/main" id="{19DFDCEC-23F1-BAA2-8558-0667B6353E57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24671" y="1801091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49754CD-8EBC-DF8E-3858-56F080C2D21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760671" y="4968875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CD8C3440-F8E0-0630-A20A-69914CC0135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760672" y="4480131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afbeelding 11">
            <a:extLst>
              <a:ext uri="{FF2B5EF4-FFF2-40B4-BE49-F238E27FC236}">
                <a16:creationId xmlns:a16="http://schemas.microsoft.com/office/drawing/2014/main" id="{B226CB9E-D4E5-AE4E-73B6-2BBEC2A32CD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24671" y="4480131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0FEEFAE7-E168-8EA6-A661-DDACC6AE2EF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295972" y="2289835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34C86145-1AA9-AE5B-AFBE-BAD3FE11D4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295973" y="1801091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afbeelding 11">
            <a:extLst>
              <a:ext uri="{FF2B5EF4-FFF2-40B4-BE49-F238E27FC236}">
                <a16:creationId xmlns:a16="http://schemas.microsoft.com/office/drawing/2014/main" id="{34A393B7-10AF-FE63-2C17-6BBE08CA1C4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359972" y="1801091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03832344-2804-093A-8959-22B21B9C221B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7295972" y="4968875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29AA61CD-50DC-B9BA-B540-B4500647824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295973" y="4480131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7" name="Tijdelijke aanduiding voor afbeelding 11">
            <a:extLst>
              <a:ext uri="{FF2B5EF4-FFF2-40B4-BE49-F238E27FC236}">
                <a16:creationId xmlns:a16="http://schemas.microsoft.com/office/drawing/2014/main" id="{AD2568B5-CEDD-F520-762C-92CA4B3E9AB9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6359972" y="4480131"/>
            <a:ext cx="720000" cy="7200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icon</a:t>
            </a:r>
            <a:endParaRPr lang="nl-NL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3A6AFC2D-BA5D-8051-0F80-5A4B3B09D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8A929C60-E3AB-4BD6-420E-F1CAD857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46602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D8339D7-3963-5A88-2E9B-82BFFF6D30F1}"/>
              </a:ext>
            </a:extLst>
          </p:cNvPr>
          <p:cNvCxnSpPr/>
          <p:nvPr/>
        </p:nvCxnSpPr>
        <p:spPr>
          <a:xfrm>
            <a:off x="792000" y="4380658"/>
            <a:ext cx="10608000" cy="0"/>
          </a:xfrm>
          <a:prstGeom prst="line">
            <a:avLst/>
          </a:prstGeom>
          <a:ln w="38100">
            <a:solidFill>
              <a:srgbClr val="D1E3F7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046EFC5-2CEB-A518-1E79-2AC01AAE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00" y="513665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9ABA90-4D41-0166-C754-DB63FD17E451}"/>
              </a:ext>
            </a:extLst>
          </p:cNvPr>
          <p:cNvGrpSpPr/>
          <p:nvPr userDrawn="1"/>
        </p:nvGrpSpPr>
        <p:grpSpPr>
          <a:xfrm>
            <a:off x="1638000" y="4200658"/>
            <a:ext cx="360000" cy="676893"/>
            <a:chOff x="1638000" y="4200658"/>
            <a:chExt cx="360000" cy="676893"/>
          </a:xfrm>
        </p:grpSpPr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3CAF92B1-1DE6-FDE0-E7D7-E48AF810E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380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A176A7FE-049A-0769-1FA3-D2ECB9E412D9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171000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31" name="Tijdelijke aanduiding voor inhoud 2">
            <a:extLst>
              <a:ext uri="{FF2B5EF4-FFF2-40B4-BE49-F238E27FC236}">
                <a16:creationId xmlns:a16="http://schemas.microsoft.com/office/drawing/2014/main" id="{680E7892-8B36-0667-9CD4-0FA817BF5C4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348000" y="2891161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D5D59E-FEAB-1D52-68ED-0524DBB98F20}"/>
              </a:ext>
            </a:extLst>
          </p:cNvPr>
          <p:cNvGrpSpPr/>
          <p:nvPr userDrawn="1"/>
        </p:nvGrpSpPr>
        <p:grpSpPr>
          <a:xfrm>
            <a:off x="10194000" y="3871338"/>
            <a:ext cx="360000" cy="689320"/>
            <a:chOff x="10194000" y="3871338"/>
            <a:chExt cx="360000" cy="689320"/>
          </a:xfrm>
        </p:grpSpPr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78677D7-32DA-DE74-85F8-E283930E72DB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10266000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75D82B48-485F-7C9A-C23F-3D3DB4B26A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940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4EB7EB-6FCC-34AE-EC9B-CD54089CA779}"/>
              </a:ext>
            </a:extLst>
          </p:cNvPr>
          <p:cNvGrpSpPr/>
          <p:nvPr userDrawn="1"/>
        </p:nvGrpSpPr>
        <p:grpSpPr>
          <a:xfrm>
            <a:off x="6771600" y="3871338"/>
            <a:ext cx="360000" cy="689320"/>
            <a:chOff x="6771600" y="3871338"/>
            <a:chExt cx="360000" cy="689320"/>
          </a:xfrm>
        </p:grpSpPr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673BEDDF-9CE7-8FAC-8DDC-92E9C20FD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16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11386AD5-E509-BE10-938D-01B03CC450C1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6840313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925F631E-495F-1D02-14FA-1B44DD3E38D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922313" y="2891161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DD13A5-31B7-55E2-4C49-1F87608C4044}"/>
              </a:ext>
            </a:extLst>
          </p:cNvPr>
          <p:cNvGrpSpPr/>
          <p:nvPr userDrawn="1"/>
        </p:nvGrpSpPr>
        <p:grpSpPr>
          <a:xfrm>
            <a:off x="3349200" y="3871338"/>
            <a:ext cx="360000" cy="689320"/>
            <a:chOff x="3349200" y="3871338"/>
            <a:chExt cx="360000" cy="689320"/>
          </a:xfrm>
        </p:grpSpPr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B117B797-85C3-3501-6174-FAF758DA09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492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93C08ED7-2AC5-7AD5-28ED-A91A2FC075BD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3414626" y="3871338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AC42D74-5726-5BAD-C772-84DE58C4D5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496626" y="2891161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4F2289ED-FD1F-353D-0967-EEF2A65901E7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213490" y="513665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C8E060-978A-BE0E-2996-4293B25FEE05}"/>
              </a:ext>
            </a:extLst>
          </p:cNvPr>
          <p:cNvGrpSpPr/>
          <p:nvPr userDrawn="1"/>
        </p:nvGrpSpPr>
        <p:grpSpPr>
          <a:xfrm>
            <a:off x="5060400" y="4200658"/>
            <a:ext cx="360000" cy="676893"/>
            <a:chOff x="5060400" y="4200658"/>
            <a:chExt cx="360000" cy="676893"/>
          </a:xfrm>
        </p:grpSpPr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24EE4E28-B65B-8072-A6E7-30D0997407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604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1E9E52D7-03BB-B58A-D59A-370837D679F4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513149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661E78CF-706A-9D3A-80AB-21B6128EE8C8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7634980" y="513665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630844-7D2B-045E-375D-7EB7C19014B2}"/>
              </a:ext>
            </a:extLst>
          </p:cNvPr>
          <p:cNvGrpSpPr/>
          <p:nvPr userDrawn="1"/>
        </p:nvGrpSpPr>
        <p:grpSpPr>
          <a:xfrm>
            <a:off x="8482800" y="4200658"/>
            <a:ext cx="360000" cy="676893"/>
            <a:chOff x="8482800" y="4200658"/>
            <a:chExt cx="360000" cy="676893"/>
          </a:xfrm>
        </p:grpSpPr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00FA3CBD-E88A-71C0-8555-D24BD776C9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2800" y="4200658"/>
              <a:ext cx="360000" cy="360000"/>
            </a:xfrm>
            <a:prstGeom prst="ellipse">
              <a:avLst/>
            </a:prstGeom>
            <a:solidFill>
              <a:srgbClr val="D1E3F7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2C1B84D8-AFAD-6DEC-1829-4E5E01D46951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8552980" y="4661551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32" name="Footer Placeholder 2">
            <a:extLst>
              <a:ext uri="{FF2B5EF4-FFF2-40B4-BE49-F238E27FC236}">
                <a16:creationId xmlns:a16="http://schemas.microsoft.com/office/drawing/2014/main" id="{CD8B5DC1-5504-23CC-E9D5-B0BD01E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4" name="Tijdelijke aanduiding voor tekst 2">
            <a:extLst>
              <a:ext uri="{FF2B5EF4-FFF2-40B4-BE49-F238E27FC236}">
                <a16:creationId xmlns:a16="http://schemas.microsoft.com/office/drawing/2014/main" id="{00DCD48C-19C6-3A4D-BE67-10E7CD97095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10608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36" name="Tijdelijke aanduiding voor titel 1">
            <a:extLst>
              <a:ext uri="{FF2B5EF4-FFF2-40B4-BE49-F238E27FC236}">
                <a16:creationId xmlns:a16="http://schemas.microsoft.com/office/drawing/2014/main" id="{38B87CD4-3576-3992-5D5A-7A1AB6BCF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76843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D8339D7-3963-5A88-2E9B-82BFFF6D30F1}"/>
              </a:ext>
            </a:extLst>
          </p:cNvPr>
          <p:cNvCxnSpPr/>
          <p:nvPr/>
        </p:nvCxnSpPr>
        <p:spPr>
          <a:xfrm>
            <a:off x="792000" y="4380658"/>
            <a:ext cx="10608000" cy="0"/>
          </a:xfrm>
          <a:prstGeom prst="line">
            <a:avLst/>
          </a:prstGeom>
          <a:ln w="38100">
            <a:solidFill>
              <a:srgbClr val="D1E3F7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046EFC5-2CEB-A518-1E79-2AC01AAE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00" y="5476501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3B2FE1-D3B3-3FAF-EBB9-8C08262ACAE1}"/>
              </a:ext>
            </a:extLst>
          </p:cNvPr>
          <p:cNvGrpSpPr/>
          <p:nvPr userDrawn="1"/>
        </p:nvGrpSpPr>
        <p:grpSpPr>
          <a:xfrm>
            <a:off x="1242000" y="3804658"/>
            <a:ext cx="1152000" cy="1412736"/>
            <a:chOff x="1242000" y="3804658"/>
            <a:chExt cx="1152000" cy="1412736"/>
          </a:xfrm>
        </p:grpSpPr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3CAF92B1-1DE6-FDE0-E7D7-E48AF810E0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2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A176A7FE-049A-0769-1FA3-D2ECB9E412D9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1710000" y="5001394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523D2C2-9BC4-4445-9517-130BDB629E13}"/>
              </a:ext>
            </a:extLst>
          </p:cNvPr>
          <p:cNvGrpSpPr/>
          <p:nvPr userDrawn="1"/>
        </p:nvGrpSpPr>
        <p:grpSpPr>
          <a:xfrm>
            <a:off x="4094000" y="3551229"/>
            <a:ext cx="1152000" cy="1405429"/>
            <a:chOff x="4094000" y="3551229"/>
            <a:chExt cx="1152000" cy="1405429"/>
          </a:xfrm>
        </p:grpSpPr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8E95C17D-A4BC-D6B7-4189-F6BC524521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94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051C1596-1BCD-2AC7-E0B0-9B0D446283D0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4562000" y="3551229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AEE76FD-EC1D-5C2C-A853-8E2B8943B704}"/>
              </a:ext>
            </a:extLst>
          </p:cNvPr>
          <p:cNvGrpSpPr/>
          <p:nvPr userDrawn="1"/>
        </p:nvGrpSpPr>
        <p:grpSpPr>
          <a:xfrm>
            <a:off x="9798000" y="3543922"/>
            <a:ext cx="1152000" cy="1412736"/>
            <a:chOff x="9798000" y="3543922"/>
            <a:chExt cx="1152000" cy="1412736"/>
          </a:xfrm>
        </p:grpSpPr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36F1C3C4-AFC0-9931-5AA9-3DA4715EC1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98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78677D7-32DA-DE74-85F8-E283930E72DB}"/>
                </a:ext>
              </a:extLst>
            </p:cNvPr>
            <p:cNvSpPr>
              <a:spLocks noChangeAspect="1"/>
            </p:cNvSpPr>
            <p:nvPr/>
          </p:nvSpPr>
          <p:spPr>
            <a:xfrm rot="13500000">
              <a:off x="10266000" y="3543922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77B6836-EF16-F9D7-ED25-D8A3D83AF617}"/>
              </a:ext>
            </a:extLst>
          </p:cNvPr>
          <p:cNvGrpSpPr/>
          <p:nvPr userDrawn="1"/>
        </p:nvGrpSpPr>
        <p:grpSpPr>
          <a:xfrm>
            <a:off x="6946000" y="3804658"/>
            <a:ext cx="1152000" cy="1412736"/>
            <a:chOff x="6946000" y="3804658"/>
            <a:chExt cx="1152000" cy="1412736"/>
          </a:xfrm>
        </p:grpSpPr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3FDA66EC-C187-BD38-95C5-E822B2C7A1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46000" y="3804658"/>
              <a:ext cx="1152000" cy="1152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D1E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417611-24B4-04B9-054A-ACAC914B8EC4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7413999" y="5001394"/>
              <a:ext cx="216000" cy="216000"/>
            </a:xfrm>
            <a:custGeom>
              <a:avLst/>
              <a:gdLst>
                <a:gd name="connsiteX0" fmla="*/ 2286035 w 2286035"/>
                <a:gd name="connsiteY0" fmla="*/ 0 h 2286036"/>
                <a:gd name="connsiteX1" fmla="*/ 2286036 w 2286035"/>
                <a:gd name="connsiteY1" fmla="*/ 2286036 h 2286036"/>
                <a:gd name="connsiteX2" fmla="*/ 0 w 2286035"/>
                <a:gd name="connsiteY2" fmla="*/ 2286037 h 2286036"/>
                <a:gd name="connsiteX3" fmla="*/ 2286035 w 2286035"/>
                <a:gd name="connsiteY3" fmla="*/ 0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5" h="2286036">
                  <a:moveTo>
                    <a:pt x="2286035" y="0"/>
                  </a:moveTo>
                  <a:lnTo>
                    <a:pt x="2286036" y="2286036"/>
                  </a:lnTo>
                  <a:lnTo>
                    <a:pt x="0" y="2286037"/>
                  </a:lnTo>
                  <a:lnTo>
                    <a:pt x="2286035" y="0"/>
                  </a:lnTo>
                  <a:close/>
                </a:path>
              </a:pathLst>
            </a:custGeom>
            <a:solidFill>
              <a:srgbClr val="507AC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8" name="Tijdelijke aanduiding voor inhoud 2">
            <a:extLst>
              <a:ext uri="{FF2B5EF4-FFF2-40B4-BE49-F238E27FC236}">
                <a16:creationId xmlns:a16="http://schemas.microsoft.com/office/drawing/2014/main" id="{3F614B74-3D6E-A426-1F20-F15A22B436B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5999" y="5476501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ijdelijke aanduiding voor inhoud 2">
            <a:extLst>
              <a:ext uri="{FF2B5EF4-FFF2-40B4-BE49-F238E27FC236}">
                <a16:creationId xmlns:a16="http://schemas.microsoft.com/office/drawing/2014/main" id="{784FACF8-2444-E7F6-0612-E217B8A7399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644000" y="2571051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ijdelijke aanduiding voor inhoud 2">
            <a:extLst>
              <a:ext uri="{FF2B5EF4-FFF2-40B4-BE49-F238E27FC236}">
                <a16:creationId xmlns:a16="http://schemas.microsoft.com/office/drawing/2014/main" id="{680E7892-8B36-0667-9CD4-0FA817BF5C4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348000" y="2563745"/>
            <a:ext cx="2052000" cy="7334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ijdelijke aanduiding voor afbeelding 11">
            <a:extLst>
              <a:ext uri="{FF2B5EF4-FFF2-40B4-BE49-F238E27FC236}">
                <a16:creationId xmlns:a16="http://schemas.microsoft.com/office/drawing/2014/main" id="{9F8C217F-A0D9-24B2-DB17-B1A5D1C206A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548000" y="4110658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3" name="Tijdelijke aanduiding voor afbeelding 11">
            <a:extLst>
              <a:ext uri="{FF2B5EF4-FFF2-40B4-BE49-F238E27FC236}">
                <a16:creationId xmlns:a16="http://schemas.microsoft.com/office/drawing/2014/main" id="{43214054-B3D8-CAA5-5FCC-1D1BE982753B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400000" y="4110130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4" name="Tijdelijke aanduiding voor afbeelding 11">
            <a:extLst>
              <a:ext uri="{FF2B5EF4-FFF2-40B4-BE49-F238E27FC236}">
                <a16:creationId xmlns:a16="http://schemas.microsoft.com/office/drawing/2014/main" id="{FBF549D7-72EB-30A9-7D1E-963A85694C9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251999" y="4110130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35" name="Tijdelijke aanduiding voor afbeelding 11">
            <a:extLst>
              <a:ext uri="{FF2B5EF4-FFF2-40B4-BE49-F238E27FC236}">
                <a16:creationId xmlns:a16="http://schemas.microsoft.com/office/drawing/2014/main" id="{02C3DAA6-DDC6-34DE-FCAF-3B03A8B5BC1B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104000" y="4110130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1950D3B-6708-42CC-489E-878014D8D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itel 1">
            <a:extLst>
              <a:ext uri="{FF2B5EF4-FFF2-40B4-BE49-F238E27FC236}">
                <a16:creationId xmlns:a16="http://schemas.microsoft.com/office/drawing/2014/main" id="{A6DAFE1E-594B-A772-7AE5-A40005EE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9" y="757379"/>
            <a:ext cx="10607995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0998D7CB-7B7B-C874-238F-65B868C3369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10608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EE07BCA5-0933-2E45-07F2-DC74EF62AB1A}"/>
              </a:ext>
            </a:extLst>
          </p:cNvPr>
          <p:cNvSpPr txBox="1">
            <a:spLocks/>
          </p:cNvSpPr>
          <p:nvPr userDrawn="1"/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753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/pip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: vorm 40">
            <a:extLst>
              <a:ext uri="{FF2B5EF4-FFF2-40B4-BE49-F238E27FC236}">
                <a16:creationId xmlns:a16="http://schemas.microsoft.com/office/drawing/2014/main" id="{8936895C-3C50-8C07-FAF7-A77BBCC74499}"/>
              </a:ext>
            </a:extLst>
          </p:cNvPr>
          <p:cNvSpPr/>
          <p:nvPr userDrawn="1"/>
        </p:nvSpPr>
        <p:spPr>
          <a:xfrm>
            <a:off x="791999" y="2794395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 dirty="0"/>
          </a:p>
        </p:txBody>
      </p:sp>
      <p:sp>
        <p:nvSpPr>
          <p:cNvPr id="41" name="Vrije vorm: vorm 40">
            <a:extLst>
              <a:ext uri="{FF2B5EF4-FFF2-40B4-BE49-F238E27FC236}">
                <a16:creationId xmlns:a16="http://schemas.microsoft.com/office/drawing/2014/main" id="{1242CF8C-FE64-F67B-8E13-603B740EC680}"/>
              </a:ext>
            </a:extLst>
          </p:cNvPr>
          <p:cNvSpPr/>
          <p:nvPr/>
        </p:nvSpPr>
        <p:spPr>
          <a:xfrm>
            <a:off x="3449135" y="2794395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2" name="Vrije vorm: vorm 41">
            <a:extLst>
              <a:ext uri="{FF2B5EF4-FFF2-40B4-BE49-F238E27FC236}">
                <a16:creationId xmlns:a16="http://schemas.microsoft.com/office/drawing/2014/main" id="{092F404F-46A1-B061-7586-E469230C5C3A}"/>
              </a:ext>
            </a:extLst>
          </p:cNvPr>
          <p:cNvSpPr/>
          <p:nvPr/>
        </p:nvSpPr>
        <p:spPr>
          <a:xfrm>
            <a:off x="6106271" y="2794395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7840A372-D611-17A9-9EF8-AC666BA2B350}"/>
              </a:ext>
            </a:extLst>
          </p:cNvPr>
          <p:cNvSpPr/>
          <p:nvPr/>
        </p:nvSpPr>
        <p:spPr>
          <a:xfrm>
            <a:off x="8763407" y="2794395"/>
            <a:ext cx="2657136" cy="1767845"/>
          </a:xfrm>
          <a:custGeom>
            <a:avLst/>
            <a:gdLst>
              <a:gd name="connsiteX0" fmla="*/ 1775894 w 2657136"/>
              <a:gd name="connsiteY0" fmla="*/ 0 h 1767845"/>
              <a:gd name="connsiteX1" fmla="*/ 2657136 w 2657136"/>
              <a:gd name="connsiteY1" fmla="*/ 881242 h 1767845"/>
              <a:gd name="connsiteX2" fmla="*/ 1773214 w 2657136"/>
              <a:gd name="connsiteY2" fmla="*/ 1765165 h 1767845"/>
              <a:gd name="connsiteX3" fmla="*/ 1773214 w 2657136"/>
              <a:gd name="connsiteY3" fmla="*/ 1765166 h 1767845"/>
              <a:gd name="connsiteX4" fmla="*/ 1773212 w 2657136"/>
              <a:gd name="connsiteY4" fmla="*/ 1765166 h 1767845"/>
              <a:gd name="connsiteX5" fmla="*/ 1770534 w 2657136"/>
              <a:gd name="connsiteY5" fmla="*/ 1767845 h 1767845"/>
              <a:gd name="connsiteX6" fmla="*/ 1767855 w 2657136"/>
              <a:gd name="connsiteY6" fmla="*/ 1765166 h 1767845"/>
              <a:gd name="connsiteX7" fmla="*/ 0 w 2657136"/>
              <a:gd name="connsiteY7" fmla="*/ 1765166 h 1767845"/>
              <a:gd name="connsiteX8" fmla="*/ 0 w 2657136"/>
              <a:gd name="connsiteY8" fmla="*/ 2672 h 1767845"/>
              <a:gd name="connsiteX9" fmla="*/ 1773214 w 2657136"/>
              <a:gd name="connsiteY9" fmla="*/ 2672 h 1767845"/>
              <a:gd name="connsiteX10" fmla="*/ 1773214 w 2657136"/>
              <a:gd name="connsiteY10" fmla="*/ 2681 h 176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57136" h="1767845">
                <a:moveTo>
                  <a:pt x="1775894" y="0"/>
                </a:moveTo>
                <a:lnTo>
                  <a:pt x="2657136" y="881242"/>
                </a:lnTo>
                <a:lnTo>
                  <a:pt x="1773214" y="1765165"/>
                </a:lnTo>
                <a:lnTo>
                  <a:pt x="1773214" y="1765166"/>
                </a:lnTo>
                <a:lnTo>
                  <a:pt x="1773212" y="1765166"/>
                </a:lnTo>
                <a:lnTo>
                  <a:pt x="1770534" y="1767845"/>
                </a:lnTo>
                <a:lnTo>
                  <a:pt x="1767855" y="1765166"/>
                </a:lnTo>
                <a:lnTo>
                  <a:pt x="0" y="1765166"/>
                </a:lnTo>
                <a:lnTo>
                  <a:pt x="0" y="2672"/>
                </a:lnTo>
                <a:lnTo>
                  <a:pt x="1773214" y="2672"/>
                </a:lnTo>
                <a:lnTo>
                  <a:pt x="1773214" y="2681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45" name="Tijdelijke aanduiding voor afbeelding 11">
            <a:extLst>
              <a:ext uri="{FF2B5EF4-FFF2-40B4-BE49-F238E27FC236}">
                <a16:creationId xmlns:a16="http://schemas.microsoft.com/office/drawing/2014/main" id="{789114B8-2EE2-19A9-C6EA-0FDAFDD4840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91999" y="2164088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6" name="Tijdelijke aanduiding voor afbeelding 11">
            <a:extLst>
              <a:ext uri="{FF2B5EF4-FFF2-40B4-BE49-F238E27FC236}">
                <a16:creationId xmlns:a16="http://schemas.microsoft.com/office/drawing/2014/main" id="{699DF17B-CFA2-AE03-4127-C14EFF930FB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449135" y="2164088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7" name="Tijdelijke aanduiding voor afbeelding 11">
            <a:extLst>
              <a:ext uri="{FF2B5EF4-FFF2-40B4-BE49-F238E27FC236}">
                <a16:creationId xmlns:a16="http://schemas.microsoft.com/office/drawing/2014/main" id="{9ADCABCD-048D-74B4-18F0-5D9920DC8B2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106271" y="2164088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8" name="Tijdelijke aanduiding voor afbeelding 11">
            <a:extLst>
              <a:ext uri="{FF2B5EF4-FFF2-40B4-BE49-F238E27FC236}">
                <a16:creationId xmlns:a16="http://schemas.microsoft.com/office/drawing/2014/main" id="{C67166B8-6BF0-7B3E-6863-01013C8D1068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8763407" y="2164088"/>
            <a:ext cx="540000" cy="5400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700"/>
            </a:lvl1pPr>
          </a:lstStyle>
          <a:p>
            <a:r>
              <a:rPr lang="en-US" dirty="0"/>
              <a:t>Add icon</a:t>
            </a:r>
            <a:endParaRPr lang="nl-NL" dirty="0"/>
          </a:p>
        </p:txBody>
      </p:sp>
      <p:sp>
        <p:nvSpPr>
          <p:cNvPr id="49" name="Tijdelijke aanduiding voor inhoud 2">
            <a:extLst>
              <a:ext uri="{FF2B5EF4-FFF2-40B4-BE49-F238E27FC236}">
                <a16:creationId xmlns:a16="http://schemas.microsoft.com/office/drawing/2014/main" id="{90D3F3DD-F47F-E476-9517-5A39B1D3D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01" y="474721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ijdelijke aanduiding voor inhoud 2">
            <a:extLst>
              <a:ext uri="{FF2B5EF4-FFF2-40B4-BE49-F238E27FC236}">
                <a16:creationId xmlns:a16="http://schemas.microsoft.com/office/drawing/2014/main" id="{16977658-13FB-8EC7-4EA1-25FD8094388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449135" y="474721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ijdelijke aanduiding voor inhoud 2">
            <a:extLst>
              <a:ext uri="{FF2B5EF4-FFF2-40B4-BE49-F238E27FC236}">
                <a16:creationId xmlns:a16="http://schemas.microsoft.com/office/drawing/2014/main" id="{EA4E512D-B9E8-F03A-59AA-FF7649F9422F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6096000" y="474721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ijdelijke aanduiding voor inhoud 2">
            <a:extLst>
              <a:ext uri="{FF2B5EF4-FFF2-40B4-BE49-F238E27FC236}">
                <a16:creationId xmlns:a16="http://schemas.microsoft.com/office/drawing/2014/main" id="{D384CD8F-5DE6-8863-678B-6D0486A8410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763407" y="4747218"/>
            <a:ext cx="2052000" cy="7334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ijdelijke aanduiding voor inhoud 2">
            <a:extLst>
              <a:ext uri="{FF2B5EF4-FFF2-40B4-BE49-F238E27FC236}">
                <a16:creationId xmlns:a16="http://schemas.microsoft.com/office/drawing/2014/main" id="{E642989E-DE44-4894-7750-1DD449AC9221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1062001" y="3555969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ijdelijke aanduiding voor tekst 2">
            <a:extLst>
              <a:ext uri="{FF2B5EF4-FFF2-40B4-BE49-F238E27FC236}">
                <a16:creationId xmlns:a16="http://schemas.microsoft.com/office/drawing/2014/main" id="{20FEA36A-A464-7C06-6FEE-DB9493D6B303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1061999" y="3222815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56" name="Tijdelijke aanduiding voor inhoud 2">
            <a:extLst>
              <a:ext uri="{FF2B5EF4-FFF2-40B4-BE49-F238E27FC236}">
                <a16:creationId xmlns:a16="http://schemas.microsoft.com/office/drawing/2014/main" id="{E04D0D86-EBE9-8FFB-D1A4-26B6271E142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719137" y="3555969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Tijdelijke aanduiding voor tekst 2">
            <a:extLst>
              <a:ext uri="{FF2B5EF4-FFF2-40B4-BE49-F238E27FC236}">
                <a16:creationId xmlns:a16="http://schemas.microsoft.com/office/drawing/2014/main" id="{34E6405E-8F80-A270-0712-FB808A3A111E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3719135" y="3222815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58" name="Tijdelijke aanduiding voor inhoud 2">
            <a:extLst>
              <a:ext uri="{FF2B5EF4-FFF2-40B4-BE49-F238E27FC236}">
                <a16:creationId xmlns:a16="http://schemas.microsoft.com/office/drawing/2014/main" id="{10A28B7B-58CD-6033-22B2-8324277371A9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6376273" y="3555969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9" name="Tijdelijke aanduiding voor tekst 2">
            <a:extLst>
              <a:ext uri="{FF2B5EF4-FFF2-40B4-BE49-F238E27FC236}">
                <a16:creationId xmlns:a16="http://schemas.microsoft.com/office/drawing/2014/main" id="{B3C78F7C-312A-653C-120E-8FDE0C8A2C9F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6376271" y="3222815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60" name="Tijdelijke aanduiding voor inhoud 2">
            <a:extLst>
              <a:ext uri="{FF2B5EF4-FFF2-40B4-BE49-F238E27FC236}">
                <a16:creationId xmlns:a16="http://schemas.microsoft.com/office/drawing/2014/main" id="{4A8F8FE8-95BD-F9E8-5446-5C7CDBC03AC9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9033409" y="3555969"/>
            <a:ext cx="1548000" cy="57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1" name="Tijdelijke aanduiding voor tekst 2">
            <a:extLst>
              <a:ext uri="{FF2B5EF4-FFF2-40B4-BE49-F238E27FC236}">
                <a16:creationId xmlns:a16="http://schemas.microsoft.com/office/drawing/2014/main" id="{787109C5-A656-6FE8-5E16-A84CC347657E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9033407" y="3222815"/>
            <a:ext cx="1548000" cy="283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1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  <a:endParaRPr lang="nl-NL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D19449C-6CED-0DF8-CCDB-035CB10A9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9EAE55CE-6300-0C70-3135-7FDBF6E97B8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10608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2AA20861-983F-AB8D-78B1-35F4FE582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65585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/outlook/pipeline (cus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D9078D6-CDA7-3CA1-1C4E-6BE5B3DBA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60237165-8A0A-5710-056A-4B741C8C7CC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10608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FEC12024-6E42-D959-B013-ECFD5EBE2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70245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text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EB471F46-69C6-9527-72E9-9D54D1D45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025CB310-6FFD-36C4-E901-9A09AD656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91"/>
            <a:ext cx="1060800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6E34886D-2F30-4264-BD55-68C1CBCFD6D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10608001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12788B2B-BC6D-58F1-843D-26DE00D4D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1060797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913757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with shapes/images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3B768417-84B8-4DE2-B012-8B10435FA345}"/>
              </a:ext>
            </a:extLst>
          </p:cNvPr>
          <p:cNvSpPr/>
          <p:nvPr/>
        </p:nvSpPr>
        <p:spPr>
          <a:xfrm rot="13500000">
            <a:off x="6729047" y="3798050"/>
            <a:ext cx="1781899" cy="1781899"/>
          </a:xfrm>
          <a:custGeom>
            <a:avLst/>
            <a:gdLst>
              <a:gd name="connsiteX0" fmla="*/ 0 w 1616455"/>
              <a:gd name="connsiteY0" fmla="*/ 0 h 1616455"/>
              <a:gd name="connsiteX1" fmla="*/ 1616455 w 1616455"/>
              <a:gd name="connsiteY1" fmla="*/ 0 h 1616455"/>
              <a:gd name="connsiteX2" fmla="*/ 1616455 w 1616455"/>
              <a:gd name="connsiteY2" fmla="*/ 1616455 h 1616455"/>
              <a:gd name="connsiteX3" fmla="*/ 0 w 1616455"/>
              <a:gd name="connsiteY3" fmla="*/ 1616455 h 161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6455" h="1616455">
                <a:moveTo>
                  <a:pt x="0" y="0"/>
                </a:moveTo>
                <a:lnTo>
                  <a:pt x="1616455" y="0"/>
                </a:lnTo>
                <a:lnTo>
                  <a:pt x="1616455" y="1616455"/>
                </a:lnTo>
                <a:lnTo>
                  <a:pt x="0" y="1616455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C5C134B3-0C65-09AB-E1C8-00A828796E03}"/>
              </a:ext>
            </a:extLst>
          </p:cNvPr>
          <p:cNvSpPr/>
          <p:nvPr/>
        </p:nvSpPr>
        <p:spPr>
          <a:xfrm>
            <a:off x="8880001" y="909007"/>
            <a:ext cx="2519999" cy="2519999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960CBC0-B3E6-7815-A46E-4557FB4748A9}"/>
              </a:ext>
            </a:extLst>
          </p:cNvPr>
          <p:cNvSpPr/>
          <p:nvPr/>
        </p:nvSpPr>
        <p:spPr>
          <a:xfrm>
            <a:off x="6360003" y="909007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E370AB24-64BC-5CD5-795A-AFF00B6F927B}"/>
              </a:ext>
            </a:extLst>
          </p:cNvPr>
          <p:cNvSpPr/>
          <p:nvPr/>
        </p:nvSpPr>
        <p:spPr>
          <a:xfrm>
            <a:off x="8880000" y="3428994"/>
            <a:ext cx="2519999" cy="2519999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2 w 2286025"/>
              <a:gd name="connsiteY1" fmla="*/ 2286026 h 2286025"/>
              <a:gd name="connsiteX2" fmla="*/ -1 w 2286025"/>
              <a:gd name="connsiteY2" fmla="*/ 1143013 h 2286025"/>
              <a:gd name="connsiteX3" fmla="*/ 1143012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2" y="2286026"/>
                </a:cubicBezTo>
                <a:cubicBezTo>
                  <a:pt x="511744" y="2286026"/>
                  <a:pt x="-1" y="1774282"/>
                  <a:pt x="-1" y="1143013"/>
                </a:cubicBezTo>
                <a:cubicBezTo>
                  <a:pt x="-1" y="511744"/>
                  <a:pt x="511743" y="0"/>
                  <a:pt x="1143012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886C291-C616-C8D3-E7D4-970392A52E6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60004" y="3429008"/>
            <a:ext cx="2519985" cy="2519986"/>
          </a:xfrm>
          <a:custGeom>
            <a:avLst/>
            <a:gdLst>
              <a:gd name="connsiteX0" fmla="*/ 1259993 w 2519985"/>
              <a:gd name="connsiteY0" fmla="*/ 0 h 2519986"/>
              <a:gd name="connsiteX1" fmla="*/ 2519985 w 2519985"/>
              <a:gd name="connsiteY1" fmla="*/ 1259993 h 2519986"/>
              <a:gd name="connsiteX2" fmla="*/ 1259993 w 2519985"/>
              <a:gd name="connsiteY2" fmla="*/ 2519986 h 2519986"/>
              <a:gd name="connsiteX3" fmla="*/ 0 w 2519985"/>
              <a:gd name="connsiteY3" fmla="*/ 1259993 h 251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985" h="2519986">
                <a:moveTo>
                  <a:pt x="1259993" y="0"/>
                </a:moveTo>
                <a:lnTo>
                  <a:pt x="2519985" y="1259993"/>
                </a:lnTo>
                <a:lnTo>
                  <a:pt x="1259993" y="2519986"/>
                </a:lnTo>
                <a:lnTo>
                  <a:pt x="0" y="12599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6B034BEE-BCA7-F72A-2C28-2D21AB93B9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80000" y="3428994"/>
            <a:ext cx="2520001" cy="2520000"/>
          </a:xfrm>
          <a:custGeom>
            <a:avLst/>
            <a:gdLst>
              <a:gd name="connsiteX0" fmla="*/ 1260000 w 2520001"/>
              <a:gd name="connsiteY0" fmla="*/ 0 h 2520000"/>
              <a:gd name="connsiteX1" fmla="*/ 2520001 w 2520001"/>
              <a:gd name="connsiteY1" fmla="*/ 1260000 h 2520000"/>
              <a:gd name="connsiteX2" fmla="*/ 1260000 w 2520001"/>
              <a:gd name="connsiteY2" fmla="*/ 2520000 h 2520000"/>
              <a:gd name="connsiteX3" fmla="*/ 0 w 2520001"/>
              <a:gd name="connsiteY3" fmla="*/ 1260000 h 2520000"/>
              <a:gd name="connsiteX4" fmla="*/ 1260000 w 2520001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1" h="2520000">
                <a:moveTo>
                  <a:pt x="1260000" y="0"/>
                </a:moveTo>
                <a:cubicBezTo>
                  <a:pt x="1955879" y="0"/>
                  <a:pt x="2520001" y="564121"/>
                  <a:pt x="2520001" y="1260000"/>
                </a:cubicBezTo>
                <a:cubicBezTo>
                  <a:pt x="2520001" y="1955879"/>
                  <a:pt x="1955880" y="2520000"/>
                  <a:pt x="1260000" y="2520000"/>
                </a:cubicBezTo>
                <a:cubicBezTo>
                  <a:pt x="564122" y="2520000"/>
                  <a:pt x="0" y="1955879"/>
                  <a:pt x="0" y="1260000"/>
                </a:cubicBezTo>
                <a:cubicBezTo>
                  <a:pt x="0" y="564121"/>
                  <a:pt x="564121" y="0"/>
                  <a:pt x="126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01794381-8EDE-2E41-B9B3-79B9AE44AC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60001" y="909005"/>
            <a:ext cx="2520000" cy="2520000"/>
          </a:xfrm>
          <a:custGeom>
            <a:avLst/>
            <a:gdLst>
              <a:gd name="connsiteX0" fmla="*/ 1259999 w 2520000"/>
              <a:gd name="connsiteY0" fmla="*/ 0 h 2520000"/>
              <a:gd name="connsiteX1" fmla="*/ 2520000 w 2520000"/>
              <a:gd name="connsiteY1" fmla="*/ 1260000 h 2520000"/>
              <a:gd name="connsiteX2" fmla="*/ 1259999 w 2520000"/>
              <a:gd name="connsiteY2" fmla="*/ 2520000 h 2520000"/>
              <a:gd name="connsiteX3" fmla="*/ 6504 w 2520000"/>
              <a:gd name="connsiteY3" fmla="*/ 1388828 h 2520000"/>
              <a:gd name="connsiteX4" fmla="*/ 0 w 2520000"/>
              <a:gd name="connsiteY4" fmla="*/ 1260020 h 2520000"/>
              <a:gd name="connsiteX5" fmla="*/ 0 w 2520000"/>
              <a:gd name="connsiteY5" fmla="*/ 1259980 h 2520000"/>
              <a:gd name="connsiteX6" fmla="*/ 6504 w 2520000"/>
              <a:gd name="connsiteY6" fmla="*/ 1131172 h 2520000"/>
              <a:gd name="connsiteX7" fmla="*/ 1259999 w 2520000"/>
              <a:gd name="connsiteY7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520000">
                <a:moveTo>
                  <a:pt x="1259999" y="0"/>
                </a:moveTo>
                <a:cubicBezTo>
                  <a:pt x="1955878" y="0"/>
                  <a:pt x="2520000" y="564121"/>
                  <a:pt x="2520000" y="1260000"/>
                </a:cubicBezTo>
                <a:cubicBezTo>
                  <a:pt x="2520000" y="1955879"/>
                  <a:pt x="1955879" y="2520000"/>
                  <a:pt x="1259999" y="2520000"/>
                </a:cubicBezTo>
                <a:cubicBezTo>
                  <a:pt x="607614" y="2520000"/>
                  <a:pt x="71029" y="2024191"/>
                  <a:pt x="6504" y="1388828"/>
                </a:cubicBezTo>
                <a:lnTo>
                  <a:pt x="0" y="1260020"/>
                </a:lnTo>
                <a:lnTo>
                  <a:pt x="0" y="1259980"/>
                </a:lnTo>
                <a:lnTo>
                  <a:pt x="6504" y="1131172"/>
                </a:lnTo>
                <a:cubicBezTo>
                  <a:pt x="71029" y="495810"/>
                  <a:pt x="607613" y="0"/>
                  <a:pt x="1259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A98DD9D-D701-5D38-C060-9C5A926C2C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80001" y="909007"/>
            <a:ext cx="2520000" cy="2520000"/>
          </a:xfrm>
          <a:custGeom>
            <a:avLst/>
            <a:gdLst>
              <a:gd name="connsiteX0" fmla="*/ 0 w 2520000"/>
              <a:gd name="connsiteY0" fmla="*/ 0 h 2520000"/>
              <a:gd name="connsiteX1" fmla="*/ 2520000 w 2520000"/>
              <a:gd name="connsiteY1" fmla="*/ 0 h 2520000"/>
              <a:gd name="connsiteX2" fmla="*/ 2520000 w 2520000"/>
              <a:gd name="connsiteY2" fmla="*/ 2520000 h 2520000"/>
              <a:gd name="connsiteX3" fmla="*/ 0 w 2520000"/>
              <a:gd name="connsiteY3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0000" h="2520000">
                <a:moveTo>
                  <a:pt x="0" y="0"/>
                </a:moveTo>
                <a:lnTo>
                  <a:pt x="2520000" y="0"/>
                </a:lnTo>
                <a:lnTo>
                  <a:pt x="2520000" y="2520000"/>
                </a:lnTo>
                <a:lnTo>
                  <a:pt x="0" y="2520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302A26FF-EFB2-AFAA-D5E6-B0794476A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E849F4B1-97FE-F55F-41F8-B11136CDBFD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2000" y="1801091"/>
            <a:ext cx="504994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DDB7B803-5B1B-5F0F-2C76-8D1C70BEC42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72" y="1222266"/>
            <a:ext cx="5049953" cy="3729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</a:t>
            </a:r>
            <a:endParaRPr lang="nl-NL" dirty="0"/>
          </a:p>
        </p:txBody>
      </p:sp>
      <p:sp>
        <p:nvSpPr>
          <p:cNvPr id="20" name="Tijdelijke aanduiding voor titel 1">
            <a:extLst>
              <a:ext uri="{FF2B5EF4-FFF2-40B4-BE49-F238E27FC236}">
                <a16:creationId xmlns:a16="http://schemas.microsoft.com/office/drawing/2014/main" id="{451DAB0D-BE69-6630-149C-7093780CD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5049940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65008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ighlight quote with(out) image">
    <p:bg>
      <p:bgPr>
        <a:solidFill>
          <a:srgbClr val="D1E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4">
            <a:extLst>
              <a:ext uri="{FF2B5EF4-FFF2-40B4-BE49-F238E27FC236}">
                <a16:creationId xmlns:a16="http://schemas.microsoft.com/office/drawing/2014/main" id="{9568D642-E0AF-1256-7D80-D64CC573F4D1}"/>
              </a:ext>
            </a:extLst>
          </p:cNvPr>
          <p:cNvSpPr>
            <a:spLocks noChangeAspect="1"/>
          </p:cNvSpPr>
          <p:nvPr/>
        </p:nvSpPr>
        <p:spPr>
          <a:xfrm>
            <a:off x="791988" y="647999"/>
            <a:ext cx="1719415" cy="3420000"/>
          </a:xfrm>
          <a:custGeom>
            <a:avLst/>
            <a:gdLst>
              <a:gd name="connsiteX0" fmla="*/ 1302942 w 1302941"/>
              <a:gd name="connsiteY0" fmla="*/ 0 h 2591609"/>
              <a:gd name="connsiteX1" fmla="*/ 1302942 w 1302941"/>
              <a:gd name="connsiteY1" fmla="*/ 1288668 h 2591609"/>
              <a:gd name="connsiteX2" fmla="*/ 1302815 w 1302941"/>
              <a:gd name="connsiteY2" fmla="*/ 1302983 h 2591609"/>
              <a:gd name="connsiteX3" fmla="*/ 0 w 1302941"/>
              <a:gd name="connsiteY3" fmla="*/ 2591610 h 2591609"/>
              <a:gd name="connsiteX4" fmla="*/ 0 w 1302941"/>
              <a:gd name="connsiteY4" fmla="*/ 0 h 2591609"/>
              <a:gd name="connsiteX5" fmla="*/ 1302942 w 1302941"/>
              <a:gd name="connsiteY5" fmla="*/ 0 h 259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941" h="2591609">
                <a:moveTo>
                  <a:pt x="1302942" y="0"/>
                </a:moveTo>
                <a:lnTo>
                  <a:pt x="1302942" y="1288668"/>
                </a:lnTo>
                <a:cubicBezTo>
                  <a:pt x="1302942" y="1293468"/>
                  <a:pt x="1302900" y="1298227"/>
                  <a:pt x="1302815" y="1302983"/>
                </a:cubicBezTo>
                <a:cubicBezTo>
                  <a:pt x="1295167" y="2015951"/>
                  <a:pt x="714751" y="2591610"/>
                  <a:pt x="0" y="2591610"/>
                </a:cubicBezTo>
                <a:lnTo>
                  <a:pt x="0" y="0"/>
                </a:lnTo>
                <a:lnTo>
                  <a:pt x="1302942" y="0"/>
                </a:ln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99F02519-812C-D1A8-DED2-EE86DB24034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91988" y="648000"/>
            <a:ext cx="1719417" cy="3420001"/>
          </a:xfrm>
          <a:custGeom>
            <a:avLst/>
            <a:gdLst>
              <a:gd name="connsiteX0" fmla="*/ 0 w 1719417"/>
              <a:gd name="connsiteY0" fmla="*/ 0 h 3420001"/>
              <a:gd name="connsiteX1" fmla="*/ 1719417 w 1719417"/>
              <a:gd name="connsiteY1" fmla="*/ 0 h 3420001"/>
              <a:gd name="connsiteX2" fmla="*/ 1719417 w 1719417"/>
              <a:gd name="connsiteY2" fmla="*/ 1700583 h 3420001"/>
              <a:gd name="connsiteX3" fmla="*/ 1719249 w 1719417"/>
              <a:gd name="connsiteY3" fmla="*/ 1719473 h 3420001"/>
              <a:gd name="connsiteX4" fmla="*/ 0 w 1719417"/>
              <a:gd name="connsiteY4" fmla="*/ 3420001 h 34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417" h="3420001">
                <a:moveTo>
                  <a:pt x="0" y="0"/>
                </a:moveTo>
                <a:lnTo>
                  <a:pt x="1719417" y="0"/>
                </a:lnTo>
                <a:lnTo>
                  <a:pt x="1719417" y="1700583"/>
                </a:lnTo>
                <a:cubicBezTo>
                  <a:pt x="1719417" y="1706917"/>
                  <a:pt x="1719361" y="1713197"/>
                  <a:pt x="1719249" y="1719473"/>
                </a:cubicBezTo>
                <a:cubicBezTo>
                  <a:pt x="1709156" y="2660337"/>
                  <a:pt x="943215" y="3420001"/>
                  <a:pt x="0" y="34200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752C6DDF-7D23-2B36-06F0-BF7E049D5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999" y="1629000"/>
            <a:ext cx="8532000" cy="3600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1600">
                <a:solidFill>
                  <a:srgbClr val="2D4C9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BB519B53-9B81-64FE-7762-38714A792863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3191999" y="5687368"/>
            <a:ext cx="8208000" cy="5226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>
                <a:solidFill>
                  <a:srgbClr val="2D4C9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 </a:t>
            </a:r>
            <a:br>
              <a:rPr lang="en-US" dirty="0"/>
            </a:br>
            <a:r>
              <a:rPr lang="en-US" dirty="0"/>
              <a:t>and function</a:t>
            </a:r>
            <a:endParaRPr lang="nl-NL" dirty="0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BE592584-23BE-BE07-65B6-40EEFBF0940C}"/>
              </a:ext>
            </a:extLst>
          </p:cNvPr>
          <p:cNvSpPr>
            <a:spLocks noChangeAspect="1"/>
          </p:cNvSpPr>
          <p:nvPr/>
        </p:nvSpPr>
        <p:spPr>
          <a:xfrm rot="5400000">
            <a:off x="2759999" y="5840684"/>
            <a:ext cx="432000" cy="216000"/>
          </a:xfrm>
          <a:custGeom>
            <a:avLst/>
            <a:gdLst>
              <a:gd name="connsiteX0" fmla="*/ 0 w 2286025"/>
              <a:gd name="connsiteY0" fmla="*/ 1143013 h 1143012"/>
              <a:gd name="connsiteX1" fmla="*/ 2286026 w 2286025"/>
              <a:gd name="connsiteY1" fmla="*/ 1143013 h 1143012"/>
              <a:gd name="connsiteX2" fmla="*/ 1143013 w 2286025"/>
              <a:gd name="connsiteY2" fmla="*/ 0 h 1143012"/>
              <a:gd name="connsiteX3" fmla="*/ 0 w 2286025"/>
              <a:gd name="connsiteY3" fmla="*/ 1143013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2">
                <a:moveTo>
                  <a:pt x="0" y="1143013"/>
                </a:moveTo>
                <a:lnTo>
                  <a:pt x="2286026" y="1143013"/>
                </a:lnTo>
                <a:lnTo>
                  <a:pt x="1143013" y="0"/>
                </a:lnTo>
                <a:lnTo>
                  <a:pt x="0" y="1143013"/>
                </a:lnTo>
                <a:close/>
              </a:path>
            </a:pathLst>
          </a:custGeom>
          <a:solidFill>
            <a:srgbClr val="507AC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>
              <a:solidFill>
                <a:srgbClr val="507A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74769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/shapes wit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6AE6DAC3-7D13-5877-FC87-5046D58CECDF}"/>
              </a:ext>
            </a:extLst>
          </p:cNvPr>
          <p:cNvSpPr/>
          <p:nvPr/>
        </p:nvSpPr>
        <p:spPr>
          <a:xfrm>
            <a:off x="7048500" y="0"/>
            <a:ext cx="3429000" cy="3429000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3" y="2286026"/>
                </a:cubicBezTo>
                <a:cubicBezTo>
                  <a:pt x="511744" y="2286026"/>
                  <a:pt x="0" y="1774282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CA06132A-FAF1-6E85-EB1C-74FA8FD08A5D}"/>
              </a:ext>
            </a:extLst>
          </p:cNvPr>
          <p:cNvSpPr/>
          <p:nvPr/>
        </p:nvSpPr>
        <p:spPr>
          <a:xfrm rot="10800000">
            <a:off x="7048500" y="3429000"/>
            <a:ext cx="3429000" cy="3429000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CF0267B9-CCD0-6867-0B0C-C0F2EEE330EA}"/>
              </a:ext>
            </a:extLst>
          </p:cNvPr>
          <p:cNvSpPr/>
          <p:nvPr/>
        </p:nvSpPr>
        <p:spPr>
          <a:xfrm rot="16200000">
            <a:off x="9620249" y="857255"/>
            <a:ext cx="3429000" cy="1714500"/>
          </a:xfrm>
          <a:custGeom>
            <a:avLst/>
            <a:gdLst>
              <a:gd name="connsiteX0" fmla="*/ 0 w 2286025"/>
              <a:gd name="connsiteY0" fmla="*/ 2 h 1143013"/>
              <a:gd name="connsiteX1" fmla="*/ 2286026 w 2286025"/>
              <a:gd name="connsiteY1" fmla="*/ 0 h 1143013"/>
              <a:gd name="connsiteX2" fmla="*/ 1143013 w 2286025"/>
              <a:gd name="connsiteY2" fmla="*/ 1143014 h 1143013"/>
              <a:gd name="connsiteX3" fmla="*/ 0 w 2286025"/>
              <a:gd name="connsiteY3" fmla="*/ 2 h 1143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1143013">
                <a:moveTo>
                  <a:pt x="0" y="2"/>
                </a:moveTo>
                <a:lnTo>
                  <a:pt x="2286026" y="0"/>
                </a:lnTo>
                <a:cubicBezTo>
                  <a:pt x="2286026" y="631229"/>
                  <a:pt x="1774242" y="1143014"/>
                  <a:pt x="1143013" y="1143014"/>
                </a:cubicBezTo>
                <a:cubicBezTo>
                  <a:pt x="511784" y="1143014"/>
                  <a:pt x="0" y="631231"/>
                  <a:pt x="0" y="2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1E9B228B-07DF-83BE-DAB9-801A335B56B7}"/>
              </a:ext>
            </a:extLst>
          </p:cNvPr>
          <p:cNvSpPr/>
          <p:nvPr/>
        </p:nvSpPr>
        <p:spPr>
          <a:xfrm rot="5400000">
            <a:off x="2767212" y="-852280"/>
            <a:ext cx="3429006" cy="5133567"/>
          </a:xfrm>
          <a:custGeom>
            <a:avLst/>
            <a:gdLst>
              <a:gd name="connsiteX0" fmla="*/ 0 w 2286029"/>
              <a:gd name="connsiteY0" fmla="*/ 2279403 h 3422415"/>
              <a:gd name="connsiteX1" fmla="*/ 3 w 2286029"/>
              <a:gd name="connsiteY1" fmla="*/ 2279403 h 3422415"/>
              <a:gd name="connsiteX2" fmla="*/ 3 w 2286029"/>
              <a:gd name="connsiteY2" fmla="*/ 0 h 3422415"/>
              <a:gd name="connsiteX3" fmla="*/ 2286029 w 2286029"/>
              <a:gd name="connsiteY3" fmla="*/ 0 h 3422415"/>
              <a:gd name="connsiteX4" fmla="*/ 2286029 w 2286029"/>
              <a:gd name="connsiteY4" fmla="*/ 2286026 h 3422415"/>
              <a:gd name="connsiteX5" fmla="*/ 2285692 w 2286029"/>
              <a:gd name="connsiteY5" fmla="*/ 2286026 h 3422415"/>
              <a:gd name="connsiteX6" fmla="*/ 2280125 w 2286029"/>
              <a:gd name="connsiteY6" fmla="*/ 2396261 h 3422415"/>
              <a:gd name="connsiteX7" fmla="*/ 1143013 w 2286029"/>
              <a:gd name="connsiteY7" fmla="*/ 3422415 h 3422415"/>
              <a:gd name="connsiteX8" fmla="*/ 5902 w 2286029"/>
              <a:gd name="connsiteY8" fmla="*/ 2396263 h 3422415"/>
              <a:gd name="connsiteX9" fmla="*/ 335 w 2286029"/>
              <a:gd name="connsiteY9" fmla="*/ 2286026 h 3422415"/>
              <a:gd name="connsiteX10" fmla="*/ 3 w 2286029"/>
              <a:gd name="connsiteY10" fmla="*/ 2286026 h 3422415"/>
              <a:gd name="connsiteX11" fmla="*/ 3 w 2286029"/>
              <a:gd name="connsiteY11" fmla="*/ 2279462 h 342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6029" h="3422415">
                <a:moveTo>
                  <a:pt x="0" y="2279403"/>
                </a:moveTo>
                <a:lnTo>
                  <a:pt x="3" y="2279403"/>
                </a:lnTo>
                <a:lnTo>
                  <a:pt x="3" y="0"/>
                </a:lnTo>
                <a:lnTo>
                  <a:pt x="2286029" y="0"/>
                </a:lnTo>
                <a:lnTo>
                  <a:pt x="2286029" y="2286026"/>
                </a:lnTo>
                <a:lnTo>
                  <a:pt x="2285692" y="2286026"/>
                </a:lnTo>
                <a:lnTo>
                  <a:pt x="2280125" y="2396261"/>
                </a:lnTo>
                <a:cubicBezTo>
                  <a:pt x="2221587" y="2972604"/>
                  <a:pt x="1734790" y="3422415"/>
                  <a:pt x="1143013" y="3422415"/>
                </a:cubicBezTo>
                <a:cubicBezTo>
                  <a:pt x="551236" y="3422415"/>
                  <a:pt x="64440" y="2972606"/>
                  <a:pt x="5902" y="2396263"/>
                </a:cubicBezTo>
                <a:lnTo>
                  <a:pt x="335" y="2286026"/>
                </a:lnTo>
                <a:lnTo>
                  <a:pt x="3" y="2286026"/>
                </a:lnTo>
                <a:lnTo>
                  <a:pt x="3" y="2279462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A211D5EF-9E81-EE58-5B11-3DCC4F372B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77498" y="4725"/>
            <a:ext cx="1704976" cy="3429001"/>
          </a:xfrm>
          <a:custGeom>
            <a:avLst/>
            <a:gdLst>
              <a:gd name="connsiteX0" fmla="*/ 0 w 1704976"/>
              <a:gd name="connsiteY0" fmla="*/ 0 h 3429001"/>
              <a:gd name="connsiteX1" fmla="*/ 1679666 w 1704976"/>
              <a:gd name="connsiteY1" fmla="*/ 1368986 h 3429001"/>
              <a:gd name="connsiteX2" fmla="*/ 1704976 w 1704976"/>
              <a:gd name="connsiteY2" fmla="*/ 1534806 h 3429001"/>
              <a:gd name="connsiteX3" fmla="*/ 1704976 w 1704976"/>
              <a:gd name="connsiteY3" fmla="*/ 1894195 h 3429001"/>
              <a:gd name="connsiteX4" fmla="*/ 1679666 w 1704976"/>
              <a:gd name="connsiteY4" fmla="*/ 2060015 h 3429001"/>
              <a:gd name="connsiteX5" fmla="*/ 3 w 1704976"/>
              <a:gd name="connsiteY5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4976" h="3429001">
                <a:moveTo>
                  <a:pt x="0" y="0"/>
                </a:moveTo>
                <a:cubicBezTo>
                  <a:pt x="828479" y="0"/>
                  <a:pt x="1519785" y="587745"/>
                  <a:pt x="1679666" y="1368986"/>
                </a:cubicBezTo>
                <a:lnTo>
                  <a:pt x="1704976" y="1534806"/>
                </a:lnTo>
                <a:lnTo>
                  <a:pt x="1704976" y="1894195"/>
                </a:lnTo>
                <a:lnTo>
                  <a:pt x="1679666" y="2060015"/>
                </a:lnTo>
                <a:cubicBezTo>
                  <a:pt x="1519785" y="2841256"/>
                  <a:pt x="828482" y="3429001"/>
                  <a:pt x="3" y="34290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9B6C4C7F-AF8F-2BA9-3C21-C8A93BBD1FD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58024" y="4731"/>
            <a:ext cx="3429002" cy="3429002"/>
          </a:xfrm>
          <a:custGeom>
            <a:avLst/>
            <a:gdLst>
              <a:gd name="connsiteX0" fmla="*/ 1714501 w 3429002"/>
              <a:gd name="connsiteY0" fmla="*/ 0 h 3429002"/>
              <a:gd name="connsiteX1" fmla="*/ 3429002 w 3429002"/>
              <a:gd name="connsiteY1" fmla="*/ 1714501 h 3429002"/>
              <a:gd name="connsiteX2" fmla="*/ 1714501 w 3429002"/>
              <a:gd name="connsiteY2" fmla="*/ 3429002 h 3429002"/>
              <a:gd name="connsiteX3" fmla="*/ 0 w 3429002"/>
              <a:gd name="connsiteY3" fmla="*/ 1714501 h 3429002"/>
              <a:gd name="connsiteX4" fmla="*/ 1714501 w 3429002"/>
              <a:gd name="connsiteY4" fmla="*/ 0 h 3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2" h="3429002">
                <a:moveTo>
                  <a:pt x="1714501" y="0"/>
                </a:moveTo>
                <a:cubicBezTo>
                  <a:pt x="2661392" y="0"/>
                  <a:pt x="3429002" y="767608"/>
                  <a:pt x="3429002" y="1714501"/>
                </a:cubicBezTo>
                <a:cubicBezTo>
                  <a:pt x="3429002" y="2661394"/>
                  <a:pt x="2661394" y="3429002"/>
                  <a:pt x="1714501" y="3429002"/>
                </a:cubicBezTo>
                <a:cubicBezTo>
                  <a:pt x="767608" y="3429002"/>
                  <a:pt x="0" y="2661394"/>
                  <a:pt x="0" y="1714501"/>
                </a:cubicBezTo>
                <a:cubicBezTo>
                  <a:pt x="0" y="767608"/>
                  <a:pt x="767608" y="0"/>
                  <a:pt x="17145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0F2DE8FB-2BF0-F165-BCDC-10AA98EC3D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43302" y="3433732"/>
            <a:ext cx="3429001" cy="3429001"/>
          </a:xfrm>
          <a:custGeom>
            <a:avLst/>
            <a:gdLst>
              <a:gd name="connsiteX0" fmla="*/ 0 w 3429001"/>
              <a:gd name="connsiteY0" fmla="*/ 0 h 3429001"/>
              <a:gd name="connsiteX1" fmla="*/ 3429001 w 3429001"/>
              <a:gd name="connsiteY1" fmla="*/ 0 h 3429001"/>
              <a:gd name="connsiteX2" fmla="*/ 3429001 w 3429001"/>
              <a:gd name="connsiteY2" fmla="*/ 3429001 h 3429001"/>
              <a:gd name="connsiteX3" fmla="*/ 0 w 3429001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1" h="3429001">
                <a:moveTo>
                  <a:pt x="0" y="0"/>
                </a:moveTo>
                <a:lnTo>
                  <a:pt x="3429001" y="0"/>
                </a:lnTo>
                <a:lnTo>
                  <a:pt x="3429001" y="3429001"/>
                </a:lnTo>
                <a:lnTo>
                  <a:pt x="0" y="342900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385F6794-4F53-AEBC-72B4-6DB1EF2B99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05407" y="-6"/>
            <a:ext cx="5133567" cy="3429006"/>
          </a:xfrm>
          <a:custGeom>
            <a:avLst/>
            <a:gdLst>
              <a:gd name="connsiteX0" fmla="*/ 1714499 w 5133567"/>
              <a:gd name="connsiteY0" fmla="*/ 0 h 3429006"/>
              <a:gd name="connsiteX1" fmla="*/ 1714499 w 5133567"/>
              <a:gd name="connsiteY1" fmla="*/ 4 h 3429006"/>
              <a:gd name="connsiteX2" fmla="*/ 5133567 w 5133567"/>
              <a:gd name="connsiteY2" fmla="*/ 4 h 3429006"/>
              <a:gd name="connsiteX3" fmla="*/ 5133567 w 5133567"/>
              <a:gd name="connsiteY3" fmla="*/ 3429006 h 3429006"/>
              <a:gd name="connsiteX4" fmla="*/ 1704565 w 5133567"/>
              <a:gd name="connsiteY4" fmla="*/ 3429006 h 3429006"/>
              <a:gd name="connsiteX5" fmla="*/ 1704565 w 5133567"/>
              <a:gd name="connsiteY5" fmla="*/ 3428500 h 3429006"/>
              <a:gd name="connsiteX6" fmla="*/ 1539214 w 5133567"/>
              <a:gd name="connsiteY6" fmla="*/ 3420150 h 3429006"/>
              <a:gd name="connsiteX7" fmla="*/ 0 w 5133567"/>
              <a:gd name="connsiteY7" fmla="*/ 1714500 h 3429006"/>
              <a:gd name="connsiteX8" fmla="*/ 1539211 w 5133567"/>
              <a:gd name="connsiteY8" fmla="*/ 8853 h 3429006"/>
              <a:gd name="connsiteX9" fmla="*/ 1704565 w 5133567"/>
              <a:gd name="connsiteY9" fmla="*/ 502 h 3429006"/>
              <a:gd name="connsiteX10" fmla="*/ 1704565 w 5133567"/>
              <a:gd name="connsiteY10" fmla="*/ 4 h 3429006"/>
              <a:gd name="connsiteX11" fmla="*/ 1714411 w 5133567"/>
              <a:gd name="connsiteY11" fmla="*/ 4 h 342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33567" h="3429006">
                <a:moveTo>
                  <a:pt x="1714499" y="0"/>
                </a:moveTo>
                <a:lnTo>
                  <a:pt x="1714499" y="4"/>
                </a:lnTo>
                <a:lnTo>
                  <a:pt x="5133567" y="4"/>
                </a:lnTo>
                <a:lnTo>
                  <a:pt x="5133567" y="3429006"/>
                </a:lnTo>
                <a:lnTo>
                  <a:pt x="1704565" y="3429006"/>
                </a:lnTo>
                <a:lnTo>
                  <a:pt x="1704565" y="3428500"/>
                </a:lnTo>
                <a:lnTo>
                  <a:pt x="1539214" y="3420150"/>
                </a:lnTo>
                <a:cubicBezTo>
                  <a:pt x="674709" y="3332344"/>
                  <a:pt x="0" y="2602156"/>
                  <a:pt x="0" y="1714500"/>
                </a:cubicBezTo>
                <a:cubicBezTo>
                  <a:pt x="0" y="826845"/>
                  <a:pt x="674706" y="96659"/>
                  <a:pt x="1539211" y="8853"/>
                </a:cubicBezTo>
                <a:lnTo>
                  <a:pt x="1704565" y="502"/>
                </a:lnTo>
                <a:lnTo>
                  <a:pt x="1704565" y="4"/>
                </a:lnTo>
                <a:lnTo>
                  <a:pt x="1714411" y="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3D25DD5D-6F24-0B57-A0F6-B5CEB7A28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999" y="4914000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7508C7E0-E1E1-A013-BACB-8CCBA362026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4425256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6049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wit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3156614-4367-8B7F-E075-63D8F02804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34000" y="1"/>
            <a:ext cx="6858000" cy="6857993"/>
          </a:xfrm>
          <a:custGeom>
            <a:avLst/>
            <a:gdLst>
              <a:gd name="connsiteX0" fmla="*/ 3429108 w 6858000"/>
              <a:gd name="connsiteY0" fmla="*/ 1783951 h 6857993"/>
              <a:gd name="connsiteX1" fmla="*/ 3424523 w 6858000"/>
              <a:gd name="connsiteY1" fmla="*/ 1880797 h 6857993"/>
              <a:gd name="connsiteX2" fmla="*/ 1891629 w 6858000"/>
              <a:gd name="connsiteY2" fmla="*/ 3423454 h 6857993"/>
              <a:gd name="connsiteX3" fmla="*/ 1784003 w 6858000"/>
              <a:gd name="connsiteY3" fmla="*/ 3428888 h 6857993"/>
              <a:gd name="connsiteX4" fmla="*/ 1880789 w 6858000"/>
              <a:gd name="connsiteY4" fmla="*/ 3433471 h 6857993"/>
              <a:gd name="connsiteX5" fmla="*/ 3423455 w 6858000"/>
              <a:gd name="connsiteY5" fmla="*/ 4966373 h 6857993"/>
              <a:gd name="connsiteX6" fmla="*/ 3428998 w 6858000"/>
              <a:gd name="connsiteY6" fmla="*/ 5076136 h 6857993"/>
              <a:gd name="connsiteX7" fmla="*/ 3434541 w 6858000"/>
              <a:gd name="connsiteY7" fmla="*/ 4966368 h 6857993"/>
              <a:gd name="connsiteX8" fmla="*/ 4977198 w 6858000"/>
              <a:gd name="connsiteY8" fmla="*/ 3433473 h 6857993"/>
              <a:gd name="connsiteX9" fmla="*/ 5074020 w 6858000"/>
              <a:gd name="connsiteY9" fmla="*/ 3428889 h 6857993"/>
              <a:gd name="connsiteX10" fmla="*/ 4966376 w 6858000"/>
              <a:gd name="connsiteY10" fmla="*/ 3423454 h 6857993"/>
              <a:gd name="connsiteX11" fmla="*/ 3434546 w 6858000"/>
              <a:gd name="connsiteY11" fmla="*/ 1891624 h 6857993"/>
              <a:gd name="connsiteX12" fmla="*/ 1716142 w 6858000"/>
              <a:gd name="connsiteY12" fmla="*/ 0 h 6857993"/>
              <a:gd name="connsiteX13" fmla="*/ 1716184 w 6858000"/>
              <a:gd name="connsiteY13" fmla="*/ 0 h 6857993"/>
              <a:gd name="connsiteX14" fmla="*/ 1880802 w 6858000"/>
              <a:gd name="connsiteY14" fmla="*/ 7794 h 6857993"/>
              <a:gd name="connsiteX15" fmla="*/ 3423458 w 6858000"/>
              <a:gd name="connsiteY15" fmla="*/ 1540689 h 6857993"/>
              <a:gd name="connsiteX16" fmla="*/ 3429002 w 6858000"/>
              <a:gd name="connsiteY16" fmla="*/ 1650475 h 6857993"/>
              <a:gd name="connsiteX17" fmla="*/ 3434546 w 6858000"/>
              <a:gd name="connsiteY17" fmla="*/ 1540689 h 6857993"/>
              <a:gd name="connsiteX18" fmla="*/ 4977203 w 6858000"/>
              <a:gd name="connsiteY18" fmla="*/ 7794 h 6857993"/>
              <a:gd name="connsiteX19" fmla="*/ 5141821 w 6858000"/>
              <a:gd name="connsiteY19" fmla="*/ 0 h 6857993"/>
              <a:gd name="connsiteX20" fmla="*/ 5141863 w 6858000"/>
              <a:gd name="connsiteY20" fmla="*/ 0 h 6857993"/>
              <a:gd name="connsiteX21" fmla="*/ 5317310 w 6858000"/>
              <a:gd name="connsiteY21" fmla="*/ 8859 h 6857993"/>
              <a:gd name="connsiteX22" fmla="*/ 6858000 w 6858000"/>
              <a:gd name="connsiteY22" fmla="*/ 1716157 h 6857993"/>
              <a:gd name="connsiteX23" fmla="*/ 5317310 w 6858000"/>
              <a:gd name="connsiteY23" fmla="*/ 3423454 h 6857993"/>
              <a:gd name="connsiteX24" fmla="*/ 5207548 w 6858000"/>
              <a:gd name="connsiteY24" fmla="*/ 3428996 h 6857993"/>
              <a:gd name="connsiteX25" fmla="*/ 5317306 w 6858000"/>
              <a:gd name="connsiteY25" fmla="*/ 3434538 h 6857993"/>
              <a:gd name="connsiteX26" fmla="*/ 6857996 w 6858000"/>
              <a:gd name="connsiteY26" fmla="*/ 5141836 h 6857993"/>
              <a:gd name="connsiteX27" fmla="*/ 5141838 w 6858000"/>
              <a:gd name="connsiteY27" fmla="*/ 6857993 h 6857993"/>
              <a:gd name="connsiteX28" fmla="*/ 3425680 w 6858000"/>
              <a:gd name="connsiteY28" fmla="*/ 5141836 h 6857993"/>
              <a:gd name="connsiteX29" fmla="*/ 3425680 w 6858000"/>
              <a:gd name="connsiteY29" fmla="*/ 5141831 h 6857993"/>
              <a:gd name="connsiteX30" fmla="*/ 0 w 6858000"/>
              <a:gd name="connsiteY30" fmla="*/ 5141834 h 6857993"/>
              <a:gd name="connsiteX31" fmla="*/ 1540701 w 6858000"/>
              <a:gd name="connsiteY31" fmla="*/ 3434536 h 6857993"/>
              <a:gd name="connsiteX32" fmla="*/ 1650433 w 6858000"/>
              <a:gd name="connsiteY32" fmla="*/ 3428995 h 6857993"/>
              <a:gd name="connsiteX33" fmla="*/ 1540695 w 6858000"/>
              <a:gd name="connsiteY33" fmla="*/ 3423454 h 6857993"/>
              <a:gd name="connsiteX34" fmla="*/ 4 w 6858000"/>
              <a:gd name="connsiteY34" fmla="*/ 1716157 h 6857993"/>
              <a:gd name="connsiteX35" fmla="*/ 1540695 w 6858000"/>
              <a:gd name="connsiteY35" fmla="*/ 8859 h 685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858000" h="6857993">
                <a:moveTo>
                  <a:pt x="3429108" y="1783951"/>
                </a:moveTo>
                <a:lnTo>
                  <a:pt x="3424523" y="1880797"/>
                </a:lnTo>
                <a:cubicBezTo>
                  <a:pt x="3347162" y="2693570"/>
                  <a:pt x="2702926" y="3341062"/>
                  <a:pt x="1891629" y="3423454"/>
                </a:cubicBezTo>
                <a:lnTo>
                  <a:pt x="1784003" y="3428888"/>
                </a:lnTo>
                <a:lnTo>
                  <a:pt x="1880789" y="3433471"/>
                </a:lnTo>
                <a:cubicBezTo>
                  <a:pt x="2693522" y="3510837"/>
                  <a:pt x="3341058" y="4155117"/>
                  <a:pt x="3423455" y="4966373"/>
                </a:cubicBezTo>
                <a:lnTo>
                  <a:pt x="3428998" y="5076136"/>
                </a:lnTo>
                <a:lnTo>
                  <a:pt x="3434541" y="4966368"/>
                </a:lnTo>
                <a:cubicBezTo>
                  <a:pt x="3516932" y="4155071"/>
                  <a:pt x="4164424" y="3510834"/>
                  <a:pt x="4977198" y="3433473"/>
                </a:cubicBezTo>
                <a:lnTo>
                  <a:pt x="5074020" y="3428889"/>
                </a:lnTo>
                <a:lnTo>
                  <a:pt x="4966376" y="3423454"/>
                </a:lnTo>
                <a:cubicBezTo>
                  <a:pt x="4158685" y="3341428"/>
                  <a:pt x="3516571" y="2699315"/>
                  <a:pt x="3434546" y="1891624"/>
                </a:cubicBezTo>
                <a:close/>
                <a:moveTo>
                  <a:pt x="1716142" y="0"/>
                </a:moveTo>
                <a:lnTo>
                  <a:pt x="1716184" y="0"/>
                </a:lnTo>
                <a:lnTo>
                  <a:pt x="1880802" y="7794"/>
                </a:lnTo>
                <a:cubicBezTo>
                  <a:pt x="2693575" y="85155"/>
                  <a:pt x="3341067" y="729392"/>
                  <a:pt x="3423458" y="1540689"/>
                </a:cubicBezTo>
                <a:lnTo>
                  <a:pt x="3429002" y="1650475"/>
                </a:lnTo>
                <a:lnTo>
                  <a:pt x="3434546" y="1540689"/>
                </a:lnTo>
                <a:cubicBezTo>
                  <a:pt x="3516937" y="729392"/>
                  <a:pt x="4164430" y="85155"/>
                  <a:pt x="4977203" y="7794"/>
                </a:cubicBezTo>
                <a:lnTo>
                  <a:pt x="5141821" y="0"/>
                </a:lnTo>
                <a:lnTo>
                  <a:pt x="5141863" y="0"/>
                </a:lnTo>
                <a:lnTo>
                  <a:pt x="5317310" y="8859"/>
                </a:lnTo>
                <a:cubicBezTo>
                  <a:pt x="6182692" y="96744"/>
                  <a:pt x="6858000" y="827587"/>
                  <a:pt x="6858000" y="1716157"/>
                </a:cubicBezTo>
                <a:cubicBezTo>
                  <a:pt x="6858000" y="2604726"/>
                  <a:pt x="6182693" y="3335569"/>
                  <a:pt x="5317310" y="3423454"/>
                </a:cubicBezTo>
                <a:lnTo>
                  <a:pt x="5207548" y="3428996"/>
                </a:lnTo>
                <a:lnTo>
                  <a:pt x="5317306" y="3434538"/>
                </a:lnTo>
                <a:cubicBezTo>
                  <a:pt x="6182687" y="3522422"/>
                  <a:pt x="6857996" y="4253266"/>
                  <a:pt x="6857996" y="5141836"/>
                </a:cubicBezTo>
                <a:cubicBezTo>
                  <a:pt x="6857996" y="6089644"/>
                  <a:pt x="6089646" y="6857993"/>
                  <a:pt x="5141838" y="6857993"/>
                </a:cubicBezTo>
                <a:cubicBezTo>
                  <a:pt x="4194030" y="6857993"/>
                  <a:pt x="3425680" y="6089644"/>
                  <a:pt x="3425680" y="5141836"/>
                </a:cubicBezTo>
                <a:lnTo>
                  <a:pt x="3425680" y="5141831"/>
                </a:lnTo>
                <a:lnTo>
                  <a:pt x="0" y="5141834"/>
                </a:lnTo>
                <a:cubicBezTo>
                  <a:pt x="0" y="4253321"/>
                  <a:pt x="675360" y="3522427"/>
                  <a:pt x="1540701" y="3434536"/>
                </a:cubicBezTo>
                <a:lnTo>
                  <a:pt x="1650433" y="3428995"/>
                </a:lnTo>
                <a:lnTo>
                  <a:pt x="1540695" y="3423454"/>
                </a:lnTo>
                <a:cubicBezTo>
                  <a:pt x="675311" y="3335569"/>
                  <a:pt x="4" y="2604726"/>
                  <a:pt x="4" y="1716157"/>
                </a:cubicBezTo>
                <a:cubicBezTo>
                  <a:pt x="4" y="827587"/>
                  <a:pt x="675311" y="96744"/>
                  <a:pt x="1540695" y="88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7508C7E0-E1E1-A013-BACB-8CCBA362026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4425256"/>
            <a:ext cx="4104000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rgbClr val="507AC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D8F73920-52E1-44A2-0B34-A09F90900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1999" y="4914000"/>
            <a:ext cx="4104000" cy="1296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2781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Vrije vorm: vorm 35">
            <a:extLst>
              <a:ext uri="{FF2B5EF4-FFF2-40B4-BE49-F238E27FC236}">
                <a16:creationId xmlns:a16="http://schemas.microsoft.com/office/drawing/2014/main" id="{3D9350E0-8696-DA32-A180-6328BF239AC3}"/>
              </a:ext>
            </a:extLst>
          </p:cNvPr>
          <p:cNvSpPr/>
          <p:nvPr/>
        </p:nvSpPr>
        <p:spPr>
          <a:xfrm>
            <a:off x="3426483" y="3428964"/>
            <a:ext cx="3429036" cy="3429036"/>
          </a:xfrm>
          <a:custGeom>
            <a:avLst/>
            <a:gdLst>
              <a:gd name="connsiteX0" fmla="*/ 2286026 w 2286025"/>
              <a:gd name="connsiteY0" fmla="*/ 1143013 h 2286025"/>
              <a:gd name="connsiteX1" fmla="*/ 1143013 w 2286025"/>
              <a:gd name="connsiteY1" fmla="*/ 2286026 h 2286025"/>
              <a:gd name="connsiteX2" fmla="*/ 0 w 2286025"/>
              <a:gd name="connsiteY2" fmla="*/ 1143013 h 2286025"/>
              <a:gd name="connsiteX3" fmla="*/ 1143013 w 2286025"/>
              <a:gd name="connsiteY3" fmla="*/ 0 h 2286025"/>
              <a:gd name="connsiteX4" fmla="*/ 2286026 w 2286025"/>
              <a:gd name="connsiteY4" fmla="*/ 1143013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25" h="2286025">
                <a:moveTo>
                  <a:pt x="2286026" y="1143013"/>
                </a:moveTo>
                <a:cubicBezTo>
                  <a:pt x="2286026" y="1774282"/>
                  <a:pt x="1774282" y="2286026"/>
                  <a:pt x="1143013" y="2286026"/>
                </a:cubicBezTo>
                <a:cubicBezTo>
                  <a:pt x="511744" y="2286026"/>
                  <a:pt x="0" y="1774282"/>
                  <a:pt x="0" y="1143013"/>
                </a:cubicBezTo>
                <a:cubicBezTo>
                  <a:pt x="0" y="511744"/>
                  <a:pt x="511744" y="0"/>
                  <a:pt x="1143013" y="0"/>
                </a:cubicBezTo>
                <a:cubicBezTo>
                  <a:pt x="1774281" y="0"/>
                  <a:pt x="2286026" y="511744"/>
                  <a:pt x="2286026" y="1143013"/>
                </a:cubicBez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7" name="Vrije vorm: vorm 36">
            <a:extLst>
              <a:ext uri="{FF2B5EF4-FFF2-40B4-BE49-F238E27FC236}">
                <a16:creationId xmlns:a16="http://schemas.microsoft.com/office/drawing/2014/main" id="{52168AE4-7D38-1528-A083-C10A4C1CD604}"/>
              </a:ext>
            </a:extLst>
          </p:cNvPr>
          <p:cNvSpPr/>
          <p:nvPr/>
        </p:nvSpPr>
        <p:spPr>
          <a:xfrm rot="10800000">
            <a:off x="0" y="220"/>
            <a:ext cx="3429036" cy="3429036"/>
          </a:xfrm>
          <a:custGeom>
            <a:avLst/>
            <a:gdLst>
              <a:gd name="connsiteX0" fmla="*/ 0 w 2286025"/>
              <a:gd name="connsiteY0" fmla="*/ 0 h 2286025"/>
              <a:gd name="connsiteX1" fmla="*/ 2286026 w 2286025"/>
              <a:gd name="connsiteY1" fmla="*/ 0 h 2286025"/>
              <a:gd name="connsiteX2" fmla="*/ 2286026 w 2286025"/>
              <a:gd name="connsiteY2" fmla="*/ 2286026 h 2286025"/>
              <a:gd name="connsiteX3" fmla="*/ 0 w 2286025"/>
              <a:gd name="connsiteY3" fmla="*/ 2286026 h 22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5" h="2286025">
                <a:moveTo>
                  <a:pt x="0" y="0"/>
                </a:moveTo>
                <a:lnTo>
                  <a:pt x="2286026" y="0"/>
                </a:lnTo>
                <a:lnTo>
                  <a:pt x="2286026" y="2286026"/>
                </a:lnTo>
                <a:lnTo>
                  <a:pt x="0" y="2286026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8" name="Vrije vorm: vorm 37">
            <a:extLst>
              <a:ext uri="{FF2B5EF4-FFF2-40B4-BE49-F238E27FC236}">
                <a16:creationId xmlns:a16="http://schemas.microsoft.com/office/drawing/2014/main" id="{F9F01986-A209-C5DD-EEC6-B234BE727B33}"/>
              </a:ext>
            </a:extLst>
          </p:cNvPr>
          <p:cNvSpPr/>
          <p:nvPr/>
        </p:nvSpPr>
        <p:spPr>
          <a:xfrm rot="5400000">
            <a:off x="5998252" y="4285872"/>
            <a:ext cx="3429037" cy="1714517"/>
          </a:xfrm>
          <a:custGeom>
            <a:avLst/>
            <a:gdLst>
              <a:gd name="connsiteX0" fmla="*/ 0 w 2286026"/>
              <a:gd name="connsiteY0" fmla="*/ 1143013 h 1143012"/>
              <a:gd name="connsiteX1" fmla="*/ 2286026 w 2286026"/>
              <a:gd name="connsiteY1" fmla="*/ 1143013 h 1143012"/>
              <a:gd name="connsiteX2" fmla="*/ 1143013 w 2286026"/>
              <a:gd name="connsiteY2" fmla="*/ 0 h 1143012"/>
              <a:gd name="connsiteX3" fmla="*/ 0 w 2286026"/>
              <a:gd name="connsiteY3" fmla="*/ 1143013 h 114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26" h="1143012">
                <a:moveTo>
                  <a:pt x="0" y="1143013"/>
                </a:moveTo>
                <a:lnTo>
                  <a:pt x="2286026" y="1143013"/>
                </a:lnTo>
                <a:lnTo>
                  <a:pt x="1143013" y="0"/>
                </a:lnTo>
                <a:lnTo>
                  <a:pt x="0" y="1143013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EFDD5FEC-BF2E-84D8-04D4-81BD5074F91E}"/>
              </a:ext>
            </a:extLst>
          </p:cNvPr>
          <p:cNvSpPr/>
          <p:nvPr/>
        </p:nvSpPr>
        <p:spPr>
          <a:xfrm>
            <a:off x="3426477" y="-440"/>
            <a:ext cx="3429051" cy="3429052"/>
          </a:xfrm>
          <a:custGeom>
            <a:avLst/>
            <a:gdLst>
              <a:gd name="connsiteX0" fmla="*/ 2286035 w 2286035"/>
              <a:gd name="connsiteY0" fmla="*/ 0 h 2286036"/>
              <a:gd name="connsiteX1" fmla="*/ 2286036 w 2286035"/>
              <a:gd name="connsiteY1" fmla="*/ 2286036 h 2286036"/>
              <a:gd name="connsiteX2" fmla="*/ 0 w 2286035"/>
              <a:gd name="connsiteY2" fmla="*/ 2286037 h 2286036"/>
              <a:gd name="connsiteX3" fmla="*/ 2286035 w 2286035"/>
              <a:gd name="connsiteY3" fmla="*/ 0 h 228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35" h="2286036">
                <a:moveTo>
                  <a:pt x="2286035" y="0"/>
                </a:moveTo>
                <a:lnTo>
                  <a:pt x="2286036" y="2286036"/>
                </a:lnTo>
                <a:lnTo>
                  <a:pt x="0" y="2286037"/>
                </a:lnTo>
                <a:lnTo>
                  <a:pt x="2286035" y="0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0" name="Vrije vorm: vorm 39">
            <a:extLst>
              <a:ext uri="{FF2B5EF4-FFF2-40B4-BE49-F238E27FC236}">
                <a16:creationId xmlns:a16="http://schemas.microsoft.com/office/drawing/2014/main" id="{55E0E4CE-B506-9217-9B9E-E2343788D48A}"/>
              </a:ext>
            </a:extLst>
          </p:cNvPr>
          <p:cNvSpPr/>
          <p:nvPr/>
        </p:nvSpPr>
        <p:spPr>
          <a:xfrm rot="10800000">
            <a:off x="6855512" y="-441"/>
            <a:ext cx="5336487" cy="3429698"/>
          </a:xfrm>
          <a:custGeom>
            <a:avLst/>
            <a:gdLst>
              <a:gd name="connsiteX0" fmla="*/ 3631909 w 5336487"/>
              <a:gd name="connsiteY0" fmla="*/ 3429698 h 3429698"/>
              <a:gd name="connsiteX1" fmla="*/ 0 w 5336487"/>
              <a:gd name="connsiteY1" fmla="*/ 3429698 h 3429698"/>
              <a:gd name="connsiteX2" fmla="*/ 0 w 5336487"/>
              <a:gd name="connsiteY2" fmla="*/ 661 h 3429698"/>
              <a:gd name="connsiteX3" fmla="*/ 3621967 w 5336487"/>
              <a:gd name="connsiteY3" fmla="*/ 661 h 3429698"/>
              <a:gd name="connsiteX4" fmla="*/ 3621967 w 5336487"/>
              <a:gd name="connsiteY4" fmla="*/ 0 h 3429698"/>
              <a:gd name="connsiteX5" fmla="*/ 5336487 w 5336487"/>
              <a:gd name="connsiteY5" fmla="*/ 1714519 h 3429698"/>
              <a:gd name="connsiteX6" fmla="*/ 3797259 w 5336487"/>
              <a:gd name="connsiteY6" fmla="*/ 3420185 h 3429698"/>
              <a:gd name="connsiteX7" fmla="*/ 3631909 w 5336487"/>
              <a:gd name="connsiteY7" fmla="*/ 3428535 h 342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6487" h="3429698">
                <a:moveTo>
                  <a:pt x="3631909" y="3429698"/>
                </a:moveTo>
                <a:lnTo>
                  <a:pt x="0" y="3429698"/>
                </a:lnTo>
                <a:lnTo>
                  <a:pt x="0" y="661"/>
                </a:lnTo>
                <a:lnTo>
                  <a:pt x="3621967" y="661"/>
                </a:lnTo>
                <a:lnTo>
                  <a:pt x="3621967" y="0"/>
                </a:lnTo>
                <a:cubicBezTo>
                  <a:pt x="4568810" y="0"/>
                  <a:pt x="5336487" y="767676"/>
                  <a:pt x="5336487" y="1714519"/>
                </a:cubicBezTo>
                <a:cubicBezTo>
                  <a:pt x="5336487" y="2602184"/>
                  <a:pt x="4661774" y="3332378"/>
                  <a:pt x="3797259" y="3420185"/>
                </a:cubicBezTo>
                <a:lnTo>
                  <a:pt x="3631909" y="3428535"/>
                </a:lnTo>
                <a:close/>
              </a:path>
            </a:pathLst>
          </a:custGeom>
          <a:solidFill>
            <a:srgbClr val="D1E3F7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35" name="Vrije vorm: vorm 34">
            <a:extLst>
              <a:ext uri="{FF2B5EF4-FFF2-40B4-BE49-F238E27FC236}">
                <a16:creationId xmlns:a16="http://schemas.microsoft.com/office/drawing/2014/main" id="{93CB61FE-BA5E-9C16-E27A-507DA56512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55511" y="3428963"/>
            <a:ext cx="1714518" cy="3429037"/>
          </a:xfrm>
          <a:custGeom>
            <a:avLst/>
            <a:gdLst>
              <a:gd name="connsiteX0" fmla="*/ 0 w 1714518"/>
              <a:gd name="connsiteY0" fmla="*/ 0 h 3429037"/>
              <a:gd name="connsiteX1" fmla="*/ 1714518 w 1714518"/>
              <a:gd name="connsiteY1" fmla="*/ 1714519 h 3429037"/>
              <a:gd name="connsiteX2" fmla="*/ 0 w 1714518"/>
              <a:gd name="connsiteY2" fmla="*/ 3429037 h 342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18" h="3429037">
                <a:moveTo>
                  <a:pt x="0" y="0"/>
                </a:moveTo>
                <a:lnTo>
                  <a:pt x="1714518" y="1714519"/>
                </a:lnTo>
                <a:lnTo>
                  <a:pt x="0" y="34290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944F2E0D-CA5A-40AB-4146-4F789DB77E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6441" y="3428964"/>
            <a:ext cx="3429038" cy="3429036"/>
          </a:xfrm>
          <a:custGeom>
            <a:avLst/>
            <a:gdLst>
              <a:gd name="connsiteX0" fmla="*/ 1714519 w 3429038"/>
              <a:gd name="connsiteY0" fmla="*/ 0 h 3429036"/>
              <a:gd name="connsiteX1" fmla="*/ 3429038 w 3429038"/>
              <a:gd name="connsiteY1" fmla="*/ 1714519 h 3429036"/>
              <a:gd name="connsiteX2" fmla="*/ 1889819 w 3429038"/>
              <a:gd name="connsiteY2" fmla="*/ 3420186 h 3429036"/>
              <a:gd name="connsiteX3" fmla="*/ 1714550 w 3429038"/>
              <a:gd name="connsiteY3" fmla="*/ 3429036 h 3429036"/>
              <a:gd name="connsiteX4" fmla="*/ 1714489 w 3429038"/>
              <a:gd name="connsiteY4" fmla="*/ 3429036 h 3429036"/>
              <a:gd name="connsiteX5" fmla="*/ 1539219 w 3429038"/>
              <a:gd name="connsiteY5" fmla="*/ 3420186 h 3429036"/>
              <a:gd name="connsiteX6" fmla="*/ 0 w 3429038"/>
              <a:gd name="connsiteY6" fmla="*/ 1714519 h 3429036"/>
              <a:gd name="connsiteX7" fmla="*/ 1714519 w 3429038"/>
              <a:gd name="connsiteY7" fmla="*/ 0 h 342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38" h="3429036">
                <a:moveTo>
                  <a:pt x="1714519" y="0"/>
                </a:moveTo>
                <a:cubicBezTo>
                  <a:pt x="2661420" y="0"/>
                  <a:pt x="3429038" y="767616"/>
                  <a:pt x="3429038" y="1714519"/>
                </a:cubicBezTo>
                <a:cubicBezTo>
                  <a:pt x="3429038" y="2602241"/>
                  <a:pt x="2754376" y="3332385"/>
                  <a:pt x="1889819" y="3420186"/>
                </a:cubicBezTo>
                <a:lnTo>
                  <a:pt x="1714550" y="3429036"/>
                </a:lnTo>
                <a:lnTo>
                  <a:pt x="1714489" y="3429036"/>
                </a:lnTo>
                <a:lnTo>
                  <a:pt x="1539219" y="3420186"/>
                </a:lnTo>
                <a:cubicBezTo>
                  <a:pt x="674662" y="3332385"/>
                  <a:pt x="0" y="2602241"/>
                  <a:pt x="0" y="1714519"/>
                </a:cubicBezTo>
                <a:cubicBezTo>
                  <a:pt x="0" y="767616"/>
                  <a:pt x="767616" y="0"/>
                  <a:pt x="17145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C900A57-7926-24B7-9215-D2CE877694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55513" y="0"/>
            <a:ext cx="5336487" cy="3429257"/>
          </a:xfrm>
          <a:custGeom>
            <a:avLst/>
            <a:gdLst>
              <a:gd name="connsiteX0" fmla="*/ 1704578 w 5336487"/>
              <a:gd name="connsiteY0" fmla="*/ 0 h 3429257"/>
              <a:gd name="connsiteX1" fmla="*/ 5336487 w 5336487"/>
              <a:gd name="connsiteY1" fmla="*/ 0 h 3429257"/>
              <a:gd name="connsiteX2" fmla="*/ 5336487 w 5336487"/>
              <a:gd name="connsiteY2" fmla="*/ 3428596 h 3429257"/>
              <a:gd name="connsiteX3" fmla="*/ 1714520 w 5336487"/>
              <a:gd name="connsiteY3" fmla="*/ 3428596 h 3429257"/>
              <a:gd name="connsiteX4" fmla="*/ 1714520 w 5336487"/>
              <a:gd name="connsiteY4" fmla="*/ 3429257 h 3429257"/>
              <a:gd name="connsiteX5" fmla="*/ 0 w 5336487"/>
              <a:gd name="connsiteY5" fmla="*/ 1714738 h 3429257"/>
              <a:gd name="connsiteX6" fmla="*/ 1539228 w 5336487"/>
              <a:gd name="connsiteY6" fmla="*/ 9072 h 3429257"/>
              <a:gd name="connsiteX7" fmla="*/ 1704578 w 5336487"/>
              <a:gd name="connsiteY7" fmla="*/ 722 h 342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6487" h="3429257">
                <a:moveTo>
                  <a:pt x="1704578" y="0"/>
                </a:moveTo>
                <a:lnTo>
                  <a:pt x="5336487" y="0"/>
                </a:lnTo>
                <a:lnTo>
                  <a:pt x="5336487" y="3428596"/>
                </a:lnTo>
                <a:lnTo>
                  <a:pt x="1714520" y="3428596"/>
                </a:lnTo>
                <a:lnTo>
                  <a:pt x="1714520" y="3429257"/>
                </a:lnTo>
                <a:cubicBezTo>
                  <a:pt x="767677" y="3429257"/>
                  <a:pt x="0" y="2661581"/>
                  <a:pt x="0" y="1714738"/>
                </a:cubicBezTo>
                <a:cubicBezTo>
                  <a:pt x="0" y="827073"/>
                  <a:pt x="674713" y="96879"/>
                  <a:pt x="1539228" y="9072"/>
                </a:cubicBezTo>
                <a:lnTo>
                  <a:pt x="1704578" y="7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A7F62A91-6B15-C9EE-382F-86A659D572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6450" y="0"/>
            <a:ext cx="3429053" cy="3428614"/>
          </a:xfrm>
          <a:custGeom>
            <a:avLst/>
            <a:gdLst>
              <a:gd name="connsiteX0" fmla="*/ 3428611 w 3429053"/>
              <a:gd name="connsiteY0" fmla="*/ 0 h 3428614"/>
              <a:gd name="connsiteX1" fmla="*/ 3429051 w 3429053"/>
              <a:gd name="connsiteY1" fmla="*/ 0 h 3428614"/>
              <a:gd name="connsiteX2" fmla="*/ 3429053 w 3429053"/>
              <a:gd name="connsiteY2" fmla="*/ 3428612 h 3428614"/>
              <a:gd name="connsiteX3" fmla="*/ 0 w 3429053"/>
              <a:gd name="connsiteY3" fmla="*/ 3428614 h 342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53" h="3428614">
                <a:moveTo>
                  <a:pt x="3428611" y="0"/>
                </a:moveTo>
                <a:lnTo>
                  <a:pt x="3429051" y="0"/>
                </a:lnTo>
                <a:lnTo>
                  <a:pt x="3429053" y="3428612"/>
                </a:lnTo>
                <a:lnTo>
                  <a:pt x="0" y="34286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58899A0D-0B1B-CA05-4E14-E7890944FE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429036" cy="3429037"/>
          </a:xfrm>
          <a:custGeom>
            <a:avLst/>
            <a:gdLst>
              <a:gd name="connsiteX0" fmla="*/ 0 w 3429036"/>
              <a:gd name="connsiteY0" fmla="*/ 0 h 3429037"/>
              <a:gd name="connsiteX1" fmla="*/ 3429036 w 3429036"/>
              <a:gd name="connsiteY1" fmla="*/ 0 h 3429037"/>
              <a:gd name="connsiteX2" fmla="*/ 3429036 w 3429036"/>
              <a:gd name="connsiteY2" fmla="*/ 3429037 h 3429037"/>
              <a:gd name="connsiteX3" fmla="*/ 0 w 3429036"/>
              <a:gd name="connsiteY3" fmla="*/ 3429037 h 3429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36" h="3429037">
                <a:moveTo>
                  <a:pt x="0" y="0"/>
                </a:moveTo>
                <a:lnTo>
                  <a:pt x="3429036" y="0"/>
                </a:lnTo>
                <a:lnTo>
                  <a:pt x="3429036" y="3429037"/>
                </a:lnTo>
                <a:lnTo>
                  <a:pt x="0" y="342903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49759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10393017" y="0"/>
            <a:ext cx="179898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3A5B7-F7A1-2A81-B060-4471930D9C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2405" y="757378"/>
            <a:ext cx="1460500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F35CCA02-3568-3A02-9680-855D34061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19537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96FC90C2-ACA2-ACD2-664D-241450A0F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01091"/>
            <a:ext cx="9242337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45970DDB-F780-F654-B656-A255BAD23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79"/>
            <a:ext cx="9242337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86472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9488557" y="0"/>
            <a:ext cx="270344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67E2520-EB25-E635-21F8-8F668D2E9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67944" y="757378"/>
            <a:ext cx="2325273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D9F44B1-96BA-0F24-91E5-497E329BA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41232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F22773E1-EE86-D3C8-8681-299234165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1" y="1801091"/>
            <a:ext cx="8364032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02CEE4D8-5BA1-708A-F47A-1B7E5DCA0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8364032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0752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8951843" y="0"/>
            <a:ext cx="324015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A0A8831-D115-3A53-5004-562A479AA5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1230" y="757378"/>
            <a:ext cx="2871925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4D9A6534-87C9-875C-70B6-EE6BA26B1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62060" y="6596579"/>
            <a:ext cx="4088593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7A6F77A0-0872-05E8-6608-B7874EBEA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1" y="1801091"/>
            <a:ext cx="7834641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E58E1DB6-8073-7EF5-6D6A-7600FB122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7834641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550689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E83433-073D-FAD0-8CBF-5DDC296A90B1}"/>
              </a:ext>
            </a:extLst>
          </p:cNvPr>
          <p:cNvSpPr/>
          <p:nvPr userDrawn="1"/>
        </p:nvSpPr>
        <p:spPr>
          <a:xfrm>
            <a:off x="8047383" y="0"/>
            <a:ext cx="414461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B02C5CF-7565-E7B3-8279-F453CE14D5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6771" y="757378"/>
            <a:ext cx="3726690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ED348FBD-2F76-BA4B-3558-FE1A05673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4044" y="6596579"/>
            <a:ext cx="4029929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F4E8261F-AC04-FE49-3991-56F4FE954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1" y="1801091"/>
            <a:ext cx="6872115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314A52BB-D8EE-E2FF-7130-A29D9920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6872115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10211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F468A8-737A-DF6D-C79B-096FBA540272}"/>
              </a:ext>
            </a:extLst>
          </p:cNvPr>
          <p:cNvSpPr/>
          <p:nvPr userDrawn="1"/>
        </p:nvSpPr>
        <p:spPr>
          <a:xfrm>
            <a:off x="7527636" y="0"/>
            <a:ext cx="4664364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5B297B7-87E9-B5B5-95F1-7205E20B42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07023" y="757379"/>
            <a:ext cx="4207885" cy="580153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1B8C0EA-8405-6130-2362-1597F4DDA8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95065" y="6596579"/>
            <a:ext cx="4055479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6488265E-8160-5992-6D73-2B73BAC1A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1" y="1801091"/>
            <a:ext cx="6458543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7E9EE4A0-972A-A7F6-4EE3-D10E9A0DF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645854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40197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D671F49-0887-DA69-3DA1-413951348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9321" y="6596579"/>
            <a:ext cx="4374503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9D5898-A1BE-FE2F-D91C-486F5259D282}"/>
              </a:ext>
            </a:extLst>
          </p:cNvPr>
          <p:cNvSpPr/>
          <p:nvPr userDrawn="1"/>
        </p:nvSpPr>
        <p:spPr>
          <a:xfrm>
            <a:off x="6407408" y="0"/>
            <a:ext cx="5784592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86F87-7F7F-BF3F-D31C-CA51F48BA4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2217" y="757379"/>
            <a:ext cx="5270918" cy="580153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080F6F6E-E143-0931-E684-7672A62E6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1" y="1801091"/>
            <a:ext cx="5281823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E9F72359-46EA-4AB3-5334-6B88D853B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757379"/>
            <a:ext cx="5281823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83310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179898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3A5B7-F7A1-2A81-B060-4471930D9C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8" y="757378"/>
            <a:ext cx="1460500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21265A45-647C-3886-BF94-32A55722A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CDA8A352-CDFA-8CF9-C554-7EFAFA560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028" y="1801091"/>
            <a:ext cx="922691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5319A237-3E05-DB35-9CDA-0EA12A4F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28" y="757379"/>
            <a:ext cx="9226910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160677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2703443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67E2520-EB25-E635-21F8-8F668D2E9C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757379"/>
            <a:ext cx="2325273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9182200-04F5-D139-43B1-870EB7BD1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1C0DAAA-748F-39BD-BC59-4E9CB5163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9762" y="1801091"/>
            <a:ext cx="8400176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A2ED5315-825C-6772-C3B6-A75E428F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762" y="757379"/>
            <a:ext cx="8400176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51604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324015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A0A8831-D115-3A53-5004-562A479AA5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7" y="757378"/>
            <a:ext cx="2871925" cy="57895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F960804-4A6D-D143-5D25-C558E1C5B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CD9E1A24-DB3C-F6EC-A97E-85C999D78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816" y="1801091"/>
            <a:ext cx="7844122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E88563FD-7477-61E2-3EDF-F291B982D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816" y="757379"/>
            <a:ext cx="7844122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80202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59F41D-D72F-FEDC-A7E6-088E2230AB0A}"/>
              </a:ext>
            </a:extLst>
          </p:cNvPr>
          <p:cNvSpPr/>
          <p:nvPr userDrawn="1"/>
        </p:nvSpPr>
        <p:spPr>
          <a:xfrm>
            <a:off x="0" y="0"/>
            <a:ext cx="4144617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A03C8C-655D-7451-C879-3DDEE48C56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388" y="757379"/>
            <a:ext cx="3726690" cy="57587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D22A261-537D-62EE-35EE-1AB8F101F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A9E01B0-3826-14AA-D910-0F2FE0F2F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930" y="1801091"/>
            <a:ext cx="6905008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D53AD50B-09B7-F639-0566-9317E2F2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930" y="757379"/>
            <a:ext cx="690500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53760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649EB1D-971E-E4E2-3CB7-024C78164081}"/>
              </a:ext>
            </a:extLst>
          </p:cNvPr>
          <p:cNvSpPr/>
          <p:nvPr userDrawn="1"/>
        </p:nvSpPr>
        <p:spPr>
          <a:xfrm>
            <a:off x="0" y="0"/>
            <a:ext cx="4664364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E55A908-64FF-F9CF-24B3-3A95B5B406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387" y="757379"/>
            <a:ext cx="4207885" cy="580153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3480D1DE-C024-AA5F-EA1A-49AEE8BA5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5D18E434-AAC6-8234-A7AA-79F638485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130" y="1801091"/>
            <a:ext cx="6447808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7BE582C2-A152-0361-BD1A-A59AEEDC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130" y="757379"/>
            <a:ext cx="644780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62617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7C9DBB-B16D-33E3-8D54-51CC5DA0DCBE}"/>
              </a:ext>
            </a:extLst>
          </p:cNvPr>
          <p:cNvSpPr/>
          <p:nvPr userDrawn="1"/>
        </p:nvSpPr>
        <p:spPr>
          <a:xfrm>
            <a:off x="-19896" y="0"/>
            <a:ext cx="5784592" cy="6858000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B59FCA4-BDEC-A9A7-385B-4259D20730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4913" y="757379"/>
            <a:ext cx="5270918" cy="5801536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C051C24-ED41-E969-23B4-DB87FAB58D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6A464F73-8228-CE17-F991-8ECD73CBE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01091"/>
            <a:ext cx="5343938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B62EF579-30C1-3F2A-174E-6E7B1E98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57379"/>
            <a:ext cx="5343938" cy="368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530070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7F5925E-98AA-0FE4-C000-F64D8B4F70E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2162" y="647700"/>
            <a:ext cx="10647776" cy="577297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59008D4-5F91-DF54-91D9-F9C33BC6C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5138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41387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wid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294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826D-2851-4ED8-5787-389318C3E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5558589"/>
            <a:ext cx="5616000" cy="531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131B6-8527-E94A-9535-3CA6BE60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64A7-643B-EC47-9956-B96146C87D8A}" type="datetime3">
              <a:rPr lang="en-US" smtClean="0"/>
              <a:t>11 August 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F3B65-56F9-3C81-53CE-C06BFEF5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C0029-D788-FC21-4BE8-53D5B50B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A3DBF50-79D6-BBB6-8EA5-EBEC06B9D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428996"/>
            <a:ext cx="5616000" cy="200927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1">
                <a:solidFill>
                  <a:schemeClr val="bg1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jdelijke aanduiding voor tekst 26">
            <a:extLst>
              <a:ext uri="{FF2B5EF4-FFF2-40B4-BE49-F238E27FC236}">
                <a16:creationId xmlns:a16="http://schemas.microsoft.com/office/drawing/2014/main" id="{4B697287-058B-C122-ADD1-324BA5D628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8655" y="288000"/>
            <a:ext cx="3433345" cy="4375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647031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B2F92-7B2C-3298-996A-E15BB2C0B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90D3667-A3D9-AD08-1AB2-30B39FE7C1A7}"/>
              </a:ext>
            </a:extLst>
          </p:cNvPr>
          <p:cNvSpPr txBox="1">
            <a:spLocks/>
          </p:cNvSpPr>
          <p:nvPr userDrawn="1"/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Source</a:t>
            </a:r>
            <a:endParaRPr lang="en-BE" dirty="0"/>
          </a:p>
        </p:txBody>
      </p:sp>
      <p:sp>
        <p:nvSpPr>
          <p:cNvPr id="2" name="Tijdelijke aanduiding voor inhoud 15">
            <a:extLst>
              <a:ext uri="{FF2B5EF4-FFF2-40B4-BE49-F238E27FC236}">
                <a16:creationId xmlns:a16="http://schemas.microsoft.com/office/drawing/2014/main" id="{B46E43A1-ADB9-95E5-04AC-11A389F0133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2000" y="1941197"/>
            <a:ext cx="10608000" cy="4311812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FA6AB9BD-042E-E2F1-A701-78009F09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479501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B2F92-7B2C-3298-996A-E15BB2C0B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805E8474-5B0E-E124-BFAF-4844ACFE1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4" name="Tijdelijke aanduiding voor inhoud 15">
            <a:extLst>
              <a:ext uri="{FF2B5EF4-FFF2-40B4-BE49-F238E27FC236}">
                <a16:creationId xmlns:a16="http://schemas.microsoft.com/office/drawing/2014/main" id="{9215E867-B0EB-496A-93A7-9728CAA121C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92000" y="1941197"/>
            <a:ext cx="10608000" cy="4311812"/>
          </a:xfrm>
        </p:spPr>
        <p:txBody>
          <a:bodyPr/>
          <a:lstStyle>
            <a:lvl1pPr>
              <a:buClr>
                <a:schemeClr val="bg1"/>
              </a:buClr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A112FF8A-CCA0-B37F-7A78-9FD66B7C897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2000" y="1370911"/>
            <a:ext cx="10608000" cy="3617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FFD731DB-42AD-D83F-981B-C0DE6FFBD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0104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4925F7-3367-5E1C-72A7-0F7C7D5098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428996"/>
            <a:ext cx="5616000" cy="2628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1">
                <a:solidFill>
                  <a:schemeClr val="bg1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172C627-6B22-1CE4-C94A-AD37FEE63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000" y="288000"/>
            <a:ext cx="914400" cy="485775"/>
          </a:xfrm>
          <a:prstGeom prst="rect">
            <a:avLst/>
          </a:prstGeom>
        </p:spPr>
      </p:pic>
      <p:sp>
        <p:nvSpPr>
          <p:cNvPr id="3" name="Tijdelijke aanduiding voor tekst 26">
            <a:extLst>
              <a:ext uri="{FF2B5EF4-FFF2-40B4-BE49-F238E27FC236}">
                <a16:creationId xmlns:a16="http://schemas.microsoft.com/office/drawing/2014/main" id="{3323596C-789A-A39A-B269-94D6937570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8655" y="288000"/>
            <a:ext cx="3433345" cy="57232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descriptor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5189441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8F33D-5F9F-00A1-D77B-C5C3EEA5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93003954-839D-1776-5EF0-AD7BF1FD8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54A04D59-ED64-0F8F-617B-0BEF4A7E2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941197"/>
            <a:ext cx="5039999" cy="4311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E68B81AE-A8D5-E5D4-87B3-F7D695369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AD41C20-41A5-FFF8-17E5-51E622655AE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941197"/>
            <a:ext cx="5040000" cy="431413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237874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ACFE9-D268-1EBA-E044-59905DB4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85737F8-4D95-B066-E803-42D9D3D0F23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40E9922D-18A2-6F35-001A-E04A4A5D3F4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791999" y="1382389"/>
            <a:ext cx="5040001" cy="3225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E2C082A3-748F-F0DF-4F1D-1F413B0F08C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59998" y="1382388"/>
            <a:ext cx="5040001" cy="3225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FAAF8005-DC05-D4ED-A592-EEDC70687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941197"/>
            <a:ext cx="5040000" cy="431413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96F87B5B-2C0A-D4DB-4B60-4CF7A034941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60002" y="1941197"/>
            <a:ext cx="5040000" cy="431413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C24388A5-0196-754A-2A87-B3F1FD60A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008953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B2F1A5-44AA-08B6-A50B-FDE8D45D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12C1B829-E238-DD18-9F06-F4862278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351769DA-ACF8-90BA-0CFF-A238EA64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571108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137-F659-AB18-36EF-73535002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4E7CCCB-5C3F-FA75-C118-80A74BA88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2843797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C5267-3D0C-8EC7-0B91-6B6047825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62359"/>
            <a:ext cx="6172200" cy="529869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8969B-3805-D353-DCB3-08F91A2A1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BC461-9EC7-9AD5-72BE-745BD82F5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CF1BAF7-399A-67BD-F9C1-C62C33472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1D3A1113-94C6-4D63-3C96-C8817169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562358"/>
            <a:ext cx="3932236" cy="1201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53281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C5267-3D0C-8EC7-0B91-6B6047825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562359"/>
            <a:ext cx="6319837" cy="529869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8969B-3805-D353-DCB3-08F91A2A1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2A4BF-1BCF-39DC-CAB5-AC68B2D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D181-17CB-9643-BAE3-0A13FB3FCFCA}" type="datetime3">
              <a:rPr lang="en-US" smtClean="0"/>
              <a:t>11 August 2026</a:t>
            </a:fld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BC461-9EC7-9AD5-72BE-745BD82F5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4BA4AC84-1405-CA1E-CFC9-50024984F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13AF865A-E5D6-3156-0A51-DDD67943F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562358"/>
            <a:ext cx="3932236" cy="1201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49553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0B40F6-FC3E-14FA-864B-33021BBA7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62359"/>
            <a:ext cx="6172200" cy="5298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CF827-5F86-5226-5A13-B73B8CC4B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DF68F-5F09-B299-65CF-F26300A73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3BF1-40C6-5F4A-95A3-00B6F5CE6D28}" type="datetime3">
              <a:rPr lang="en-US" smtClean="0"/>
              <a:t>11 August 2026</a:t>
            </a:fld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EE902-8C2F-4383-B727-620DFE6F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201D6AEB-E8F6-B61A-C3DA-83CA7EBC2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ECB025F1-2A39-0A38-A50D-3E2C84E2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562358"/>
            <a:ext cx="3932236" cy="1201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15876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0B40F6-FC3E-14FA-864B-33021BBA7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6763" y="457201"/>
            <a:ext cx="631983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CF827-5F86-5226-5A13-B73B8CC4B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19975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DF68F-5F09-B299-65CF-F26300A73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DBAF2-97BD-3744-8862-3F28DBB8EE84}" type="datetime3">
              <a:rPr lang="en-US" smtClean="0"/>
              <a:t>11 August 2026</a:t>
            </a:fld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EE902-8C2F-4383-B727-620DFE6F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C616B-0842-F943-ABDB-00B741DDA2D5}" type="slidenum">
              <a:rPr lang="en-BE" smtClean="0"/>
              <a:t>‹#›</a:t>
            </a:fld>
            <a:endParaRPr lang="en-BE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11400260-40C7-D817-398C-D2371C1DB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6" name="Tijdelijke aanduiding voor titel 1">
            <a:extLst>
              <a:ext uri="{FF2B5EF4-FFF2-40B4-BE49-F238E27FC236}">
                <a16:creationId xmlns:a16="http://schemas.microsoft.com/office/drawing/2014/main" id="{85F29DE4-26CF-D631-1C57-CA8EA917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562358"/>
            <a:ext cx="3932236" cy="1201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0123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7F5925E-98AA-0FE4-C000-F64D8B4F70E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2162" y="647700"/>
            <a:ext cx="10607675" cy="5562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add image</a:t>
            </a:r>
          </a:p>
          <a:p>
            <a:endParaRPr lang="nl-NL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817C876-5F4A-0E26-9875-C7E323A91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67989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widt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415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- Ligh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ep 39">
            <a:extLst>
              <a:ext uri="{FF2B5EF4-FFF2-40B4-BE49-F238E27FC236}">
                <a16:creationId xmlns:a16="http://schemas.microsoft.com/office/drawing/2014/main" id="{CEECD2BF-9A47-1D71-56C2-A9741D6E7672}"/>
              </a:ext>
            </a:extLst>
          </p:cNvPr>
          <p:cNvGrpSpPr/>
          <p:nvPr/>
        </p:nvGrpSpPr>
        <p:grpSpPr>
          <a:xfrm>
            <a:off x="0" y="0"/>
            <a:ext cx="12194630" cy="4879630"/>
            <a:chOff x="0" y="0"/>
            <a:chExt cx="12194630" cy="4879630"/>
          </a:xfrm>
        </p:grpSpPr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4A604E13-2276-D5DE-3D58-6EFB8E3967FB}"/>
                </a:ext>
              </a:extLst>
            </p:cNvPr>
            <p:cNvSpPr/>
            <p:nvPr/>
          </p:nvSpPr>
          <p:spPr>
            <a:xfrm>
              <a:off x="0" y="2439819"/>
              <a:ext cx="2439811" cy="2439811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1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1" y="1774281"/>
                    <a:pt x="1" y="1143013"/>
                  </a:cubicBezTo>
                  <a:cubicBezTo>
                    <a:pt x="1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rgbClr val="00A14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50B16225-2A86-355A-C1EF-3C85ECF0C92D}"/>
                </a:ext>
              </a:extLst>
            </p:cNvPr>
            <p:cNvSpPr/>
            <p:nvPr/>
          </p:nvSpPr>
          <p:spPr>
            <a:xfrm rot="2700000">
              <a:off x="7672321" y="2796523"/>
              <a:ext cx="1725199" cy="1725199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932E4208-D2A2-676D-678E-A1239FD82EAD}"/>
                </a:ext>
              </a:extLst>
            </p:cNvPr>
            <p:cNvSpPr/>
            <p:nvPr/>
          </p:nvSpPr>
          <p:spPr>
            <a:xfrm>
              <a:off x="7311261" y="8"/>
              <a:ext cx="2439811" cy="2439811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3E396590-C55C-AB05-C09C-CBC7682089C4}"/>
                </a:ext>
              </a:extLst>
            </p:cNvPr>
            <p:cNvSpPr/>
            <p:nvPr/>
          </p:nvSpPr>
          <p:spPr>
            <a:xfrm rot="10800000">
              <a:off x="4872558" y="613"/>
              <a:ext cx="1219906" cy="2439811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AF90BB61-5185-C0DC-63FB-D081F17674B4}"/>
                </a:ext>
              </a:extLst>
            </p:cNvPr>
            <p:cNvSpPr/>
            <p:nvPr/>
          </p:nvSpPr>
          <p:spPr>
            <a:xfrm rot="10800000">
              <a:off x="4875204" y="2439816"/>
              <a:ext cx="2439813" cy="2439814"/>
            </a:xfrm>
            <a:custGeom>
              <a:avLst/>
              <a:gdLst>
                <a:gd name="connsiteX0" fmla="*/ 1 w 2286027"/>
                <a:gd name="connsiteY0" fmla="*/ 2286028 h 2286028"/>
                <a:gd name="connsiteX1" fmla="*/ 1 w 2286027"/>
                <a:gd name="connsiteY1" fmla="*/ 2285457 h 2286028"/>
                <a:gd name="connsiteX2" fmla="*/ 1 w 2286027"/>
                <a:gd name="connsiteY2" fmla="*/ 2 h 2286028"/>
                <a:gd name="connsiteX3" fmla="*/ 285709 w 2286027"/>
                <a:gd name="connsiteY3" fmla="*/ 285709 h 2286028"/>
                <a:gd name="connsiteX4" fmla="*/ 0 w 2286027"/>
                <a:gd name="connsiteY4" fmla="*/ 0 h 2286028"/>
                <a:gd name="connsiteX5" fmla="*/ 2286026 w 2286027"/>
                <a:gd name="connsiteY5" fmla="*/ 0 h 2286028"/>
                <a:gd name="connsiteX6" fmla="*/ 1143300 w 2286027"/>
                <a:gd name="connsiteY6" fmla="*/ 1142728 h 2286028"/>
                <a:gd name="connsiteX7" fmla="*/ 2286027 w 2286027"/>
                <a:gd name="connsiteY7" fmla="*/ 2285457 h 2286028"/>
                <a:gd name="connsiteX8" fmla="*/ 572 w 2286027"/>
                <a:gd name="connsiteY8" fmla="*/ 2285457 h 228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027" h="2286028">
                  <a:moveTo>
                    <a:pt x="1" y="2286028"/>
                  </a:moveTo>
                  <a:lnTo>
                    <a:pt x="1" y="2285457"/>
                  </a:lnTo>
                  <a:lnTo>
                    <a:pt x="1" y="2"/>
                  </a:lnTo>
                  <a:lnTo>
                    <a:pt x="285709" y="285709"/>
                  </a:lnTo>
                  <a:lnTo>
                    <a:pt x="0" y="0"/>
                  </a:lnTo>
                  <a:lnTo>
                    <a:pt x="2286026" y="0"/>
                  </a:lnTo>
                  <a:lnTo>
                    <a:pt x="1143300" y="1142728"/>
                  </a:lnTo>
                  <a:lnTo>
                    <a:pt x="2286027" y="2285457"/>
                  </a:lnTo>
                  <a:lnTo>
                    <a:pt x="572" y="2285457"/>
                  </a:lnTo>
                  <a:close/>
                </a:path>
              </a:pathLst>
            </a:custGeom>
            <a:solidFill>
              <a:srgbClr val="FBB70C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ACB0736F-C937-0D79-5740-25E3AEBA6F2D}"/>
                </a:ext>
              </a:extLst>
            </p:cNvPr>
            <p:cNvSpPr/>
            <p:nvPr/>
          </p:nvSpPr>
          <p:spPr>
            <a:xfrm>
              <a:off x="0" y="0"/>
              <a:ext cx="4872558" cy="2440421"/>
            </a:xfrm>
            <a:custGeom>
              <a:avLst/>
              <a:gdLst>
                <a:gd name="connsiteX0" fmla="*/ 2279394 w 4565431"/>
                <a:gd name="connsiteY0" fmla="*/ 0 h 2286596"/>
                <a:gd name="connsiteX1" fmla="*/ 2279964 w 4565431"/>
                <a:gd name="connsiteY1" fmla="*/ 570 h 2286596"/>
                <a:gd name="connsiteX2" fmla="*/ 2286026 w 4565431"/>
                <a:gd name="connsiteY2" fmla="*/ 570 h 2286596"/>
                <a:gd name="connsiteX3" fmla="*/ 2286026 w 4565431"/>
                <a:gd name="connsiteY3" fmla="*/ 6632 h 2286596"/>
                <a:gd name="connsiteX4" fmla="*/ 4565431 w 4565431"/>
                <a:gd name="connsiteY4" fmla="*/ 2286036 h 2286596"/>
                <a:gd name="connsiteX5" fmla="*/ 2286026 w 4565431"/>
                <a:gd name="connsiteY5" fmla="*/ 2286036 h 2286596"/>
                <a:gd name="connsiteX6" fmla="*/ 2286026 w 4565431"/>
                <a:gd name="connsiteY6" fmla="*/ 2286596 h 2286596"/>
                <a:gd name="connsiteX7" fmla="*/ 0 w 4565431"/>
                <a:gd name="connsiteY7" fmla="*/ 2286596 h 2286596"/>
                <a:gd name="connsiteX8" fmla="*/ 0 w 4565431"/>
                <a:gd name="connsiteY8" fmla="*/ 570 h 2286596"/>
                <a:gd name="connsiteX9" fmla="*/ 2279394 w 4565431"/>
                <a:gd name="connsiteY9" fmla="*/ 570 h 228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65431" h="2286596">
                  <a:moveTo>
                    <a:pt x="2279394" y="0"/>
                  </a:moveTo>
                  <a:lnTo>
                    <a:pt x="2279964" y="570"/>
                  </a:lnTo>
                  <a:lnTo>
                    <a:pt x="2286026" y="570"/>
                  </a:lnTo>
                  <a:lnTo>
                    <a:pt x="2286026" y="6632"/>
                  </a:lnTo>
                  <a:lnTo>
                    <a:pt x="4565431" y="2286036"/>
                  </a:lnTo>
                  <a:lnTo>
                    <a:pt x="2286026" y="2286036"/>
                  </a:lnTo>
                  <a:lnTo>
                    <a:pt x="2286026" y="2286596"/>
                  </a:lnTo>
                  <a:lnTo>
                    <a:pt x="0" y="2286596"/>
                  </a:lnTo>
                  <a:lnTo>
                    <a:pt x="0" y="570"/>
                  </a:lnTo>
                  <a:lnTo>
                    <a:pt x="2279394" y="57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 dirty="0"/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5B3C7FC6-6A7E-E043-68F3-56D53C32BB11}"/>
                </a:ext>
              </a:extLst>
            </p:cNvPr>
            <p:cNvSpPr/>
            <p:nvPr/>
          </p:nvSpPr>
          <p:spPr>
            <a:xfrm>
              <a:off x="9752177" y="0"/>
              <a:ext cx="2439823" cy="2439823"/>
            </a:xfrm>
            <a:custGeom>
              <a:avLst/>
              <a:gdLst>
                <a:gd name="connsiteX0" fmla="*/ 2286037 w 2286036"/>
                <a:gd name="connsiteY0" fmla="*/ 2286036 h 2286036"/>
                <a:gd name="connsiteX1" fmla="*/ 0 w 2286036"/>
                <a:gd name="connsiteY1" fmla="*/ 2286036 h 2286036"/>
                <a:gd name="connsiteX2" fmla="*/ 0 w 2286036"/>
                <a:gd name="connsiteY2" fmla="*/ 0 h 2286036"/>
                <a:gd name="connsiteX3" fmla="*/ 2286037 w 2286036"/>
                <a:gd name="connsiteY3" fmla="*/ 2286036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6" h="2286036">
                  <a:moveTo>
                    <a:pt x="2286037" y="2286036"/>
                  </a:moveTo>
                  <a:lnTo>
                    <a:pt x="0" y="2286036"/>
                  </a:lnTo>
                  <a:lnTo>
                    <a:pt x="0" y="0"/>
                  </a:lnTo>
                  <a:lnTo>
                    <a:pt x="2286037" y="22860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AFDE8D17-CD25-7646-CC4C-27DFCCFB0280}"/>
                </a:ext>
              </a:extLst>
            </p:cNvPr>
            <p:cNvSpPr/>
            <p:nvPr/>
          </p:nvSpPr>
          <p:spPr>
            <a:xfrm rot="10800000">
              <a:off x="6092462" y="613"/>
              <a:ext cx="1219906" cy="2439811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A7945D03-EA2E-4FB5-8E42-F59066C61B3E}"/>
                </a:ext>
              </a:extLst>
            </p:cNvPr>
            <p:cNvSpPr/>
            <p:nvPr/>
          </p:nvSpPr>
          <p:spPr>
            <a:xfrm rot="10800000">
              <a:off x="2436503" y="2439818"/>
              <a:ext cx="2439811" cy="2439811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2516F00-7ED7-FE84-D266-6A5DACB99F01}"/>
                </a:ext>
              </a:extLst>
            </p:cNvPr>
            <p:cNvSpPr/>
            <p:nvPr/>
          </p:nvSpPr>
          <p:spPr>
            <a:xfrm rot="5400000">
              <a:off x="9144314" y="3049175"/>
              <a:ext cx="2439811" cy="1219905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A1C734B7-E992-C88B-C79D-5443B20BFF34}"/>
                </a:ext>
              </a:extLst>
            </p:cNvPr>
            <p:cNvSpPr/>
            <p:nvPr/>
          </p:nvSpPr>
          <p:spPr>
            <a:xfrm rot="16200000">
              <a:off x="10364772" y="3049175"/>
              <a:ext cx="2439811" cy="1219905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30" name="Tijdelijke aanduiding voor tekst 26">
            <a:extLst>
              <a:ext uri="{FF2B5EF4-FFF2-40B4-BE49-F238E27FC236}">
                <a16:creationId xmlns:a16="http://schemas.microsoft.com/office/drawing/2014/main" id="{040DDA4E-DCB6-FDBA-CC4C-07183759BB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7496" y="5902566"/>
            <a:ext cx="5814872" cy="56237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br>
              <a:rPr lang="nl-NL" dirty="0"/>
            </a:br>
            <a:r>
              <a:rPr lang="nl-NL" dirty="0"/>
              <a:t>contact information</a:t>
            </a:r>
          </a:p>
        </p:txBody>
      </p:sp>
      <p:sp>
        <p:nvSpPr>
          <p:cNvPr id="36" name="Vrije vorm: vorm 35">
            <a:extLst>
              <a:ext uri="{FF2B5EF4-FFF2-40B4-BE49-F238E27FC236}">
                <a16:creationId xmlns:a16="http://schemas.microsoft.com/office/drawing/2014/main" id="{457BF113-0FED-881D-D3F9-480737E7A0DD}"/>
              </a:ext>
            </a:extLst>
          </p:cNvPr>
          <p:cNvSpPr>
            <a:spLocks noChangeAspect="1"/>
          </p:cNvSpPr>
          <p:nvPr/>
        </p:nvSpPr>
        <p:spPr>
          <a:xfrm>
            <a:off x="791995" y="5902566"/>
            <a:ext cx="487174" cy="485893"/>
          </a:xfrm>
          <a:custGeom>
            <a:avLst/>
            <a:gdLst>
              <a:gd name="connsiteX0" fmla="*/ 1257492 w 2520001"/>
              <a:gd name="connsiteY0" fmla="*/ 0 h 2513375"/>
              <a:gd name="connsiteX1" fmla="*/ 1887492 w 2520001"/>
              <a:gd name="connsiteY1" fmla="*/ 630000 h 2513375"/>
              <a:gd name="connsiteX2" fmla="*/ 1384459 w 2520001"/>
              <a:gd name="connsiteY2" fmla="*/ 1247201 h 2513375"/>
              <a:gd name="connsiteX3" fmla="*/ 1302120 w 2520001"/>
              <a:gd name="connsiteY3" fmla="*/ 1255502 h 2513375"/>
              <a:gd name="connsiteX4" fmla="*/ 1388821 w 2520001"/>
              <a:gd name="connsiteY4" fmla="*/ 1259881 h 2513375"/>
              <a:gd name="connsiteX5" fmla="*/ 2520001 w 2520001"/>
              <a:gd name="connsiteY5" fmla="*/ 2513375 h 2513375"/>
              <a:gd name="connsiteX6" fmla="*/ 0 w 2520001"/>
              <a:gd name="connsiteY6" fmla="*/ 2513375 h 2513375"/>
              <a:gd name="connsiteX7" fmla="*/ 1131180 w 2520001"/>
              <a:gd name="connsiteY7" fmla="*/ 1259881 h 2513375"/>
              <a:gd name="connsiteX8" fmla="*/ 1214539 w 2520001"/>
              <a:gd name="connsiteY8" fmla="*/ 1255671 h 2513375"/>
              <a:gd name="connsiteX9" fmla="*/ 1130525 w 2520001"/>
              <a:gd name="connsiteY9" fmla="*/ 1247201 h 2513375"/>
              <a:gd name="connsiteX10" fmla="*/ 627492 w 2520001"/>
              <a:gd name="connsiteY10" fmla="*/ 630000 h 2513375"/>
              <a:gd name="connsiteX11" fmla="*/ 1257492 w 2520001"/>
              <a:gd name="connsiteY11" fmla="*/ 0 h 251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0001" h="2513375">
                <a:moveTo>
                  <a:pt x="1257492" y="0"/>
                </a:moveTo>
                <a:cubicBezTo>
                  <a:pt x="1605432" y="0"/>
                  <a:pt x="1887492" y="282061"/>
                  <a:pt x="1887492" y="630000"/>
                </a:cubicBezTo>
                <a:cubicBezTo>
                  <a:pt x="1887492" y="934447"/>
                  <a:pt x="1671540" y="1188456"/>
                  <a:pt x="1384459" y="1247201"/>
                </a:cubicBezTo>
                <a:lnTo>
                  <a:pt x="1302120" y="1255502"/>
                </a:lnTo>
                <a:lnTo>
                  <a:pt x="1388821" y="1259881"/>
                </a:lnTo>
                <a:cubicBezTo>
                  <a:pt x="2024152" y="1324410"/>
                  <a:pt x="2520001" y="1861030"/>
                  <a:pt x="2520001" y="2513375"/>
                </a:cubicBezTo>
                <a:lnTo>
                  <a:pt x="0" y="2513375"/>
                </a:lnTo>
                <a:cubicBezTo>
                  <a:pt x="0" y="1861030"/>
                  <a:pt x="495849" y="1324410"/>
                  <a:pt x="1131180" y="1259881"/>
                </a:cubicBezTo>
                <a:lnTo>
                  <a:pt x="1214539" y="1255671"/>
                </a:lnTo>
                <a:lnTo>
                  <a:pt x="1130525" y="1247201"/>
                </a:lnTo>
                <a:cubicBezTo>
                  <a:pt x="843445" y="1188456"/>
                  <a:pt x="627492" y="934447"/>
                  <a:pt x="627492" y="630000"/>
                </a:cubicBezTo>
                <a:cubicBezTo>
                  <a:pt x="627492" y="282061"/>
                  <a:pt x="909553" y="0"/>
                  <a:pt x="1257492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251066-474F-01CA-AA4B-5E1243DA87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0740" y="5902684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2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- Ligh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7B919BA6-3D2A-88FF-45AB-AC9063EC3022}"/>
              </a:ext>
            </a:extLst>
          </p:cNvPr>
          <p:cNvGrpSpPr/>
          <p:nvPr/>
        </p:nvGrpSpPr>
        <p:grpSpPr>
          <a:xfrm>
            <a:off x="0" y="0"/>
            <a:ext cx="12192000" cy="3488945"/>
            <a:chOff x="1356" y="0"/>
            <a:chExt cx="12828299" cy="3671033"/>
          </a:xfrm>
        </p:grpSpPr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4A604E13-2276-D5DE-3D58-6EFB8E3967FB}"/>
                </a:ext>
              </a:extLst>
            </p:cNvPr>
            <p:cNvSpPr/>
            <p:nvPr/>
          </p:nvSpPr>
          <p:spPr>
            <a:xfrm>
              <a:off x="3667990" y="3321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1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1" y="1774281"/>
                    <a:pt x="1" y="1143013"/>
                  </a:cubicBezTo>
                  <a:cubicBezTo>
                    <a:pt x="1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50B16225-2A86-355A-C1EF-3C85ECF0C92D}"/>
                </a:ext>
              </a:extLst>
            </p:cNvPr>
            <p:cNvSpPr/>
            <p:nvPr/>
          </p:nvSpPr>
          <p:spPr>
            <a:xfrm rot="2700000">
              <a:off x="270079" y="264774"/>
              <a:ext cx="1296432" cy="1296432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932E4208-D2A2-676D-678E-A1239FD82EAD}"/>
                </a:ext>
              </a:extLst>
            </p:cNvPr>
            <p:cNvSpPr/>
            <p:nvPr/>
          </p:nvSpPr>
          <p:spPr>
            <a:xfrm>
              <a:off x="10996214" y="3321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3E396590-C55C-AB05-C09C-CBC7682089C4}"/>
                </a:ext>
              </a:extLst>
            </p:cNvPr>
            <p:cNvSpPr/>
            <p:nvPr/>
          </p:nvSpPr>
          <p:spPr>
            <a:xfrm>
              <a:off x="1834784" y="1833442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AF90BB61-5185-C0DC-63FB-D081F17674B4}"/>
                </a:ext>
              </a:extLst>
            </p:cNvPr>
            <p:cNvSpPr/>
            <p:nvPr/>
          </p:nvSpPr>
          <p:spPr>
            <a:xfrm rot="10800000">
              <a:off x="9157238" y="1837590"/>
              <a:ext cx="1833442" cy="1833443"/>
            </a:xfrm>
            <a:custGeom>
              <a:avLst/>
              <a:gdLst>
                <a:gd name="connsiteX0" fmla="*/ 1 w 2286027"/>
                <a:gd name="connsiteY0" fmla="*/ 2286028 h 2286028"/>
                <a:gd name="connsiteX1" fmla="*/ 1 w 2286027"/>
                <a:gd name="connsiteY1" fmla="*/ 2285457 h 2286028"/>
                <a:gd name="connsiteX2" fmla="*/ 1 w 2286027"/>
                <a:gd name="connsiteY2" fmla="*/ 2 h 2286028"/>
                <a:gd name="connsiteX3" fmla="*/ 285709 w 2286027"/>
                <a:gd name="connsiteY3" fmla="*/ 285709 h 2286028"/>
                <a:gd name="connsiteX4" fmla="*/ 0 w 2286027"/>
                <a:gd name="connsiteY4" fmla="*/ 0 h 2286028"/>
                <a:gd name="connsiteX5" fmla="*/ 2286026 w 2286027"/>
                <a:gd name="connsiteY5" fmla="*/ 0 h 2286028"/>
                <a:gd name="connsiteX6" fmla="*/ 1143300 w 2286027"/>
                <a:gd name="connsiteY6" fmla="*/ 1142728 h 2286028"/>
                <a:gd name="connsiteX7" fmla="*/ 2286027 w 2286027"/>
                <a:gd name="connsiteY7" fmla="*/ 2285457 h 2286028"/>
                <a:gd name="connsiteX8" fmla="*/ 572 w 2286027"/>
                <a:gd name="connsiteY8" fmla="*/ 2285457 h 228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027" h="2286028">
                  <a:moveTo>
                    <a:pt x="1" y="2286028"/>
                  </a:moveTo>
                  <a:lnTo>
                    <a:pt x="1" y="2285457"/>
                  </a:lnTo>
                  <a:lnTo>
                    <a:pt x="1" y="2"/>
                  </a:lnTo>
                  <a:lnTo>
                    <a:pt x="285709" y="285709"/>
                  </a:lnTo>
                  <a:lnTo>
                    <a:pt x="0" y="0"/>
                  </a:lnTo>
                  <a:lnTo>
                    <a:pt x="2286026" y="0"/>
                  </a:lnTo>
                  <a:lnTo>
                    <a:pt x="1143300" y="1142728"/>
                  </a:lnTo>
                  <a:lnTo>
                    <a:pt x="2286027" y="2285457"/>
                  </a:lnTo>
                  <a:lnTo>
                    <a:pt x="572" y="2285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ACB0736F-C937-0D79-5740-25E3AEBA6F2D}"/>
                </a:ext>
              </a:extLst>
            </p:cNvPr>
            <p:cNvSpPr/>
            <p:nvPr/>
          </p:nvSpPr>
          <p:spPr>
            <a:xfrm>
              <a:off x="5501203" y="3069"/>
              <a:ext cx="3661573" cy="1833899"/>
            </a:xfrm>
            <a:custGeom>
              <a:avLst/>
              <a:gdLst>
                <a:gd name="connsiteX0" fmla="*/ 2279394 w 4565431"/>
                <a:gd name="connsiteY0" fmla="*/ 0 h 2286596"/>
                <a:gd name="connsiteX1" fmla="*/ 2279964 w 4565431"/>
                <a:gd name="connsiteY1" fmla="*/ 570 h 2286596"/>
                <a:gd name="connsiteX2" fmla="*/ 2286026 w 4565431"/>
                <a:gd name="connsiteY2" fmla="*/ 570 h 2286596"/>
                <a:gd name="connsiteX3" fmla="*/ 2286026 w 4565431"/>
                <a:gd name="connsiteY3" fmla="*/ 6632 h 2286596"/>
                <a:gd name="connsiteX4" fmla="*/ 4565431 w 4565431"/>
                <a:gd name="connsiteY4" fmla="*/ 2286036 h 2286596"/>
                <a:gd name="connsiteX5" fmla="*/ 2286026 w 4565431"/>
                <a:gd name="connsiteY5" fmla="*/ 2286036 h 2286596"/>
                <a:gd name="connsiteX6" fmla="*/ 2286026 w 4565431"/>
                <a:gd name="connsiteY6" fmla="*/ 2286596 h 2286596"/>
                <a:gd name="connsiteX7" fmla="*/ 0 w 4565431"/>
                <a:gd name="connsiteY7" fmla="*/ 2286596 h 2286596"/>
                <a:gd name="connsiteX8" fmla="*/ 0 w 4565431"/>
                <a:gd name="connsiteY8" fmla="*/ 570 h 2286596"/>
                <a:gd name="connsiteX9" fmla="*/ 2279394 w 4565431"/>
                <a:gd name="connsiteY9" fmla="*/ 570 h 228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65431" h="2286596">
                  <a:moveTo>
                    <a:pt x="2279394" y="0"/>
                  </a:moveTo>
                  <a:lnTo>
                    <a:pt x="2279964" y="570"/>
                  </a:lnTo>
                  <a:lnTo>
                    <a:pt x="2286026" y="570"/>
                  </a:lnTo>
                  <a:lnTo>
                    <a:pt x="2286026" y="6632"/>
                  </a:lnTo>
                  <a:lnTo>
                    <a:pt x="4565431" y="2286036"/>
                  </a:lnTo>
                  <a:lnTo>
                    <a:pt x="2286026" y="2286036"/>
                  </a:lnTo>
                  <a:lnTo>
                    <a:pt x="2286026" y="2286596"/>
                  </a:lnTo>
                  <a:lnTo>
                    <a:pt x="0" y="2286596"/>
                  </a:lnTo>
                  <a:lnTo>
                    <a:pt x="0" y="570"/>
                  </a:lnTo>
                  <a:lnTo>
                    <a:pt x="2279394" y="57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 dirty="0"/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5B3C7FC6-6A7E-E043-68F3-56D53C32BB11}"/>
                </a:ext>
              </a:extLst>
            </p:cNvPr>
            <p:cNvSpPr/>
            <p:nvPr/>
          </p:nvSpPr>
          <p:spPr>
            <a:xfrm>
              <a:off x="1835005" y="0"/>
              <a:ext cx="1833450" cy="1833450"/>
            </a:xfrm>
            <a:custGeom>
              <a:avLst/>
              <a:gdLst>
                <a:gd name="connsiteX0" fmla="*/ 2286037 w 2286036"/>
                <a:gd name="connsiteY0" fmla="*/ 2286036 h 2286036"/>
                <a:gd name="connsiteX1" fmla="*/ 0 w 2286036"/>
                <a:gd name="connsiteY1" fmla="*/ 2286036 h 2286036"/>
                <a:gd name="connsiteX2" fmla="*/ 0 w 2286036"/>
                <a:gd name="connsiteY2" fmla="*/ 0 h 2286036"/>
                <a:gd name="connsiteX3" fmla="*/ 2286037 w 2286036"/>
                <a:gd name="connsiteY3" fmla="*/ 2286036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6" h="2286036">
                  <a:moveTo>
                    <a:pt x="2286037" y="2286036"/>
                  </a:moveTo>
                  <a:lnTo>
                    <a:pt x="0" y="2286036"/>
                  </a:lnTo>
                  <a:lnTo>
                    <a:pt x="0" y="0"/>
                  </a:lnTo>
                  <a:lnTo>
                    <a:pt x="2286037" y="22860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AFDE8D17-CD25-7646-CC4C-27DFCCFB0280}"/>
                </a:ext>
              </a:extLst>
            </p:cNvPr>
            <p:cNvSpPr/>
            <p:nvPr/>
          </p:nvSpPr>
          <p:spPr>
            <a:xfrm>
              <a:off x="2751503" y="1833442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A7945D03-EA2E-4FB5-8E42-F59066C61B3E}"/>
                </a:ext>
              </a:extLst>
            </p:cNvPr>
            <p:cNvSpPr/>
            <p:nvPr/>
          </p:nvSpPr>
          <p:spPr>
            <a:xfrm rot="10800000">
              <a:off x="1356" y="1829706"/>
              <a:ext cx="1833441" cy="1833440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2516F00-7ED7-FE84-D266-6A5DACB99F01}"/>
                </a:ext>
              </a:extLst>
            </p:cNvPr>
            <p:cNvSpPr/>
            <p:nvPr/>
          </p:nvSpPr>
          <p:spPr>
            <a:xfrm rot="10800000">
              <a:off x="3667990" y="1837176"/>
              <a:ext cx="1833440" cy="916720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A1C734B7-E992-C88B-C79D-5443B20BFF34}"/>
                </a:ext>
              </a:extLst>
            </p:cNvPr>
            <p:cNvSpPr/>
            <p:nvPr/>
          </p:nvSpPr>
          <p:spPr>
            <a:xfrm rot="10800000">
              <a:off x="3667990" y="2754312"/>
              <a:ext cx="1833440" cy="916720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60FE7206-1049-6B41-788A-BAEC3C020AFA}"/>
                </a:ext>
              </a:extLst>
            </p:cNvPr>
            <p:cNvSpPr/>
            <p:nvPr/>
          </p:nvSpPr>
          <p:spPr>
            <a:xfrm rot="10800000">
              <a:off x="9162776" y="3528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Vrije vorm: vorm 4">
              <a:extLst>
                <a:ext uri="{FF2B5EF4-FFF2-40B4-BE49-F238E27FC236}">
                  <a16:creationId xmlns:a16="http://schemas.microsoft.com/office/drawing/2014/main" id="{9437E92E-F83D-DC2C-C47E-E48C4727AA40}"/>
                </a:ext>
              </a:extLst>
            </p:cNvPr>
            <p:cNvSpPr/>
            <p:nvPr/>
          </p:nvSpPr>
          <p:spPr>
            <a:xfrm rot="10800000">
              <a:off x="10079495" y="3528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Vrije vorm: vorm 5">
              <a:extLst>
                <a:ext uri="{FF2B5EF4-FFF2-40B4-BE49-F238E27FC236}">
                  <a16:creationId xmlns:a16="http://schemas.microsoft.com/office/drawing/2014/main" id="{F0FFA529-C256-1DCB-0625-15A90B8D7075}"/>
                </a:ext>
              </a:extLst>
            </p:cNvPr>
            <p:cNvSpPr/>
            <p:nvPr/>
          </p:nvSpPr>
          <p:spPr>
            <a:xfrm>
              <a:off x="5496143" y="1829706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529262A7-C1B8-3CF7-463A-90C66ED978DA}"/>
                </a:ext>
              </a:extLst>
            </p:cNvPr>
            <p:cNvSpPr/>
            <p:nvPr/>
          </p:nvSpPr>
          <p:spPr>
            <a:xfrm rot="10800000">
              <a:off x="7329335" y="1837593"/>
              <a:ext cx="1833441" cy="1833440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DC8F7948-952E-29E1-9A9B-D5BE31C3C9A8}"/>
                </a:ext>
              </a:extLst>
            </p:cNvPr>
            <p:cNvSpPr/>
            <p:nvPr/>
          </p:nvSpPr>
          <p:spPr>
            <a:xfrm rot="2700000">
              <a:off x="11259110" y="2098206"/>
              <a:ext cx="1296432" cy="1296432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43FB04AE-16F6-AE58-CA2D-5E7F84259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4272986"/>
            <a:ext cx="5304000" cy="187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8" name="Tijdelijke aanduiding voor tekst 26">
            <a:extLst>
              <a:ext uri="{FF2B5EF4-FFF2-40B4-BE49-F238E27FC236}">
                <a16:creationId xmlns:a16="http://schemas.microsoft.com/office/drawing/2014/main" id="{1DE097B5-F977-F334-5086-11E8A78C6B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003" y="4268857"/>
            <a:ext cx="3726472" cy="1296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br>
              <a:rPr lang="nl-NL" dirty="0"/>
            </a:br>
            <a:r>
              <a:rPr lang="nl-NL" dirty="0"/>
              <a:t>contact information</a:t>
            </a: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08347D6B-4806-152E-DD72-B44EFF6FE605}"/>
              </a:ext>
            </a:extLst>
          </p:cNvPr>
          <p:cNvSpPr>
            <a:spLocks noChangeAspect="1"/>
          </p:cNvSpPr>
          <p:nvPr/>
        </p:nvSpPr>
        <p:spPr>
          <a:xfrm>
            <a:off x="6964502" y="4268857"/>
            <a:ext cx="487174" cy="485893"/>
          </a:xfrm>
          <a:custGeom>
            <a:avLst/>
            <a:gdLst>
              <a:gd name="connsiteX0" fmla="*/ 1257492 w 2520001"/>
              <a:gd name="connsiteY0" fmla="*/ 0 h 2513375"/>
              <a:gd name="connsiteX1" fmla="*/ 1887492 w 2520001"/>
              <a:gd name="connsiteY1" fmla="*/ 630000 h 2513375"/>
              <a:gd name="connsiteX2" fmla="*/ 1384459 w 2520001"/>
              <a:gd name="connsiteY2" fmla="*/ 1247201 h 2513375"/>
              <a:gd name="connsiteX3" fmla="*/ 1302120 w 2520001"/>
              <a:gd name="connsiteY3" fmla="*/ 1255502 h 2513375"/>
              <a:gd name="connsiteX4" fmla="*/ 1388821 w 2520001"/>
              <a:gd name="connsiteY4" fmla="*/ 1259881 h 2513375"/>
              <a:gd name="connsiteX5" fmla="*/ 2520001 w 2520001"/>
              <a:gd name="connsiteY5" fmla="*/ 2513375 h 2513375"/>
              <a:gd name="connsiteX6" fmla="*/ 0 w 2520001"/>
              <a:gd name="connsiteY6" fmla="*/ 2513375 h 2513375"/>
              <a:gd name="connsiteX7" fmla="*/ 1131180 w 2520001"/>
              <a:gd name="connsiteY7" fmla="*/ 1259881 h 2513375"/>
              <a:gd name="connsiteX8" fmla="*/ 1214539 w 2520001"/>
              <a:gd name="connsiteY8" fmla="*/ 1255671 h 2513375"/>
              <a:gd name="connsiteX9" fmla="*/ 1130525 w 2520001"/>
              <a:gd name="connsiteY9" fmla="*/ 1247201 h 2513375"/>
              <a:gd name="connsiteX10" fmla="*/ 627492 w 2520001"/>
              <a:gd name="connsiteY10" fmla="*/ 630000 h 2513375"/>
              <a:gd name="connsiteX11" fmla="*/ 1257492 w 2520001"/>
              <a:gd name="connsiteY11" fmla="*/ 0 h 251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0001" h="2513375">
                <a:moveTo>
                  <a:pt x="1257492" y="0"/>
                </a:moveTo>
                <a:cubicBezTo>
                  <a:pt x="1605432" y="0"/>
                  <a:pt x="1887492" y="282061"/>
                  <a:pt x="1887492" y="630000"/>
                </a:cubicBezTo>
                <a:cubicBezTo>
                  <a:pt x="1887492" y="934447"/>
                  <a:pt x="1671540" y="1188456"/>
                  <a:pt x="1384459" y="1247201"/>
                </a:cubicBezTo>
                <a:lnTo>
                  <a:pt x="1302120" y="1255502"/>
                </a:lnTo>
                <a:lnTo>
                  <a:pt x="1388821" y="1259881"/>
                </a:lnTo>
                <a:cubicBezTo>
                  <a:pt x="2024152" y="1324410"/>
                  <a:pt x="2520001" y="1861030"/>
                  <a:pt x="2520001" y="2513375"/>
                </a:cubicBezTo>
                <a:lnTo>
                  <a:pt x="0" y="2513375"/>
                </a:lnTo>
                <a:cubicBezTo>
                  <a:pt x="0" y="1861030"/>
                  <a:pt x="495849" y="1324410"/>
                  <a:pt x="1131180" y="1259881"/>
                </a:cubicBezTo>
                <a:lnTo>
                  <a:pt x="1214539" y="1255671"/>
                </a:lnTo>
                <a:lnTo>
                  <a:pt x="1130525" y="1247201"/>
                </a:lnTo>
                <a:cubicBezTo>
                  <a:pt x="843445" y="1188456"/>
                  <a:pt x="627492" y="934447"/>
                  <a:pt x="627492" y="630000"/>
                </a:cubicBezTo>
                <a:cubicBezTo>
                  <a:pt x="627492" y="282061"/>
                  <a:pt x="909553" y="0"/>
                  <a:pt x="1257492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DEBFAD9-D8CA-F850-D09C-7A8E0982F6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0740" y="5902684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660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- Dark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jdelijke aanduiding voor tekst 26">
            <a:extLst>
              <a:ext uri="{FF2B5EF4-FFF2-40B4-BE49-F238E27FC236}">
                <a16:creationId xmlns:a16="http://schemas.microsoft.com/office/drawing/2014/main" id="{040DDA4E-DCB6-FDBA-CC4C-07183759BB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7496" y="5902566"/>
            <a:ext cx="5814872" cy="56237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br>
              <a:rPr lang="nl-NL" dirty="0"/>
            </a:br>
            <a:r>
              <a:rPr lang="nl-NL" dirty="0"/>
              <a:t>contact information</a:t>
            </a:r>
          </a:p>
        </p:txBody>
      </p:sp>
      <p:sp>
        <p:nvSpPr>
          <p:cNvPr id="36" name="Vrije vorm: vorm 35">
            <a:extLst>
              <a:ext uri="{FF2B5EF4-FFF2-40B4-BE49-F238E27FC236}">
                <a16:creationId xmlns:a16="http://schemas.microsoft.com/office/drawing/2014/main" id="{457BF113-0FED-881D-D3F9-480737E7A0DD}"/>
              </a:ext>
            </a:extLst>
          </p:cNvPr>
          <p:cNvSpPr>
            <a:spLocks noChangeAspect="1"/>
          </p:cNvSpPr>
          <p:nvPr/>
        </p:nvSpPr>
        <p:spPr>
          <a:xfrm>
            <a:off x="791995" y="5902566"/>
            <a:ext cx="487174" cy="485893"/>
          </a:xfrm>
          <a:custGeom>
            <a:avLst/>
            <a:gdLst>
              <a:gd name="connsiteX0" fmla="*/ 1257492 w 2520001"/>
              <a:gd name="connsiteY0" fmla="*/ 0 h 2513375"/>
              <a:gd name="connsiteX1" fmla="*/ 1887492 w 2520001"/>
              <a:gd name="connsiteY1" fmla="*/ 630000 h 2513375"/>
              <a:gd name="connsiteX2" fmla="*/ 1384459 w 2520001"/>
              <a:gd name="connsiteY2" fmla="*/ 1247201 h 2513375"/>
              <a:gd name="connsiteX3" fmla="*/ 1302120 w 2520001"/>
              <a:gd name="connsiteY3" fmla="*/ 1255502 h 2513375"/>
              <a:gd name="connsiteX4" fmla="*/ 1388821 w 2520001"/>
              <a:gd name="connsiteY4" fmla="*/ 1259881 h 2513375"/>
              <a:gd name="connsiteX5" fmla="*/ 2520001 w 2520001"/>
              <a:gd name="connsiteY5" fmla="*/ 2513375 h 2513375"/>
              <a:gd name="connsiteX6" fmla="*/ 0 w 2520001"/>
              <a:gd name="connsiteY6" fmla="*/ 2513375 h 2513375"/>
              <a:gd name="connsiteX7" fmla="*/ 1131180 w 2520001"/>
              <a:gd name="connsiteY7" fmla="*/ 1259881 h 2513375"/>
              <a:gd name="connsiteX8" fmla="*/ 1214539 w 2520001"/>
              <a:gd name="connsiteY8" fmla="*/ 1255671 h 2513375"/>
              <a:gd name="connsiteX9" fmla="*/ 1130525 w 2520001"/>
              <a:gd name="connsiteY9" fmla="*/ 1247201 h 2513375"/>
              <a:gd name="connsiteX10" fmla="*/ 627492 w 2520001"/>
              <a:gd name="connsiteY10" fmla="*/ 630000 h 2513375"/>
              <a:gd name="connsiteX11" fmla="*/ 1257492 w 2520001"/>
              <a:gd name="connsiteY11" fmla="*/ 0 h 251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0001" h="2513375">
                <a:moveTo>
                  <a:pt x="1257492" y="0"/>
                </a:moveTo>
                <a:cubicBezTo>
                  <a:pt x="1605432" y="0"/>
                  <a:pt x="1887492" y="282061"/>
                  <a:pt x="1887492" y="630000"/>
                </a:cubicBezTo>
                <a:cubicBezTo>
                  <a:pt x="1887492" y="934447"/>
                  <a:pt x="1671540" y="1188456"/>
                  <a:pt x="1384459" y="1247201"/>
                </a:cubicBezTo>
                <a:lnTo>
                  <a:pt x="1302120" y="1255502"/>
                </a:lnTo>
                <a:lnTo>
                  <a:pt x="1388821" y="1259881"/>
                </a:lnTo>
                <a:cubicBezTo>
                  <a:pt x="2024152" y="1324410"/>
                  <a:pt x="2520001" y="1861030"/>
                  <a:pt x="2520001" y="2513375"/>
                </a:cubicBezTo>
                <a:lnTo>
                  <a:pt x="0" y="2513375"/>
                </a:lnTo>
                <a:cubicBezTo>
                  <a:pt x="0" y="1861030"/>
                  <a:pt x="495849" y="1324410"/>
                  <a:pt x="1131180" y="1259881"/>
                </a:cubicBezTo>
                <a:lnTo>
                  <a:pt x="1214539" y="1255671"/>
                </a:lnTo>
                <a:lnTo>
                  <a:pt x="1130525" y="1247201"/>
                </a:lnTo>
                <a:cubicBezTo>
                  <a:pt x="843445" y="1188456"/>
                  <a:pt x="627492" y="934447"/>
                  <a:pt x="627492" y="630000"/>
                </a:cubicBezTo>
                <a:cubicBezTo>
                  <a:pt x="627492" y="282061"/>
                  <a:pt x="909553" y="0"/>
                  <a:pt x="1257492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EEB7A8C9-A0CF-CA2C-72EC-3DAFC8609B0F}"/>
              </a:ext>
            </a:extLst>
          </p:cNvPr>
          <p:cNvGrpSpPr/>
          <p:nvPr/>
        </p:nvGrpSpPr>
        <p:grpSpPr>
          <a:xfrm>
            <a:off x="0" y="0"/>
            <a:ext cx="12194630" cy="4879630"/>
            <a:chOff x="0" y="0"/>
            <a:chExt cx="12194630" cy="4879630"/>
          </a:xfrm>
        </p:grpSpPr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399869FA-D253-8BB4-38AA-1B852323535C}"/>
                </a:ext>
              </a:extLst>
            </p:cNvPr>
            <p:cNvSpPr/>
            <p:nvPr/>
          </p:nvSpPr>
          <p:spPr>
            <a:xfrm>
              <a:off x="0" y="2439819"/>
              <a:ext cx="2439811" cy="2439811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1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1" y="1774281"/>
                    <a:pt x="1" y="1143013"/>
                  </a:cubicBezTo>
                  <a:cubicBezTo>
                    <a:pt x="1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rgbClr val="00A14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C35772DD-53DE-CFEB-1FAC-4D509FC0FA36}"/>
                </a:ext>
              </a:extLst>
            </p:cNvPr>
            <p:cNvSpPr/>
            <p:nvPr/>
          </p:nvSpPr>
          <p:spPr>
            <a:xfrm rot="2700000">
              <a:off x="7672321" y="2796523"/>
              <a:ext cx="1725199" cy="1725199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EBF7AA89-4192-DE80-15A1-6176A69496A6}"/>
                </a:ext>
              </a:extLst>
            </p:cNvPr>
            <p:cNvSpPr/>
            <p:nvPr/>
          </p:nvSpPr>
          <p:spPr>
            <a:xfrm>
              <a:off x="7311261" y="8"/>
              <a:ext cx="2439811" cy="2439811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1" name="Vrije vorm: vorm 30">
              <a:extLst>
                <a:ext uri="{FF2B5EF4-FFF2-40B4-BE49-F238E27FC236}">
                  <a16:creationId xmlns:a16="http://schemas.microsoft.com/office/drawing/2014/main" id="{8CA819EA-8739-A14D-2D18-5C32F4FF0FED}"/>
                </a:ext>
              </a:extLst>
            </p:cNvPr>
            <p:cNvSpPr/>
            <p:nvPr/>
          </p:nvSpPr>
          <p:spPr>
            <a:xfrm rot="10800000">
              <a:off x="4872558" y="613"/>
              <a:ext cx="1219906" cy="2439811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3" name="Vrije vorm: vorm 32">
              <a:extLst>
                <a:ext uri="{FF2B5EF4-FFF2-40B4-BE49-F238E27FC236}">
                  <a16:creationId xmlns:a16="http://schemas.microsoft.com/office/drawing/2014/main" id="{F369B62F-76FA-B585-4EB8-4F2B669BB002}"/>
                </a:ext>
              </a:extLst>
            </p:cNvPr>
            <p:cNvSpPr/>
            <p:nvPr/>
          </p:nvSpPr>
          <p:spPr>
            <a:xfrm rot="10800000">
              <a:off x="4875204" y="2439816"/>
              <a:ext cx="2439813" cy="2439814"/>
            </a:xfrm>
            <a:custGeom>
              <a:avLst/>
              <a:gdLst>
                <a:gd name="connsiteX0" fmla="*/ 1 w 2286027"/>
                <a:gd name="connsiteY0" fmla="*/ 2286028 h 2286028"/>
                <a:gd name="connsiteX1" fmla="*/ 1 w 2286027"/>
                <a:gd name="connsiteY1" fmla="*/ 2285457 h 2286028"/>
                <a:gd name="connsiteX2" fmla="*/ 1 w 2286027"/>
                <a:gd name="connsiteY2" fmla="*/ 2 h 2286028"/>
                <a:gd name="connsiteX3" fmla="*/ 285709 w 2286027"/>
                <a:gd name="connsiteY3" fmla="*/ 285709 h 2286028"/>
                <a:gd name="connsiteX4" fmla="*/ 0 w 2286027"/>
                <a:gd name="connsiteY4" fmla="*/ 0 h 2286028"/>
                <a:gd name="connsiteX5" fmla="*/ 2286026 w 2286027"/>
                <a:gd name="connsiteY5" fmla="*/ 0 h 2286028"/>
                <a:gd name="connsiteX6" fmla="*/ 1143300 w 2286027"/>
                <a:gd name="connsiteY6" fmla="*/ 1142728 h 2286028"/>
                <a:gd name="connsiteX7" fmla="*/ 2286027 w 2286027"/>
                <a:gd name="connsiteY7" fmla="*/ 2285457 h 2286028"/>
                <a:gd name="connsiteX8" fmla="*/ 572 w 2286027"/>
                <a:gd name="connsiteY8" fmla="*/ 2285457 h 228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027" h="2286028">
                  <a:moveTo>
                    <a:pt x="1" y="2286028"/>
                  </a:moveTo>
                  <a:lnTo>
                    <a:pt x="1" y="2285457"/>
                  </a:lnTo>
                  <a:lnTo>
                    <a:pt x="1" y="2"/>
                  </a:lnTo>
                  <a:lnTo>
                    <a:pt x="285709" y="285709"/>
                  </a:lnTo>
                  <a:lnTo>
                    <a:pt x="0" y="0"/>
                  </a:lnTo>
                  <a:lnTo>
                    <a:pt x="2286026" y="0"/>
                  </a:lnTo>
                  <a:lnTo>
                    <a:pt x="1143300" y="1142728"/>
                  </a:lnTo>
                  <a:lnTo>
                    <a:pt x="2286027" y="2285457"/>
                  </a:lnTo>
                  <a:lnTo>
                    <a:pt x="572" y="2285457"/>
                  </a:lnTo>
                  <a:close/>
                </a:path>
              </a:pathLst>
            </a:custGeom>
            <a:solidFill>
              <a:srgbClr val="FBB70C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/>
            </a:p>
          </p:txBody>
        </p:sp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E54444B7-1442-E4D6-0F66-19D1AF25DD78}"/>
                </a:ext>
              </a:extLst>
            </p:cNvPr>
            <p:cNvSpPr/>
            <p:nvPr/>
          </p:nvSpPr>
          <p:spPr>
            <a:xfrm>
              <a:off x="0" y="0"/>
              <a:ext cx="4872558" cy="2440421"/>
            </a:xfrm>
            <a:custGeom>
              <a:avLst/>
              <a:gdLst>
                <a:gd name="connsiteX0" fmla="*/ 2279394 w 4565431"/>
                <a:gd name="connsiteY0" fmla="*/ 0 h 2286596"/>
                <a:gd name="connsiteX1" fmla="*/ 2279964 w 4565431"/>
                <a:gd name="connsiteY1" fmla="*/ 570 h 2286596"/>
                <a:gd name="connsiteX2" fmla="*/ 2286026 w 4565431"/>
                <a:gd name="connsiteY2" fmla="*/ 570 h 2286596"/>
                <a:gd name="connsiteX3" fmla="*/ 2286026 w 4565431"/>
                <a:gd name="connsiteY3" fmla="*/ 6632 h 2286596"/>
                <a:gd name="connsiteX4" fmla="*/ 4565431 w 4565431"/>
                <a:gd name="connsiteY4" fmla="*/ 2286036 h 2286596"/>
                <a:gd name="connsiteX5" fmla="*/ 2286026 w 4565431"/>
                <a:gd name="connsiteY5" fmla="*/ 2286036 h 2286596"/>
                <a:gd name="connsiteX6" fmla="*/ 2286026 w 4565431"/>
                <a:gd name="connsiteY6" fmla="*/ 2286596 h 2286596"/>
                <a:gd name="connsiteX7" fmla="*/ 0 w 4565431"/>
                <a:gd name="connsiteY7" fmla="*/ 2286596 h 2286596"/>
                <a:gd name="connsiteX8" fmla="*/ 0 w 4565431"/>
                <a:gd name="connsiteY8" fmla="*/ 570 h 2286596"/>
                <a:gd name="connsiteX9" fmla="*/ 2279394 w 4565431"/>
                <a:gd name="connsiteY9" fmla="*/ 570 h 228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65431" h="2286596">
                  <a:moveTo>
                    <a:pt x="2279394" y="0"/>
                  </a:moveTo>
                  <a:lnTo>
                    <a:pt x="2279964" y="570"/>
                  </a:lnTo>
                  <a:lnTo>
                    <a:pt x="2286026" y="570"/>
                  </a:lnTo>
                  <a:lnTo>
                    <a:pt x="2286026" y="6632"/>
                  </a:lnTo>
                  <a:lnTo>
                    <a:pt x="4565431" y="2286036"/>
                  </a:lnTo>
                  <a:lnTo>
                    <a:pt x="2286026" y="2286036"/>
                  </a:lnTo>
                  <a:lnTo>
                    <a:pt x="2286026" y="2286596"/>
                  </a:lnTo>
                  <a:lnTo>
                    <a:pt x="0" y="2286596"/>
                  </a:lnTo>
                  <a:lnTo>
                    <a:pt x="0" y="570"/>
                  </a:lnTo>
                  <a:lnTo>
                    <a:pt x="2279394" y="57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 dirty="0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B9542184-1726-825C-0E63-9970ACBF8780}"/>
                </a:ext>
              </a:extLst>
            </p:cNvPr>
            <p:cNvSpPr/>
            <p:nvPr/>
          </p:nvSpPr>
          <p:spPr>
            <a:xfrm>
              <a:off x="9752177" y="0"/>
              <a:ext cx="2439823" cy="2439823"/>
            </a:xfrm>
            <a:custGeom>
              <a:avLst/>
              <a:gdLst>
                <a:gd name="connsiteX0" fmla="*/ 2286037 w 2286036"/>
                <a:gd name="connsiteY0" fmla="*/ 2286036 h 2286036"/>
                <a:gd name="connsiteX1" fmla="*/ 0 w 2286036"/>
                <a:gd name="connsiteY1" fmla="*/ 2286036 h 2286036"/>
                <a:gd name="connsiteX2" fmla="*/ 0 w 2286036"/>
                <a:gd name="connsiteY2" fmla="*/ 0 h 2286036"/>
                <a:gd name="connsiteX3" fmla="*/ 2286037 w 2286036"/>
                <a:gd name="connsiteY3" fmla="*/ 2286036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6" h="2286036">
                  <a:moveTo>
                    <a:pt x="2286037" y="2286036"/>
                  </a:moveTo>
                  <a:lnTo>
                    <a:pt x="0" y="2286036"/>
                  </a:lnTo>
                  <a:lnTo>
                    <a:pt x="0" y="0"/>
                  </a:lnTo>
                  <a:lnTo>
                    <a:pt x="2286037" y="22860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" name="Vrije vorm: vorm 36">
              <a:extLst>
                <a:ext uri="{FF2B5EF4-FFF2-40B4-BE49-F238E27FC236}">
                  <a16:creationId xmlns:a16="http://schemas.microsoft.com/office/drawing/2014/main" id="{338163DE-406C-D74C-77C8-EB0938CE5415}"/>
                </a:ext>
              </a:extLst>
            </p:cNvPr>
            <p:cNvSpPr/>
            <p:nvPr/>
          </p:nvSpPr>
          <p:spPr>
            <a:xfrm rot="10800000">
              <a:off x="6092462" y="613"/>
              <a:ext cx="1219906" cy="2439811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" name="Vrije vorm: vorm 37">
              <a:extLst>
                <a:ext uri="{FF2B5EF4-FFF2-40B4-BE49-F238E27FC236}">
                  <a16:creationId xmlns:a16="http://schemas.microsoft.com/office/drawing/2014/main" id="{D4AA38CC-0CF1-283A-A334-0A47D8A86A74}"/>
                </a:ext>
              </a:extLst>
            </p:cNvPr>
            <p:cNvSpPr/>
            <p:nvPr/>
          </p:nvSpPr>
          <p:spPr>
            <a:xfrm rot="10800000">
              <a:off x="2436503" y="2439818"/>
              <a:ext cx="2439811" cy="2439811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" name="Vrije vorm: vorm 38">
              <a:extLst>
                <a:ext uri="{FF2B5EF4-FFF2-40B4-BE49-F238E27FC236}">
                  <a16:creationId xmlns:a16="http://schemas.microsoft.com/office/drawing/2014/main" id="{A9CE4EB0-A0FC-4DF3-14C1-33C6C3363551}"/>
                </a:ext>
              </a:extLst>
            </p:cNvPr>
            <p:cNvSpPr/>
            <p:nvPr/>
          </p:nvSpPr>
          <p:spPr>
            <a:xfrm rot="5400000">
              <a:off x="9144314" y="3049175"/>
              <a:ext cx="2439811" cy="1219905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5721DBB0-BD72-473D-5AEA-59403DC4F6B8}"/>
                </a:ext>
              </a:extLst>
            </p:cNvPr>
            <p:cNvSpPr/>
            <p:nvPr/>
          </p:nvSpPr>
          <p:spPr>
            <a:xfrm rot="16200000">
              <a:off x="10364772" y="3049175"/>
              <a:ext cx="2439811" cy="1219905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085CD498-F41F-A220-3009-FD1255746C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0740" y="5902566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26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 - Light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7B919BA6-3D2A-88FF-45AB-AC9063EC3022}"/>
              </a:ext>
            </a:extLst>
          </p:cNvPr>
          <p:cNvGrpSpPr/>
          <p:nvPr/>
        </p:nvGrpSpPr>
        <p:grpSpPr>
          <a:xfrm>
            <a:off x="0" y="0"/>
            <a:ext cx="12192000" cy="3488945"/>
            <a:chOff x="1356" y="0"/>
            <a:chExt cx="12828299" cy="3671033"/>
          </a:xfrm>
        </p:grpSpPr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4A604E13-2276-D5DE-3D58-6EFB8E3967FB}"/>
                </a:ext>
              </a:extLst>
            </p:cNvPr>
            <p:cNvSpPr/>
            <p:nvPr/>
          </p:nvSpPr>
          <p:spPr>
            <a:xfrm>
              <a:off x="3667990" y="3321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1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1" y="1774281"/>
                    <a:pt x="1" y="1143013"/>
                  </a:cubicBezTo>
                  <a:cubicBezTo>
                    <a:pt x="1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50B16225-2A86-355A-C1EF-3C85ECF0C92D}"/>
                </a:ext>
              </a:extLst>
            </p:cNvPr>
            <p:cNvSpPr/>
            <p:nvPr/>
          </p:nvSpPr>
          <p:spPr>
            <a:xfrm rot="2700000">
              <a:off x="270079" y="264774"/>
              <a:ext cx="1296432" cy="1296432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932E4208-D2A2-676D-678E-A1239FD82EAD}"/>
                </a:ext>
              </a:extLst>
            </p:cNvPr>
            <p:cNvSpPr/>
            <p:nvPr/>
          </p:nvSpPr>
          <p:spPr>
            <a:xfrm>
              <a:off x="10996214" y="3321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3E396590-C55C-AB05-C09C-CBC7682089C4}"/>
                </a:ext>
              </a:extLst>
            </p:cNvPr>
            <p:cNvSpPr/>
            <p:nvPr/>
          </p:nvSpPr>
          <p:spPr>
            <a:xfrm>
              <a:off x="1834784" y="1833442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AF90BB61-5185-C0DC-63FB-D081F17674B4}"/>
                </a:ext>
              </a:extLst>
            </p:cNvPr>
            <p:cNvSpPr/>
            <p:nvPr/>
          </p:nvSpPr>
          <p:spPr>
            <a:xfrm rot="10800000">
              <a:off x="9157238" y="1837590"/>
              <a:ext cx="1833442" cy="1833443"/>
            </a:xfrm>
            <a:custGeom>
              <a:avLst/>
              <a:gdLst>
                <a:gd name="connsiteX0" fmla="*/ 1 w 2286027"/>
                <a:gd name="connsiteY0" fmla="*/ 2286028 h 2286028"/>
                <a:gd name="connsiteX1" fmla="*/ 1 w 2286027"/>
                <a:gd name="connsiteY1" fmla="*/ 2285457 h 2286028"/>
                <a:gd name="connsiteX2" fmla="*/ 1 w 2286027"/>
                <a:gd name="connsiteY2" fmla="*/ 2 h 2286028"/>
                <a:gd name="connsiteX3" fmla="*/ 285709 w 2286027"/>
                <a:gd name="connsiteY3" fmla="*/ 285709 h 2286028"/>
                <a:gd name="connsiteX4" fmla="*/ 0 w 2286027"/>
                <a:gd name="connsiteY4" fmla="*/ 0 h 2286028"/>
                <a:gd name="connsiteX5" fmla="*/ 2286026 w 2286027"/>
                <a:gd name="connsiteY5" fmla="*/ 0 h 2286028"/>
                <a:gd name="connsiteX6" fmla="*/ 1143300 w 2286027"/>
                <a:gd name="connsiteY6" fmla="*/ 1142728 h 2286028"/>
                <a:gd name="connsiteX7" fmla="*/ 2286027 w 2286027"/>
                <a:gd name="connsiteY7" fmla="*/ 2285457 h 2286028"/>
                <a:gd name="connsiteX8" fmla="*/ 572 w 2286027"/>
                <a:gd name="connsiteY8" fmla="*/ 2285457 h 228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027" h="2286028">
                  <a:moveTo>
                    <a:pt x="1" y="2286028"/>
                  </a:moveTo>
                  <a:lnTo>
                    <a:pt x="1" y="2285457"/>
                  </a:lnTo>
                  <a:lnTo>
                    <a:pt x="1" y="2"/>
                  </a:lnTo>
                  <a:lnTo>
                    <a:pt x="285709" y="285709"/>
                  </a:lnTo>
                  <a:lnTo>
                    <a:pt x="0" y="0"/>
                  </a:lnTo>
                  <a:lnTo>
                    <a:pt x="2286026" y="0"/>
                  </a:lnTo>
                  <a:lnTo>
                    <a:pt x="1143300" y="1142728"/>
                  </a:lnTo>
                  <a:lnTo>
                    <a:pt x="2286027" y="2285457"/>
                  </a:lnTo>
                  <a:lnTo>
                    <a:pt x="572" y="2285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/>
            </a:p>
          </p:txBody>
        </p: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ACB0736F-C937-0D79-5740-25E3AEBA6F2D}"/>
                </a:ext>
              </a:extLst>
            </p:cNvPr>
            <p:cNvSpPr/>
            <p:nvPr/>
          </p:nvSpPr>
          <p:spPr>
            <a:xfrm>
              <a:off x="5501203" y="3069"/>
              <a:ext cx="3661573" cy="1833899"/>
            </a:xfrm>
            <a:custGeom>
              <a:avLst/>
              <a:gdLst>
                <a:gd name="connsiteX0" fmla="*/ 2279394 w 4565431"/>
                <a:gd name="connsiteY0" fmla="*/ 0 h 2286596"/>
                <a:gd name="connsiteX1" fmla="*/ 2279964 w 4565431"/>
                <a:gd name="connsiteY1" fmla="*/ 570 h 2286596"/>
                <a:gd name="connsiteX2" fmla="*/ 2286026 w 4565431"/>
                <a:gd name="connsiteY2" fmla="*/ 570 h 2286596"/>
                <a:gd name="connsiteX3" fmla="*/ 2286026 w 4565431"/>
                <a:gd name="connsiteY3" fmla="*/ 6632 h 2286596"/>
                <a:gd name="connsiteX4" fmla="*/ 4565431 w 4565431"/>
                <a:gd name="connsiteY4" fmla="*/ 2286036 h 2286596"/>
                <a:gd name="connsiteX5" fmla="*/ 2286026 w 4565431"/>
                <a:gd name="connsiteY5" fmla="*/ 2286036 h 2286596"/>
                <a:gd name="connsiteX6" fmla="*/ 2286026 w 4565431"/>
                <a:gd name="connsiteY6" fmla="*/ 2286596 h 2286596"/>
                <a:gd name="connsiteX7" fmla="*/ 0 w 4565431"/>
                <a:gd name="connsiteY7" fmla="*/ 2286596 h 2286596"/>
                <a:gd name="connsiteX8" fmla="*/ 0 w 4565431"/>
                <a:gd name="connsiteY8" fmla="*/ 570 h 2286596"/>
                <a:gd name="connsiteX9" fmla="*/ 2279394 w 4565431"/>
                <a:gd name="connsiteY9" fmla="*/ 570 h 228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65431" h="2286596">
                  <a:moveTo>
                    <a:pt x="2279394" y="0"/>
                  </a:moveTo>
                  <a:lnTo>
                    <a:pt x="2279964" y="570"/>
                  </a:lnTo>
                  <a:lnTo>
                    <a:pt x="2286026" y="570"/>
                  </a:lnTo>
                  <a:lnTo>
                    <a:pt x="2286026" y="6632"/>
                  </a:lnTo>
                  <a:lnTo>
                    <a:pt x="4565431" y="2286036"/>
                  </a:lnTo>
                  <a:lnTo>
                    <a:pt x="2286026" y="2286036"/>
                  </a:lnTo>
                  <a:lnTo>
                    <a:pt x="2286026" y="2286596"/>
                  </a:lnTo>
                  <a:lnTo>
                    <a:pt x="0" y="2286596"/>
                  </a:lnTo>
                  <a:lnTo>
                    <a:pt x="0" y="570"/>
                  </a:lnTo>
                  <a:lnTo>
                    <a:pt x="2279394" y="57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l-NL" dirty="0"/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5B3C7FC6-6A7E-E043-68F3-56D53C32BB11}"/>
                </a:ext>
              </a:extLst>
            </p:cNvPr>
            <p:cNvSpPr/>
            <p:nvPr/>
          </p:nvSpPr>
          <p:spPr>
            <a:xfrm>
              <a:off x="1835005" y="0"/>
              <a:ext cx="1833450" cy="1833450"/>
            </a:xfrm>
            <a:custGeom>
              <a:avLst/>
              <a:gdLst>
                <a:gd name="connsiteX0" fmla="*/ 2286037 w 2286036"/>
                <a:gd name="connsiteY0" fmla="*/ 2286036 h 2286036"/>
                <a:gd name="connsiteX1" fmla="*/ 0 w 2286036"/>
                <a:gd name="connsiteY1" fmla="*/ 2286036 h 2286036"/>
                <a:gd name="connsiteX2" fmla="*/ 0 w 2286036"/>
                <a:gd name="connsiteY2" fmla="*/ 0 h 2286036"/>
                <a:gd name="connsiteX3" fmla="*/ 2286037 w 2286036"/>
                <a:gd name="connsiteY3" fmla="*/ 2286036 h 228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36" h="2286036">
                  <a:moveTo>
                    <a:pt x="2286037" y="2286036"/>
                  </a:moveTo>
                  <a:lnTo>
                    <a:pt x="0" y="2286036"/>
                  </a:lnTo>
                  <a:lnTo>
                    <a:pt x="0" y="0"/>
                  </a:lnTo>
                  <a:lnTo>
                    <a:pt x="2286037" y="22860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AFDE8D17-CD25-7646-CC4C-27DFCCFB0280}"/>
                </a:ext>
              </a:extLst>
            </p:cNvPr>
            <p:cNvSpPr/>
            <p:nvPr/>
          </p:nvSpPr>
          <p:spPr>
            <a:xfrm>
              <a:off x="2751503" y="1833442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A7945D03-EA2E-4FB5-8E42-F59066C61B3E}"/>
                </a:ext>
              </a:extLst>
            </p:cNvPr>
            <p:cNvSpPr/>
            <p:nvPr/>
          </p:nvSpPr>
          <p:spPr>
            <a:xfrm rot="10800000">
              <a:off x="1356" y="1829706"/>
              <a:ext cx="1833441" cy="1833440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B2516F00-7ED7-FE84-D266-6A5DACB99F01}"/>
                </a:ext>
              </a:extLst>
            </p:cNvPr>
            <p:cNvSpPr/>
            <p:nvPr/>
          </p:nvSpPr>
          <p:spPr>
            <a:xfrm rot="10800000">
              <a:off x="3667990" y="1837176"/>
              <a:ext cx="1833440" cy="916720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A1C734B7-E992-C88B-C79D-5443B20BFF34}"/>
                </a:ext>
              </a:extLst>
            </p:cNvPr>
            <p:cNvSpPr/>
            <p:nvPr/>
          </p:nvSpPr>
          <p:spPr>
            <a:xfrm rot="10800000">
              <a:off x="3667990" y="2754312"/>
              <a:ext cx="1833440" cy="916720"/>
            </a:xfrm>
            <a:custGeom>
              <a:avLst/>
              <a:gdLst>
                <a:gd name="connsiteX0" fmla="*/ 0 w 2286025"/>
                <a:gd name="connsiteY0" fmla="*/ 1143013 h 1143012"/>
                <a:gd name="connsiteX1" fmla="*/ 2286026 w 2286025"/>
                <a:gd name="connsiteY1" fmla="*/ 1143013 h 1143012"/>
                <a:gd name="connsiteX2" fmla="*/ 1143013 w 2286025"/>
                <a:gd name="connsiteY2" fmla="*/ 0 h 1143012"/>
                <a:gd name="connsiteX3" fmla="*/ 0 w 2286025"/>
                <a:gd name="connsiteY3" fmla="*/ 1143013 h 114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1143012">
                  <a:moveTo>
                    <a:pt x="0" y="1143013"/>
                  </a:moveTo>
                  <a:lnTo>
                    <a:pt x="2286026" y="1143013"/>
                  </a:lnTo>
                  <a:lnTo>
                    <a:pt x="1143013" y="0"/>
                  </a:lnTo>
                  <a:lnTo>
                    <a:pt x="0" y="1143013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60FE7206-1049-6B41-788A-BAEC3C020AFA}"/>
                </a:ext>
              </a:extLst>
            </p:cNvPr>
            <p:cNvSpPr/>
            <p:nvPr/>
          </p:nvSpPr>
          <p:spPr>
            <a:xfrm rot="10800000">
              <a:off x="9162776" y="3528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" name="Vrije vorm: vorm 4">
              <a:extLst>
                <a:ext uri="{FF2B5EF4-FFF2-40B4-BE49-F238E27FC236}">
                  <a16:creationId xmlns:a16="http://schemas.microsoft.com/office/drawing/2014/main" id="{9437E92E-F83D-DC2C-C47E-E48C4727AA40}"/>
                </a:ext>
              </a:extLst>
            </p:cNvPr>
            <p:cNvSpPr/>
            <p:nvPr/>
          </p:nvSpPr>
          <p:spPr>
            <a:xfrm rot="10800000">
              <a:off x="10079495" y="3528"/>
              <a:ext cx="916721" cy="1833440"/>
            </a:xfrm>
            <a:custGeom>
              <a:avLst/>
              <a:gdLst>
                <a:gd name="connsiteX0" fmla="*/ 1143013 w 1143013"/>
                <a:gd name="connsiteY0" fmla="*/ 0 h 2286025"/>
                <a:gd name="connsiteX1" fmla="*/ 1143013 w 1143013"/>
                <a:gd name="connsiteY1" fmla="*/ 2286026 h 2286025"/>
                <a:gd name="connsiteX2" fmla="*/ 0 w 1143013"/>
                <a:gd name="connsiteY2" fmla="*/ 1143013 h 2286025"/>
                <a:gd name="connsiteX3" fmla="*/ 1143013 w 1143013"/>
                <a:gd name="connsiteY3" fmla="*/ 0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13" h="2286025">
                  <a:moveTo>
                    <a:pt x="1143013" y="0"/>
                  </a:moveTo>
                  <a:lnTo>
                    <a:pt x="1143013" y="2286026"/>
                  </a:lnTo>
                  <a:cubicBezTo>
                    <a:pt x="511785" y="2286026"/>
                    <a:pt x="0" y="1774241"/>
                    <a:pt x="0" y="1143013"/>
                  </a:cubicBezTo>
                  <a:cubicBezTo>
                    <a:pt x="0" y="511785"/>
                    <a:pt x="511785" y="0"/>
                    <a:pt x="1143013" y="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" name="Vrije vorm: vorm 5">
              <a:extLst>
                <a:ext uri="{FF2B5EF4-FFF2-40B4-BE49-F238E27FC236}">
                  <a16:creationId xmlns:a16="http://schemas.microsoft.com/office/drawing/2014/main" id="{F0FFA529-C256-1DCB-0625-15A90B8D7075}"/>
                </a:ext>
              </a:extLst>
            </p:cNvPr>
            <p:cNvSpPr/>
            <p:nvPr/>
          </p:nvSpPr>
          <p:spPr>
            <a:xfrm>
              <a:off x="5496143" y="1829706"/>
              <a:ext cx="1833441" cy="1833440"/>
            </a:xfrm>
            <a:custGeom>
              <a:avLst/>
              <a:gdLst>
                <a:gd name="connsiteX0" fmla="*/ 2286025 w 2286025"/>
                <a:gd name="connsiteY0" fmla="*/ 1143013 h 2286025"/>
                <a:gd name="connsiteX1" fmla="*/ 1143013 w 2286025"/>
                <a:gd name="connsiteY1" fmla="*/ 2286026 h 2286025"/>
                <a:gd name="connsiteX2" fmla="*/ 0 w 2286025"/>
                <a:gd name="connsiteY2" fmla="*/ 1143013 h 2286025"/>
                <a:gd name="connsiteX3" fmla="*/ 1143013 w 2286025"/>
                <a:gd name="connsiteY3" fmla="*/ 0 h 2286025"/>
                <a:gd name="connsiteX4" fmla="*/ 2286025 w 2286025"/>
                <a:gd name="connsiteY4" fmla="*/ 1143013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25" h="2286025">
                  <a:moveTo>
                    <a:pt x="2286025" y="1143013"/>
                  </a:moveTo>
                  <a:cubicBezTo>
                    <a:pt x="2286025" y="1774281"/>
                    <a:pt x="1774281" y="2286026"/>
                    <a:pt x="1143013" y="2286026"/>
                  </a:cubicBezTo>
                  <a:cubicBezTo>
                    <a:pt x="511744" y="2286026"/>
                    <a:pt x="0" y="1774281"/>
                    <a:pt x="0" y="1143013"/>
                  </a:cubicBezTo>
                  <a:cubicBezTo>
                    <a:pt x="0" y="511744"/>
                    <a:pt x="511744" y="0"/>
                    <a:pt x="1143013" y="0"/>
                  </a:cubicBezTo>
                  <a:cubicBezTo>
                    <a:pt x="1774281" y="0"/>
                    <a:pt x="2286025" y="511744"/>
                    <a:pt x="2286025" y="1143013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" name="Vrije vorm: vorm 6">
              <a:extLst>
                <a:ext uri="{FF2B5EF4-FFF2-40B4-BE49-F238E27FC236}">
                  <a16:creationId xmlns:a16="http://schemas.microsoft.com/office/drawing/2014/main" id="{529262A7-C1B8-3CF7-463A-90C66ED978DA}"/>
                </a:ext>
              </a:extLst>
            </p:cNvPr>
            <p:cNvSpPr/>
            <p:nvPr/>
          </p:nvSpPr>
          <p:spPr>
            <a:xfrm rot="10800000">
              <a:off x="7329335" y="1837593"/>
              <a:ext cx="1833441" cy="1833440"/>
            </a:xfrm>
            <a:custGeom>
              <a:avLst/>
              <a:gdLst>
                <a:gd name="connsiteX0" fmla="*/ 0 w 2286025"/>
                <a:gd name="connsiteY0" fmla="*/ 0 h 2286025"/>
                <a:gd name="connsiteX1" fmla="*/ 2286026 w 2286025"/>
                <a:gd name="connsiteY1" fmla="*/ 0 h 2286025"/>
                <a:gd name="connsiteX2" fmla="*/ 2286026 w 2286025"/>
                <a:gd name="connsiteY2" fmla="*/ 2286026 h 2286025"/>
                <a:gd name="connsiteX3" fmla="*/ 0 w 2286025"/>
                <a:gd name="connsiteY3" fmla="*/ 2286026 h 228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25" h="2286025">
                  <a:moveTo>
                    <a:pt x="0" y="0"/>
                  </a:moveTo>
                  <a:lnTo>
                    <a:pt x="2286026" y="0"/>
                  </a:lnTo>
                  <a:lnTo>
                    <a:pt x="2286026" y="2286026"/>
                  </a:lnTo>
                  <a:lnTo>
                    <a:pt x="0" y="2286026"/>
                  </a:lnTo>
                  <a:close/>
                </a:path>
              </a:pathLst>
            </a:custGeom>
            <a:solidFill>
              <a:srgbClr val="123F9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DC8F7948-952E-29E1-9A9B-D5BE31C3C9A8}"/>
                </a:ext>
              </a:extLst>
            </p:cNvPr>
            <p:cNvSpPr/>
            <p:nvPr/>
          </p:nvSpPr>
          <p:spPr>
            <a:xfrm rot="2700000">
              <a:off x="11259110" y="2098206"/>
              <a:ext cx="1296432" cy="1296432"/>
            </a:xfrm>
            <a:custGeom>
              <a:avLst/>
              <a:gdLst>
                <a:gd name="connsiteX0" fmla="*/ 0 w 1616456"/>
                <a:gd name="connsiteY0" fmla="*/ 0 h 1616456"/>
                <a:gd name="connsiteX1" fmla="*/ 1616457 w 1616456"/>
                <a:gd name="connsiteY1" fmla="*/ 0 h 1616456"/>
                <a:gd name="connsiteX2" fmla="*/ 1616457 w 1616456"/>
                <a:gd name="connsiteY2" fmla="*/ 1616457 h 1616456"/>
                <a:gd name="connsiteX3" fmla="*/ 0 w 1616456"/>
                <a:gd name="connsiteY3" fmla="*/ 1616457 h 161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6456" h="1616456">
                  <a:moveTo>
                    <a:pt x="0" y="0"/>
                  </a:moveTo>
                  <a:lnTo>
                    <a:pt x="1616457" y="0"/>
                  </a:lnTo>
                  <a:lnTo>
                    <a:pt x="1616457" y="1616457"/>
                  </a:lnTo>
                  <a:lnTo>
                    <a:pt x="0" y="161645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43FB04AE-16F6-AE58-CA2D-5E7F84259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4272986"/>
            <a:ext cx="5304000" cy="1872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8" name="Tijdelijke aanduiding voor tekst 26">
            <a:extLst>
              <a:ext uri="{FF2B5EF4-FFF2-40B4-BE49-F238E27FC236}">
                <a16:creationId xmlns:a16="http://schemas.microsoft.com/office/drawing/2014/main" id="{1DE097B5-F977-F334-5086-11E8A78C6B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003" y="4268857"/>
            <a:ext cx="3726472" cy="1296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br>
              <a:rPr lang="nl-NL" dirty="0"/>
            </a:br>
            <a:r>
              <a:rPr lang="nl-NL" dirty="0"/>
              <a:t>contact information</a:t>
            </a: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08347D6B-4806-152E-DD72-B44EFF6FE605}"/>
              </a:ext>
            </a:extLst>
          </p:cNvPr>
          <p:cNvSpPr>
            <a:spLocks noChangeAspect="1"/>
          </p:cNvSpPr>
          <p:nvPr/>
        </p:nvSpPr>
        <p:spPr>
          <a:xfrm>
            <a:off x="6964502" y="4268857"/>
            <a:ext cx="487174" cy="485893"/>
          </a:xfrm>
          <a:custGeom>
            <a:avLst/>
            <a:gdLst>
              <a:gd name="connsiteX0" fmla="*/ 1257492 w 2520001"/>
              <a:gd name="connsiteY0" fmla="*/ 0 h 2513375"/>
              <a:gd name="connsiteX1" fmla="*/ 1887492 w 2520001"/>
              <a:gd name="connsiteY1" fmla="*/ 630000 h 2513375"/>
              <a:gd name="connsiteX2" fmla="*/ 1384459 w 2520001"/>
              <a:gd name="connsiteY2" fmla="*/ 1247201 h 2513375"/>
              <a:gd name="connsiteX3" fmla="*/ 1302120 w 2520001"/>
              <a:gd name="connsiteY3" fmla="*/ 1255502 h 2513375"/>
              <a:gd name="connsiteX4" fmla="*/ 1388821 w 2520001"/>
              <a:gd name="connsiteY4" fmla="*/ 1259881 h 2513375"/>
              <a:gd name="connsiteX5" fmla="*/ 2520001 w 2520001"/>
              <a:gd name="connsiteY5" fmla="*/ 2513375 h 2513375"/>
              <a:gd name="connsiteX6" fmla="*/ 0 w 2520001"/>
              <a:gd name="connsiteY6" fmla="*/ 2513375 h 2513375"/>
              <a:gd name="connsiteX7" fmla="*/ 1131180 w 2520001"/>
              <a:gd name="connsiteY7" fmla="*/ 1259881 h 2513375"/>
              <a:gd name="connsiteX8" fmla="*/ 1214539 w 2520001"/>
              <a:gd name="connsiteY8" fmla="*/ 1255671 h 2513375"/>
              <a:gd name="connsiteX9" fmla="*/ 1130525 w 2520001"/>
              <a:gd name="connsiteY9" fmla="*/ 1247201 h 2513375"/>
              <a:gd name="connsiteX10" fmla="*/ 627492 w 2520001"/>
              <a:gd name="connsiteY10" fmla="*/ 630000 h 2513375"/>
              <a:gd name="connsiteX11" fmla="*/ 1257492 w 2520001"/>
              <a:gd name="connsiteY11" fmla="*/ 0 h 251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0001" h="2513375">
                <a:moveTo>
                  <a:pt x="1257492" y="0"/>
                </a:moveTo>
                <a:cubicBezTo>
                  <a:pt x="1605432" y="0"/>
                  <a:pt x="1887492" y="282061"/>
                  <a:pt x="1887492" y="630000"/>
                </a:cubicBezTo>
                <a:cubicBezTo>
                  <a:pt x="1887492" y="934447"/>
                  <a:pt x="1671540" y="1188456"/>
                  <a:pt x="1384459" y="1247201"/>
                </a:cubicBezTo>
                <a:lnTo>
                  <a:pt x="1302120" y="1255502"/>
                </a:lnTo>
                <a:lnTo>
                  <a:pt x="1388821" y="1259881"/>
                </a:lnTo>
                <a:cubicBezTo>
                  <a:pt x="2024152" y="1324410"/>
                  <a:pt x="2520001" y="1861030"/>
                  <a:pt x="2520001" y="2513375"/>
                </a:cubicBezTo>
                <a:lnTo>
                  <a:pt x="0" y="2513375"/>
                </a:lnTo>
                <a:cubicBezTo>
                  <a:pt x="0" y="1861030"/>
                  <a:pt x="495849" y="1324410"/>
                  <a:pt x="1131180" y="1259881"/>
                </a:cubicBezTo>
                <a:lnTo>
                  <a:pt x="1214539" y="1255671"/>
                </a:lnTo>
                <a:lnTo>
                  <a:pt x="1130525" y="1247201"/>
                </a:lnTo>
                <a:cubicBezTo>
                  <a:pt x="843445" y="1188456"/>
                  <a:pt x="627492" y="934447"/>
                  <a:pt x="627492" y="630000"/>
                </a:cubicBezTo>
                <a:cubicBezTo>
                  <a:pt x="627492" y="282061"/>
                  <a:pt x="909553" y="0"/>
                  <a:pt x="1257492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A2260A12-1F16-2D13-5F09-45A41CD58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0740" y="5902566"/>
            <a:ext cx="91440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94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25.xml"/><Relationship Id="rId34" Type="http://schemas.openxmlformats.org/officeDocument/2006/relationships/slideLayout" Target="../slideLayouts/slideLayout38.xml"/><Relationship Id="rId42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9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57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52.xml"/><Relationship Id="rId56" Type="http://schemas.openxmlformats.org/officeDocument/2006/relationships/slideLayout" Target="../slideLayouts/slideLayout60.xml"/><Relationship Id="rId8" Type="http://schemas.openxmlformats.org/officeDocument/2006/relationships/slideLayout" Target="../slideLayouts/slideLayout12.xml"/><Relationship Id="rId51" Type="http://schemas.openxmlformats.org/officeDocument/2006/relationships/slideLayout" Target="../slideLayouts/slideLayout55.xml"/><Relationship Id="rId3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24.xml"/><Relationship Id="rId41" Type="http://schemas.openxmlformats.org/officeDocument/2006/relationships/slideLayout" Target="../slideLayouts/slideLayout45.xml"/><Relationship Id="rId54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36" Type="http://schemas.openxmlformats.org/officeDocument/2006/relationships/slideLayout" Target="../slideLayouts/slideLayout40.xml"/><Relationship Id="rId49" Type="http://schemas.openxmlformats.org/officeDocument/2006/relationships/slideLayout" Target="../slideLayouts/slideLayout53.xml"/><Relationship Id="rId57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4.xml"/><Relationship Id="rId31" Type="http://schemas.openxmlformats.org/officeDocument/2006/relationships/slideLayout" Target="../slideLayouts/slideLayout35.xml"/><Relationship Id="rId44" Type="http://schemas.openxmlformats.org/officeDocument/2006/relationships/slideLayout" Target="../slideLayouts/slideLayout48.xml"/><Relationship Id="rId52" Type="http://schemas.openxmlformats.org/officeDocument/2006/relationships/slideLayout" Target="../slideLayouts/slideLayout5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03.xml"/><Relationship Id="rId47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11.xml"/><Relationship Id="rId55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45" Type="http://schemas.openxmlformats.org/officeDocument/2006/relationships/slideLayout" Target="../slideLayouts/slideLayout106.xml"/><Relationship Id="rId53" Type="http://schemas.openxmlformats.org/officeDocument/2006/relationships/slideLayout" Target="../slideLayouts/slideLayout114.xml"/><Relationship Id="rId58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43" Type="http://schemas.openxmlformats.org/officeDocument/2006/relationships/slideLayout" Target="../slideLayouts/slideLayout104.xml"/><Relationship Id="rId48" Type="http://schemas.openxmlformats.org/officeDocument/2006/relationships/slideLayout" Target="../slideLayouts/slideLayout109.xml"/><Relationship Id="rId56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Relationship Id="rId46" Type="http://schemas.openxmlformats.org/officeDocument/2006/relationships/slideLayout" Target="../slideLayouts/slideLayout107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81.xml"/><Relationship Id="rId41" Type="http://schemas.openxmlformats.org/officeDocument/2006/relationships/slideLayout" Target="../slideLayouts/slideLayout102.xml"/><Relationship Id="rId54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49" Type="http://schemas.openxmlformats.org/officeDocument/2006/relationships/slideLayout" Target="../slideLayouts/slideLayout110.xml"/><Relationship Id="rId57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71.xml"/><Relationship Id="rId31" Type="http://schemas.openxmlformats.org/officeDocument/2006/relationships/slideLayout" Target="../slideLayouts/slideLayout92.xml"/><Relationship Id="rId44" Type="http://schemas.openxmlformats.org/officeDocument/2006/relationships/slideLayout" Target="../slideLayouts/slideLayout105.xml"/><Relationship Id="rId52" Type="http://schemas.openxmlformats.org/officeDocument/2006/relationships/slideLayout" Target="../slideLayouts/slideLayout1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itel 1">
            <a:extLst>
              <a:ext uri="{FF2B5EF4-FFF2-40B4-BE49-F238E27FC236}">
                <a16:creationId xmlns:a16="http://schemas.microsoft.com/office/drawing/2014/main" id="{0135801F-38EE-3E7C-195F-B3EE586C7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48000"/>
            <a:ext cx="10608000" cy="1006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1E12AF20-16B0-3094-B519-E95550D5C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776549"/>
            <a:ext cx="10608000" cy="4433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82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04F46AEE-9850-8D1E-364E-FC25E5D5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CEE348B-7A0D-D930-FA33-E274FEB6A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941197"/>
            <a:ext cx="10608000" cy="4605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F431124-AD73-F52B-FCEE-1CD8B89D0E6A}"/>
              </a:ext>
            </a:extLst>
          </p:cNvPr>
          <p:cNvSpPr/>
          <p:nvPr/>
        </p:nvSpPr>
        <p:spPr>
          <a:xfrm>
            <a:off x="0" y="7005915"/>
            <a:ext cx="2880000" cy="3294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4776D0-C85A-6231-FED0-0AA5B60A5211}"/>
              </a:ext>
            </a:extLst>
          </p:cNvPr>
          <p:cNvSpPr/>
          <p:nvPr/>
        </p:nvSpPr>
        <p:spPr>
          <a:xfrm>
            <a:off x="9312000" y="7005915"/>
            <a:ext cx="2880000" cy="329453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86244DC5-8FFD-57D4-6FCD-CDEFFDAFB84D}"/>
              </a:ext>
            </a:extLst>
          </p:cNvPr>
          <p:cNvSpPr/>
          <p:nvPr/>
        </p:nvSpPr>
        <p:spPr>
          <a:xfrm>
            <a:off x="6208000" y="7005914"/>
            <a:ext cx="2880000" cy="329453"/>
          </a:xfrm>
          <a:prstGeom prst="rect">
            <a:avLst/>
          </a:prstGeom>
          <a:solidFill>
            <a:srgbClr val="507A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A1B04A1-F768-79BB-588E-A0DB63509D24}"/>
              </a:ext>
            </a:extLst>
          </p:cNvPr>
          <p:cNvSpPr/>
          <p:nvPr/>
        </p:nvSpPr>
        <p:spPr>
          <a:xfrm>
            <a:off x="3104000" y="7005913"/>
            <a:ext cx="2880000" cy="329453"/>
          </a:xfrm>
          <a:prstGeom prst="rect">
            <a:avLst/>
          </a:prstGeom>
          <a:solidFill>
            <a:srgbClr val="2D4C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8131E-F7FC-5AB9-69D1-60E292286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19735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780" r:id="rId28"/>
    <p:sldLayoutId id="2147483781" r:id="rId29"/>
    <p:sldLayoutId id="2147483782" r:id="rId30"/>
    <p:sldLayoutId id="2147483783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96" r:id="rId44"/>
    <p:sldLayoutId id="2147483798" r:id="rId45"/>
    <p:sldLayoutId id="2147483799" r:id="rId46"/>
    <p:sldLayoutId id="2147483800" r:id="rId47"/>
    <p:sldLayoutId id="2147483801" r:id="rId48"/>
    <p:sldLayoutId id="2147483802" r:id="rId49"/>
    <p:sldLayoutId id="2147483803" r:id="rId50"/>
    <p:sldLayoutId id="2147483804" r:id="rId51"/>
    <p:sldLayoutId id="2147483805" r:id="rId52"/>
    <p:sldLayoutId id="2147483806" r:id="rId53"/>
    <p:sldLayoutId id="2147483807" r:id="rId54"/>
    <p:sldLayoutId id="2147483808" r:id="rId55"/>
    <p:sldLayoutId id="2147483809" r:id="rId56"/>
    <p:sldLayoutId id="2147483797" r:id="rId5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507AC2"/>
        </a:buClr>
        <a:buFont typeface="Wingdings" panose="05000000000000000000" pitchFamily="2" charset="2"/>
        <a:buChar char="§"/>
        <a:defRPr sz="1600" kern="1200">
          <a:solidFill>
            <a:srgbClr val="00205F">
              <a:alpha val="85000"/>
            </a:srgb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600" kern="1200">
          <a:solidFill>
            <a:srgbClr val="00205F">
              <a:alpha val="85000"/>
            </a:srgb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600" kern="1200">
          <a:solidFill>
            <a:srgbClr val="00205F">
              <a:alpha val="85000"/>
            </a:srgb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400" kern="1200">
          <a:solidFill>
            <a:srgbClr val="00205F">
              <a:alpha val="85000"/>
            </a:srgb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400" kern="1200">
          <a:solidFill>
            <a:srgbClr val="00205F">
              <a:alpha val="85000"/>
            </a:srgb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04F46AEE-9850-8D1E-364E-FC25E5D5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757382"/>
            <a:ext cx="10608000" cy="382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CEE348B-7A0D-D930-FA33-E274FEB6A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801091"/>
            <a:ext cx="10608000" cy="474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F431124-AD73-F52B-FCEE-1CD8B89D0E6A}"/>
              </a:ext>
            </a:extLst>
          </p:cNvPr>
          <p:cNvSpPr/>
          <p:nvPr/>
        </p:nvSpPr>
        <p:spPr>
          <a:xfrm>
            <a:off x="0" y="7005915"/>
            <a:ext cx="2880000" cy="3294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4776D0-C85A-6231-FED0-0AA5B60A5211}"/>
              </a:ext>
            </a:extLst>
          </p:cNvPr>
          <p:cNvSpPr/>
          <p:nvPr/>
        </p:nvSpPr>
        <p:spPr>
          <a:xfrm>
            <a:off x="9312000" y="7005915"/>
            <a:ext cx="2880000" cy="329453"/>
          </a:xfrm>
          <a:prstGeom prst="rect">
            <a:avLst/>
          </a:prstGeom>
          <a:solidFill>
            <a:srgbClr val="D1E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86244DC5-8FFD-57D4-6FCD-CDEFFDAFB84D}"/>
              </a:ext>
            </a:extLst>
          </p:cNvPr>
          <p:cNvSpPr/>
          <p:nvPr/>
        </p:nvSpPr>
        <p:spPr>
          <a:xfrm>
            <a:off x="6208000" y="7005914"/>
            <a:ext cx="2880000" cy="329453"/>
          </a:xfrm>
          <a:prstGeom prst="rect">
            <a:avLst/>
          </a:prstGeom>
          <a:solidFill>
            <a:srgbClr val="507A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A1B04A1-F768-79BB-588E-A0DB63509D24}"/>
              </a:ext>
            </a:extLst>
          </p:cNvPr>
          <p:cNvSpPr/>
          <p:nvPr/>
        </p:nvSpPr>
        <p:spPr>
          <a:xfrm>
            <a:off x="3104000" y="7005913"/>
            <a:ext cx="2880000" cy="329453"/>
          </a:xfrm>
          <a:prstGeom prst="rect">
            <a:avLst/>
          </a:prstGeom>
          <a:solidFill>
            <a:srgbClr val="2D4C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F569896-0B1C-0BEF-2C72-F48484564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5200" y="6596579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81898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16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99" r:id="rId34"/>
    <p:sldLayoutId id="2147483700" r:id="rId35"/>
    <p:sldLayoutId id="2147483701" r:id="rId36"/>
    <p:sldLayoutId id="2147483702" r:id="rId37"/>
    <p:sldLayoutId id="2147483703" r:id="rId38"/>
    <p:sldLayoutId id="2147483704" r:id="rId39"/>
    <p:sldLayoutId id="2147483705" r:id="rId40"/>
    <p:sldLayoutId id="2147483706" r:id="rId41"/>
    <p:sldLayoutId id="2147483707" r:id="rId42"/>
    <p:sldLayoutId id="2147483708" r:id="rId43"/>
    <p:sldLayoutId id="2147483709" r:id="rId44"/>
    <p:sldLayoutId id="2147483728" r:id="rId45"/>
    <p:sldLayoutId id="2147483729" r:id="rId46"/>
    <p:sldLayoutId id="2147483730" r:id="rId47"/>
    <p:sldLayoutId id="2147483732" r:id="rId48"/>
    <p:sldLayoutId id="2147483734" r:id="rId49"/>
    <p:sldLayoutId id="2147483733" r:id="rId50"/>
    <p:sldLayoutId id="2147483725" r:id="rId51"/>
    <p:sldLayoutId id="2147483722" r:id="rId52"/>
    <p:sldLayoutId id="2147483726" r:id="rId53"/>
    <p:sldLayoutId id="2147483720" r:id="rId54"/>
    <p:sldLayoutId id="2147483727" r:id="rId55"/>
    <p:sldLayoutId id="2147483724" r:id="rId56"/>
    <p:sldLayoutId id="2147483710" r:id="rId57"/>
    <p:sldLayoutId id="2147483810" r:id="rId58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507AC2"/>
        </a:buClr>
        <a:buFont typeface="Wingdings" panose="05000000000000000000" pitchFamily="2" charset="2"/>
        <a:buChar char="§"/>
        <a:defRPr sz="1200" kern="1200">
          <a:solidFill>
            <a:schemeClr val="tx1">
              <a:alpha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100" kern="1200">
          <a:solidFill>
            <a:schemeClr val="tx1">
              <a:alpha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100" kern="1200">
          <a:solidFill>
            <a:schemeClr val="tx1">
              <a:alpha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100" kern="1200">
          <a:solidFill>
            <a:schemeClr val="tx1">
              <a:alpha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rgbClr val="507AC2"/>
        </a:buClr>
        <a:buFont typeface="Wingdings" panose="05000000000000000000" pitchFamily="2" charset="2"/>
        <a:buChar char="§"/>
        <a:defRPr sz="1100" kern="1200">
          <a:solidFill>
            <a:schemeClr val="tx1">
              <a:alpha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5A544-96BA-939C-8DE5-BC706C496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453ED6B7-88E1-5140-AD93-170EF27FC7B9}" type="datetime3">
              <a:rPr lang="en-US" smtClean="0"/>
              <a:t>11 August 2026</a:t>
            </a:fld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D2273-E3FF-A7BD-06D2-472D521F2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fld id="{DE8C616B-0842-F943-ABDB-00B741DDA2D5}" type="slidenum">
              <a:rPr lang="en-BE" smtClean="0"/>
              <a:pPr/>
              <a:t>‹#›</a:t>
            </a:fld>
            <a:endParaRPr lang="en-BE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2A74D4B-86CC-D0A8-9772-6CFEF8A1E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611782"/>
            <a:ext cx="4114800" cy="1520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endParaRPr lang="en-BE" dirty="0"/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F49FED6E-4E9F-ACB5-46FE-C4292C2F4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02673"/>
            <a:ext cx="10608000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6176C9D7-F0DC-BC10-C391-145E68AE7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941197"/>
            <a:ext cx="10608000" cy="4311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52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7" r:id="rId2"/>
    <p:sldLayoutId id="2147483748" r:id="rId3"/>
    <p:sldLayoutId id="2147483747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50" r:id="rId10"/>
    <p:sldLayoutId id="2147483744" r:id="rId11"/>
    <p:sldLayoutId id="2147483749" r:id="rId12"/>
    <p:sldLayoutId id="2147483751" r:id="rId13"/>
    <p:sldLayoutId id="2147483811" r:id="rId1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itchFamily="2" charset="2"/>
        <a:buChar char="§"/>
        <a:defRPr sz="1600" kern="1200">
          <a:solidFill>
            <a:schemeClr val="bg1"/>
          </a:solidFill>
          <a:latin typeface="Trebuchet MS" panose="020B070302020209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itchFamily="2" charset="2"/>
        <a:buChar char="§"/>
        <a:defRPr sz="1600" kern="1200">
          <a:solidFill>
            <a:schemeClr val="bg1"/>
          </a:solidFill>
          <a:latin typeface="Trebuchet MS" panose="020B070302020209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itchFamily="2" charset="2"/>
        <a:buChar char="§"/>
        <a:defRPr sz="1600" kern="1200">
          <a:solidFill>
            <a:schemeClr val="bg1"/>
          </a:solidFill>
          <a:latin typeface="Trebuchet MS" panose="020B070302020209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itchFamily="2" charset="2"/>
        <a:buChar char="§"/>
        <a:defRPr sz="1400" kern="1200">
          <a:solidFill>
            <a:schemeClr val="bg1"/>
          </a:solidFill>
          <a:latin typeface="Trebuchet MS" panose="020B070302020209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itchFamily="2" charset="2"/>
        <a:buChar char="§"/>
        <a:defRPr sz="1400" kern="1200">
          <a:solidFill>
            <a:schemeClr val="bg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itel 1">
            <a:extLst>
              <a:ext uri="{FF2B5EF4-FFF2-40B4-BE49-F238E27FC236}">
                <a16:creationId xmlns:a16="http://schemas.microsoft.com/office/drawing/2014/main" id="{0135801F-38EE-3E7C-195F-B3EE586C7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48000"/>
            <a:ext cx="1060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1E12AF20-16B0-3094-B519-E95550D5C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126751"/>
            <a:ext cx="10608000" cy="4083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59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6AABA11-3E31-6274-A05F-4EB599CB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altLang="nl-BE" dirty="0"/>
              <a:t>VIB-schoolproject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7A19F74E-5D1D-731E-BB7F-BB59EB71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/>
              <a:t>Wetenschap op Stap</a:t>
            </a:r>
            <a:endParaRPr lang="en-BE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0E2DCD-593A-6DB6-51EC-C0AA34418F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9390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A1D63-295D-E516-9046-5E64BBF6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/>
              <a:t>Wie of wat is VIB?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63A44-B64F-0888-015F-04222387BF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6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7">
            <a:extLst>
              <a:ext uri="{FF2B5EF4-FFF2-40B4-BE49-F238E27FC236}">
                <a16:creationId xmlns:a16="http://schemas.microsoft.com/office/drawing/2014/main" id="{6D9E4A03-7AB7-FB34-AACD-B3613258C060}"/>
              </a:ext>
            </a:extLst>
          </p:cNvPr>
          <p:cNvSpPr>
            <a:spLocks noGrp="1"/>
          </p:cNvSpPr>
          <p:nvPr/>
        </p:nvSpPr>
        <p:spPr>
          <a:xfrm>
            <a:off x="792003" y="806316"/>
            <a:ext cx="5037297" cy="715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Onderzoek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betere</a:t>
            </a:r>
            <a:r>
              <a:rPr lang="en-US" dirty="0"/>
              <a:t> </a:t>
            </a:r>
            <a:r>
              <a:rPr lang="en-US" dirty="0" err="1"/>
              <a:t>wereld</a:t>
            </a:r>
            <a:endParaRPr lang="en-BE"/>
          </a:p>
        </p:txBody>
      </p:sp>
      <p:sp>
        <p:nvSpPr>
          <p:cNvPr id="43" name="Content Placeholder 35">
            <a:extLst>
              <a:ext uri="{FF2B5EF4-FFF2-40B4-BE49-F238E27FC236}">
                <a16:creationId xmlns:a16="http://schemas.microsoft.com/office/drawing/2014/main" id="{3270DBA1-7315-2E55-FE7D-B0118D37D8CC}"/>
              </a:ext>
            </a:extLst>
          </p:cNvPr>
          <p:cNvSpPr txBox="1">
            <a:spLocks/>
          </p:cNvSpPr>
          <p:nvPr/>
        </p:nvSpPr>
        <p:spPr>
          <a:xfrm>
            <a:off x="779713" y="1930675"/>
            <a:ext cx="5478212" cy="47130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nl-NL"/>
            </a:defPPr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507AC2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>
                <a:solidFill>
                  <a:srgbClr val="00205F"/>
                </a:solidFill>
              </a:rPr>
              <a:t>🔬 We </a:t>
            </a:r>
            <a:r>
              <a:rPr lang="en-US" sz="1800" dirty="0" err="1">
                <a:solidFill>
                  <a:srgbClr val="00205F"/>
                </a:solidFill>
              </a:rPr>
              <a:t>onderzoeken</a:t>
            </a:r>
            <a:r>
              <a:rPr lang="en-US" sz="1800" dirty="0">
                <a:solidFill>
                  <a:srgbClr val="00205F"/>
                </a:solidFill>
              </a:rPr>
              <a:t> hoe het </a:t>
            </a:r>
            <a:r>
              <a:rPr lang="en-US" sz="1800" dirty="0" err="1">
                <a:solidFill>
                  <a:srgbClr val="00205F"/>
                </a:solidFill>
              </a:rPr>
              <a:t>leven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werkt</a:t>
            </a:r>
            <a:r>
              <a:rPr lang="en-US" sz="1800" dirty="0">
                <a:solidFill>
                  <a:srgbClr val="00205F"/>
                </a:solidFill>
              </a:rPr>
              <a:t>. </a:t>
            </a:r>
            <a:br>
              <a:rPr lang="en-US" sz="1800" dirty="0">
                <a:solidFill>
                  <a:srgbClr val="00205F"/>
                </a:solidFill>
              </a:rPr>
            </a:br>
            <a:r>
              <a:rPr lang="en-US" sz="1800" dirty="0">
                <a:solidFill>
                  <a:srgbClr val="00205F"/>
                </a:solidFill>
              </a:rPr>
              <a:t>Zo </a:t>
            </a:r>
            <a:r>
              <a:rPr lang="en-US" sz="1800" dirty="0" err="1">
                <a:solidFill>
                  <a:srgbClr val="00205F"/>
                </a:solidFill>
              </a:rPr>
              <a:t>doen</a:t>
            </a:r>
            <a:r>
              <a:rPr lang="en-US" sz="1800" dirty="0">
                <a:solidFill>
                  <a:srgbClr val="00205F"/>
                </a:solidFill>
              </a:rPr>
              <a:t> we </a:t>
            </a:r>
            <a:r>
              <a:rPr lang="en-US" sz="1800" dirty="0" err="1">
                <a:solidFill>
                  <a:srgbClr val="00205F"/>
                </a:solidFill>
              </a:rPr>
              <a:t>nieuwe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ontdekkingen</a:t>
            </a:r>
            <a:r>
              <a:rPr lang="en-US" sz="1800" dirty="0">
                <a:solidFill>
                  <a:srgbClr val="00205F"/>
                </a:solidFill>
              </a:rPr>
              <a:t>.</a:t>
            </a:r>
          </a:p>
          <a:p>
            <a:pPr marL="285750" indent="-285750"/>
            <a:endParaRPr lang="en-US" sz="1800" dirty="0">
              <a:solidFill>
                <a:srgbClr val="00205F"/>
              </a:solidFill>
            </a:endParaRPr>
          </a:p>
          <a:p>
            <a:pPr marL="285750" indent="-285750"/>
            <a:r>
              <a:rPr lang="en-US" sz="1800" dirty="0">
                <a:solidFill>
                  <a:srgbClr val="00205F"/>
                </a:solidFill>
              </a:rPr>
              <a:t>🧪 Al 29 </a:t>
            </a:r>
            <a:r>
              <a:rPr lang="en-US" sz="1800" dirty="0" err="1">
                <a:solidFill>
                  <a:srgbClr val="00205F"/>
                </a:solidFill>
              </a:rPr>
              <a:t>jaar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zoeken</a:t>
            </a:r>
            <a:r>
              <a:rPr lang="en-US" sz="1800" dirty="0">
                <a:solidFill>
                  <a:srgbClr val="00205F"/>
                </a:solidFill>
              </a:rPr>
              <a:t> we </a:t>
            </a:r>
            <a:r>
              <a:rPr lang="en-US" sz="1800" dirty="0" err="1">
                <a:solidFill>
                  <a:srgbClr val="00205F"/>
                </a:solidFill>
              </a:rPr>
              <a:t>naar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antwoorden</a:t>
            </a:r>
            <a:r>
              <a:rPr lang="en-US" sz="1800" dirty="0">
                <a:solidFill>
                  <a:srgbClr val="00205F"/>
                </a:solidFill>
              </a:rPr>
              <a:t>. </a:t>
            </a:r>
            <a:br>
              <a:rPr lang="en-US" sz="1800" dirty="0">
                <a:solidFill>
                  <a:srgbClr val="00205F"/>
                </a:solidFill>
              </a:rPr>
            </a:br>
            <a:r>
              <a:rPr lang="en-US" sz="1800" dirty="0">
                <a:solidFill>
                  <a:srgbClr val="00205F"/>
                </a:solidFill>
              </a:rPr>
              <a:t>We </a:t>
            </a:r>
            <a:r>
              <a:rPr lang="en-US" sz="1800" dirty="0" err="1">
                <a:solidFill>
                  <a:srgbClr val="00205F"/>
                </a:solidFill>
              </a:rPr>
              <a:t>proberen</a:t>
            </a:r>
            <a:r>
              <a:rPr lang="en-US" sz="1800" dirty="0">
                <a:solidFill>
                  <a:srgbClr val="00205F"/>
                </a:solidFill>
              </a:rPr>
              <a:t> steeds </a:t>
            </a:r>
            <a:r>
              <a:rPr lang="en-US" sz="1800" dirty="0" err="1">
                <a:solidFill>
                  <a:srgbClr val="00205F"/>
                </a:solidFill>
              </a:rPr>
              <a:t>verder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te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gaan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nieuwe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dingen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te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leren</a:t>
            </a:r>
            <a:r>
              <a:rPr lang="en-US" sz="1800" dirty="0">
                <a:solidFill>
                  <a:srgbClr val="00205F"/>
                </a:solidFill>
              </a:rPr>
              <a:t>.</a:t>
            </a:r>
          </a:p>
          <a:p>
            <a:pPr marL="285750" indent="-285750"/>
            <a:endParaRPr lang="en-US" sz="1800" dirty="0">
              <a:solidFill>
                <a:srgbClr val="00205F"/>
              </a:solidFill>
            </a:endParaRPr>
          </a:p>
          <a:p>
            <a:pPr marL="285750" indent="-285750"/>
            <a:r>
              <a:rPr lang="en-US" sz="1800" dirty="0">
                <a:solidFill>
                  <a:srgbClr val="00205F"/>
                </a:solidFill>
              </a:rPr>
              <a:t>🌍 </a:t>
            </a:r>
            <a:r>
              <a:rPr lang="en-US" sz="1800" dirty="0" err="1">
                <a:solidFill>
                  <a:srgbClr val="00205F"/>
                </a:solidFill>
              </a:rPr>
              <a:t>Onze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wetenschap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helpt</a:t>
            </a:r>
            <a:r>
              <a:rPr lang="en-US" sz="1800" dirty="0">
                <a:solidFill>
                  <a:srgbClr val="00205F"/>
                </a:solidFill>
              </a:rPr>
              <a:t> de </a:t>
            </a:r>
            <a:r>
              <a:rPr lang="en-US" sz="1800" dirty="0" err="1">
                <a:solidFill>
                  <a:srgbClr val="00205F"/>
                </a:solidFill>
              </a:rPr>
              <a:t>wereld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vooruit</a:t>
            </a:r>
            <a:r>
              <a:rPr lang="en-US" sz="1800" dirty="0">
                <a:solidFill>
                  <a:srgbClr val="00205F"/>
                </a:solidFill>
              </a:rPr>
              <a:t>. We </a:t>
            </a:r>
            <a:r>
              <a:rPr lang="en-US" sz="1800" dirty="0" err="1">
                <a:solidFill>
                  <a:srgbClr val="00205F"/>
                </a:solidFill>
              </a:rPr>
              <a:t>dragen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bij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aan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een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betere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gezondheid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voor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mensen</a:t>
            </a:r>
            <a:r>
              <a:rPr lang="en-US" sz="1800" dirty="0">
                <a:solidFill>
                  <a:srgbClr val="00205F"/>
                </a:solidFill>
              </a:rPr>
              <a:t>, </a:t>
            </a:r>
            <a:r>
              <a:rPr lang="en-US" sz="1800" dirty="0" err="1">
                <a:solidFill>
                  <a:srgbClr val="00205F"/>
                </a:solidFill>
              </a:rPr>
              <a:t>een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gezondere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planeet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nieuwe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oplossingen</a:t>
            </a:r>
            <a:r>
              <a:rPr lang="en-US" sz="1800" dirty="0">
                <a:solidFill>
                  <a:srgbClr val="00205F"/>
                </a:solidFill>
              </a:rPr>
              <a:t> </a:t>
            </a:r>
            <a:r>
              <a:rPr lang="en-US" sz="1800" dirty="0" err="1">
                <a:solidFill>
                  <a:srgbClr val="00205F"/>
                </a:solidFill>
              </a:rPr>
              <a:t>voor</a:t>
            </a:r>
            <a:r>
              <a:rPr lang="en-US" sz="1800" dirty="0">
                <a:solidFill>
                  <a:srgbClr val="00205F"/>
                </a:solidFill>
              </a:rPr>
              <a:t> de </a:t>
            </a:r>
            <a:r>
              <a:rPr lang="en-US" sz="1800" dirty="0" err="1">
                <a:solidFill>
                  <a:srgbClr val="00205F"/>
                </a:solidFill>
              </a:rPr>
              <a:t>toekomst</a:t>
            </a:r>
            <a:r>
              <a:rPr lang="en-US" sz="1800" dirty="0">
                <a:solidFill>
                  <a:srgbClr val="00205F"/>
                </a:solidFill>
              </a:rPr>
              <a:t>.</a:t>
            </a:r>
            <a:endParaRPr lang="en-US" dirty="0">
              <a:solidFill>
                <a:srgbClr val="00205F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F3BF624-8E7E-6CC9-575C-50E360EE14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27" t="17" r="16954" b="-17"/>
          <a:stretch>
            <a:fillRect/>
          </a:stretch>
        </p:blipFill>
        <p:spPr>
          <a:xfrm>
            <a:off x="6872288" y="0"/>
            <a:ext cx="5319712" cy="685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2AD3E7-7BDA-C937-D861-16A9D84F17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56402" y="741185"/>
            <a:ext cx="11108508" cy="9491807"/>
          </a:xfrm>
          <a:prstGeom prst="rect">
            <a:avLst/>
          </a:prstGeom>
        </p:spPr>
      </p:pic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AB25A76B-D805-C5DB-7040-2228DF34FF41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5BA31490-C854-19C2-6B3F-AEFCB2F1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samenwerkig</a:t>
            </a:r>
            <a:r>
              <a:rPr lang="en-US" dirty="0"/>
              <a:t> met vier </a:t>
            </a:r>
            <a:r>
              <a:rPr lang="en-US" dirty="0" err="1"/>
              <a:t>partneruniversiteiten</a:t>
            </a:r>
            <a:endParaRPr lang="en-US" dirty="0"/>
          </a:p>
        </p:txBody>
      </p:sp>
      <p:pic>
        <p:nvPicPr>
          <p:cNvPr id="21" name="Picture 20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3C6C9F7-6FEE-304B-DF82-D988DCF95C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294" y="2644449"/>
            <a:ext cx="1495703" cy="492959"/>
          </a:xfrm>
          <a:prstGeom prst="rect">
            <a:avLst/>
          </a:prstGeom>
        </p:spPr>
      </p:pic>
      <p:pic>
        <p:nvPicPr>
          <p:cNvPr id="22" name="Picture 21" descr="A blue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8CA2EBC5-CAF9-FD87-6423-1E24DBFDEC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9692" y="4000749"/>
            <a:ext cx="1129252" cy="3967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6E991B-9045-0A9F-6C06-DBDB085A0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122" y="4000749"/>
            <a:ext cx="573756" cy="519213"/>
          </a:xfrm>
          <a:prstGeom prst="rect">
            <a:avLst/>
          </a:prstGeom>
        </p:spPr>
      </p:pic>
      <p:pic>
        <p:nvPicPr>
          <p:cNvPr id="12" name="Picture 11" descr="Universiteit Gent (UGent) - ictjob.be">
            <a:extLst>
              <a:ext uri="{FF2B5EF4-FFF2-40B4-BE49-F238E27FC236}">
                <a16:creationId xmlns:a16="http://schemas.microsoft.com/office/drawing/2014/main" id="{EBE5B66C-FEA0-1564-C3B3-EE44AC5A9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566" y="2573429"/>
            <a:ext cx="8128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0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4760-1128-2805-23C1-21FA9A22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/>
              <a:t>Ons onderzoek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117BE-C9E4-B322-2A50-6CC52D366B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2000" y="1941197"/>
            <a:ext cx="4874509" cy="3763963"/>
          </a:xfrm>
        </p:spPr>
        <p:txBody>
          <a:bodyPr/>
          <a:lstStyle/>
          <a:p>
            <a:pPr lvl="0" fontAlgn="base"/>
            <a:r>
              <a:rPr lang="en-US" dirty="0" err="1"/>
              <a:t>Waarom</a:t>
            </a:r>
            <a:r>
              <a:rPr lang="en-US" dirty="0"/>
              <a:t> </a:t>
            </a:r>
            <a:r>
              <a:rPr lang="en-US" dirty="0" err="1"/>
              <a:t>worden</a:t>
            </a:r>
            <a:r>
              <a:rPr lang="en-US" dirty="0"/>
              <a:t> </a:t>
            </a:r>
            <a:r>
              <a:rPr lang="en-US" dirty="0" err="1"/>
              <a:t>sommige</a:t>
            </a:r>
            <a:r>
              <a:rPr lang="en-US" dirty="0"/>
              <a:t> </a:t>
            </a:r>
            <a:r>
              <a:rPr lang="en-US" dirty="0" err="1"/>
              <a:t>kinderen</a:t>
            </a:r>
            <a:r>
              <a:rPr lang="en-US" dirty="0"/>
              <a:t> </a:t>
            </a:r>
            <a:r>
              <a:rPr lang="en-US" dirty="0" err="1"/>
              <a:t>ziek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?</a:t>
            </a:r>
          </a:p>
          <a:p>
            <a:pPr lvl="0" fontAlgn="base"/>
            <a:r>
              <a:rPr lang="en-US" dirty="0"/>
              <a:t>Hoe </a:t>
            </a:r>
            <a:r>
              <a:rPr lang="en-US" dirty="0" err="1"/>
              <a:t>groeien</a:t>
            </a:r>
            <a:r>
              <a:rPr lang="en-US" dirty="0"/>
              <a:t> </a:t>
            </a:r>
            <a:r>
              <a:rPr lang="en-US" dirty="0" err="1"/>
              <a:t>planten</a:t>
            </a:r>
            <a:r>
              <a:rPr lang="en-US" dirty="0"/>
              <a:t>?​</a:t>
            </a:r>
          </a:p>
          <a:p>
            <a:pPr lvl="0" fontAlgn="base"/>
            <a:r>
              <a:rPr lang="en-US" dirty="0"/>
              <a:t>Welke </a:t>
            </a:r>
            <a:r>
              <a:rPr lang="en-US" dirty="0" err="1">
                <a:solidFill>
                  <a:srgbClr val="00205F"/>
                </a:solidFill>
              </a:rPr>
              <a:t>bacteriën</a:t>
            </a:r>
            <a:r>
              <a:rPr lang="en-US" dirty="0">
                <a:solidFill>
                  <a:srgbClr val="00205F"/>
                </a:solidFill>
              </a:rPr>
              <a:t> </a:t>
            </a:r>
            <a:r>
              <a:rPr lang="en-US" dirty="0" err="1">
                <a:solidFill>
                  <a:srgbClr val="00205F"/>
                </a:solidFill>
              </a:rPr>
              <a:t>kunnen</a:t>
            </a:r>
            <a:r>
              <a:rPr lang="en-US" dirty="0">
                <a:solidFill>
                  <a:srgbClr val="00205F"/>
                </a:solidFill>
              </a:rPr>
              <a:t> </a:t>
            </a:r>
            <a:r>
              <a:rPr lang="en-US" dirty="0" err="1">
                <a:solidFill>
                  <a:srgbClr val="00205F"/>
                </a:solidFill>
              </a:rPr>
              <a:t>ons</a:t>
            </a:r>
            <a:r>
              <a:rPr lang="en-US" dirty="0">
                <a:solidFill>
                  <a:srgbClr val="00205F"/>
                </a:solidFill>
              </a:rPr>
              <a:t> </a:t>
            </a:r>
            <a:r>
              <a:rPr lang="en-US" dirty="0" err="1">
                <a:solidFill>
                  <a:srgbClr val="00205F"/>
                </a:solidFill>
              </a:rPr>
              <a:t>helpen</a:t>
            </a:r>
            <a:r>
              <a:rPr lang="en-US" dirty="0"/>
              <a:t>?​</a:t>
            </a:r>
          </a:p>
          <a:p>
            <a:pPr lvl="0" fontAlgn="base"/>
            <a:r>
              <a:rPr lang="en-US" dirty="0" err="1"/>
              <a:t>Hebben</a:t>
            </a:r>
            <a:r>
              <a:rPr lang="en-US" dirty="0"/>
              <a:t> </a:t>
            </a:r>
            <a:r>
              <a:rPr lang="en-US" dirty="0" err="1"/>
              <a:t>fruitvliegen</a:t>
            </a:r>
            <a:r>
              <a:rPr lang="en-US" dirty="0"/>
              <a:t> </a:t>
            </a:r>
            <a:r>
              <a:rPr lang="en-US" dirty="0" err="1"/>
              <a:t>hersenen</a:t>
            </a:r>
            <a:r>
              <a:rPr lang="en-US" dirty="0"/>
              <a:t>?​</a:t>
            </a:r>
          </a:p>
          <a:p>
            <a:pPr lvl="0" fontAlgn="base"/>
            <a:r>
              <a:rPr lang="en-US" dirty="0"/>
              <a:t>…..​</a:t>
            </a:r>
          </a:p>
          <a:p>
            <a:endParaRPr lang="en-US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57D81B3-1304-D333-1942-250CAD41F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456" y="1941197"/>
            <a:ext cx="5637213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924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CFF5DD-F2A8-AE7C-BDBF-17510425C8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2800D8A7-037F-008B-B48F-E408DF89E6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8" r="19210"/>
          <a:stretch>
            <a:fillRect/>
          </a:stretch>
        </p:blipFill>
        <p:spPr bwMode="auto">
          <a:xfrm>
            <a:off x="6386945" y="0"/>
            <a:ext cx="580505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669A35-0BAA-2AD5-56A8-6D7B95EBE0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113999"/>
              </a:lnSpc>
            </a:pPr>
            <a:r>
              <a:rPr lang="en-US" dirty="0" err="1">
                <a:ea typeface="+mn-lt"/>
                <a:cs typeface="+mn-lt"/>
              </a:rPr>
              <a:t>Wij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zijn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vandaag</a:t>
            </a:r>
            <a:r>
              <a:rPr lang="en-US" dirty="0">
                <a:ea typeface="+mn-lt"/>
                <a:cs typeface="+mn-lt"/>
              </a:rPr>
              <a:t> in je </a:t>
            </a:r>
            <a:r>
              <a:rPr lang="en-US" dirty="0" err="1">
                <a:ea typeface="+mn-lt"/>
                <a:cs typeface="+mn-lt"/>
              </a:rPr>
              <a:t>klas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en-US" dirty="0">
                <a:ea typeface="+mn-lt"/>
                <a:cs typeface="+mn-lt"/>
              </a:rPr>
              <a:t>over </a:t>
            </a:r>
            <a:r>
              <a:rPr lang="en-US" dirty="0" err="1">
                <a:ea typeface="+mn-lt"/>
                <a:cs typeface="+mn-lt"/>
              </a:rPr>
              <a:t>ons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onderzoek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vertellen</a:t>
            </a:r>
            <a:endParaRPr lang="en-US" dirty="0"/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en-US" dirty="0" err="1">
                <a:ea typeface="+mn-lt"/>
                <a:cs typeface="+mn-lt"/>
              </a:rPr>
              <a:t>samen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experimenten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uitvoeren</a:t>
            </a:r>
            <a:endParaRPr lang="en-US" dirty="0"/>
          </a:p>
          <a:p>
            <a:pPr>
              <a:lnSpc>
                <a:spcPct val="113999"/>
              </a:lnSpc>
            </a:pPr>
            <a:endParaRPr lang="en-US" dirty="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r>
              <a:rPr lang="en-US" dirty="0">
                <a:ea typeface="+mn-lt"/>
                <a:cs typeface="+mn-lt"/>
              </a:rPr>
              <a:t>We </a:t>
            </a:r>
            <a:r>
              <a:rPr lang="en-US" dirty="0" err="1">
                <a:ea typeface="+mn-lt"/>
                <a:cs typeface="+mn-lt"/>
              </a:rPr>
              <a:t>willen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jullie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en-US" dirty="0">
                <a:ea typeface="+mn-lt"/>
                <a:cs typeface="+mn-lt"/>
              </a:rPr>
              <a:t>laten </a:t>
            </a:r>
            <a:r>
              <a:rPr lang="en-US" dirty="0" err="1">
                <a:ea typeface="+mn-lt"/>
                <a:cs typeface="+mn-lt"/>
              </a:rPr>
              <a:t>ontdekken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en-US" dirty="0">
                <a:ea typeface="+mn-lt"/>
                <a:cs typeface="+mn-lt"/>
              </a:rPr>
              <a:t>laten </a:t>
            </a:r>
            <a:r>
              <a:rPr lang="en-US" dirty="0" err="1">
                <a:ea typeface="+mn-lt"/>
                <a:cs typeface="+mn-lt"/>
              </a:rPr>
              <a:t>vragen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stellen</a:t>
            </a:r>
            <a:endParaRPr lang="en-US" dirty="0"/>
          </a:p>
          <a:p>
            <a:pPr>
              <a:lnSpc>
                <a:spcPct val="113999"/>
              </a:lnSpc>
            </a:pPr>
            <a:endParaRPr lang="en-US" dirty="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r>
              <a:rPr lang="en-US" dirty="0">
                <a:ea typeface="+mn-lt"/>
                <a:cs typeface="+mn-lt"/>
              </a:rPr>
              <a:t>Vind </a:t>
            </a:r>
            <a:r>
              <a:rPr lang="en-US" dirty="0" err="1">
                <a:ea typeface="+mn-lt"/>
                <a:cs typeface="+mn-lt"/>
              </a:rPr>
              <a:t>jij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wetenschap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ook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spannend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boeiend</a:t>
            </a:r>
            <a:r>
              <a:rPr lang="en-US" dirty="0">
                <a:ea typeface="+mn-lt"/>
                <a:cs typeface="+mn-lt"/>
              </a:rPr>
              <a:t>?</a:t>
            </a:r>
          </a:p>
          <a:p>
            <a:pPr>
              <a:lnSpc>
                <a:spcPct val="113999"/>
              </a:lnSpc>
            </a:pPr>
            <a:r>
              <a:rPr lang="en-US" dirty="0">
                <a:ea typeface="+mn-lt"/>
                <a:cs typeface="+mn-lt"/>
              </a:rPr>
              <a:t>Word </a:t>
            </a:r>
            <a:r>
              <a:rPr lang="en-US" dirty="0" err="1">
                <a:ea typeface="+mn-lt"/>
                <a:cs typeface="+mn-lt"/>
              </a:rPr>
              <a:t>jij</a:t>
            </a:r>
            <a:r>
              <a:rPr lang="en-US" dirty="0">
                <a:ea typeface="+mn-lt"/>
                <a:cs typeface="+mn-lt"/>
              </a:rPr>
              <a:t> later </a:t>
            </a:r>
            <a:r>
              <a:rPr lang="en-US" dirty="0" err="1">
                <a:ea typeface="+mn-lt"/>
                <a:cs typeface="+mn-lt"/>
              </a:rPr>
              <a:t>wetenschapper</a:t>
            </a:r>
            <a:r>
              <a:rPr lang="en-US" dirty="0">
                <a:ea typeface="+mn-lt"/>
                <a:cs typeface="+mn-lt"/>
              </a:rPr>
              <a:t>?</a:t>
            </a:r>
            <a:endParaRPr lang="en-US" dirty="0"/>
          </a:p>
          <a:p>
            <a:pPr>
              <a:lnSpc>
                <a:spcPct val="113999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CEAD6F1-C7E5-F3DA-99F6-60287E201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588665"/>
            <a:ext cx="5159464" cy="709135"/>
          </a:xfrm>
        </p:spPr>
        <p:txBody>
          <a:bodyPr/>
          <a:lstStyle/>
          <a:p>
            <a:r>
              <a:rPr lang="en-US" dirty="0" err="1"/>
              <a:t>Wetenschap</a:t>
            </a:r>
            <a:r>
              <a:rPr lang="en-US" dirty="0"/>
              <a:t> op Stap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413C119-6967-7CB6-1334-9CF82C276E42}"/>
              </a:ext>
            </a:extLst>
          </p:cNvPr>
          <p:cNvSpPr>
            <a:spLocks noGrp="1"/>
          </p:cNvSpPr>
          <p:nvPr/>
        </p:nvSpPr>
        <p:spPr>
          <a:xfrm>
            <a:off x="792000" y="1351535"/>
            <a:ext cx="5040001" cy="322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507AC2"/>
              </a:buClr>
              <a:buFont typeface="Wingdings" panose="05000000000000000000" pitchFamily="2" charset="2"/>
              <a:buNone/>
              <a:defRPr sz="2000" b="0" kern="1200">
                <a:solidFill>
                  <a:srgbClr val="507A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None/>
              <a:defRPr sz="2000" b="1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None/>
              <a:defRPr sz="1800" b="1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None/>
              <a:defRPr sz="1600" b="1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rgbClr val="507AC2"/>
              </a:buClr>
              <a:buFont typeface="Wingdings" panose="05000000000000000000" pitchFamily="2" charset="2"/>
              <a:buNone/>
              <a:defRPr sz="1600" b="1" kern="1200">
                <a:solidFill>
                  <a:srgbClr val="00205F">
                    <a:alpha val="85000"/>
                  </a:srgb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VIB-</a:t>
            </a:r>
            <a:r>
              <a:rPr lang="en-US" dirty="0" err="1"/>
              <a:t>schoolproject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4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7224F-6C97-0022-BDA3-913B8B32A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Naam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DF53-5E44-4AB6-5C78-A101AD4F59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5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BF5EB-7F0B-EC45-EFF4-3B0FCD1D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8ACF6-F8CB-2BF9-F4F3-69DB7D73ACE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7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0156E9-FB42-DFBA-C28D-B947FBE67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Name of person</a:t>
            </a:r>
            <a:br>
              <a:rPr lang="en-US" dirty="0"/>
            </a:br>
            <a:r>
              <a:rPr lang="en-US" dirty="0"/>
              <a:t>More contact info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85711231"/>
      </p:ext>
    </p:extLst>
  </p:cSld>
  <p:clrMapOvr>
    <a:masterClrMapping/>
  </p:clrMapOvr>
</p:sld>
</file>

<file path=ppt/theme/theme1.xml><?xml version="1.0" encoding="utf-8"?>
<a:theme xmlns:a="http://schemas.openxmlformats.org/drawingml/2006/main" name="01_Intro_slides">
  <a:themeElements>
    <a:clrScheme name="VIB-2025">
      <a:dk1>
        <a:srgbClr val="00205F"/>
      </a:dk1>
      <a:lt1>
        <a:srgbClr val="FFFFFF"/>
      </a:lt1>
      <a:dk2>
        <a:srgbClr val="123F93"/>
      </a:dk2>
      <a:lt2>
        <a:srgbClr val="FFFFFF"/>
      </a:lt2>
      <a:accent1>
        <a:srgbClr val="01A2A6"/>
      </a:accent1>
      <a:accent2>
        <a:srgbClr val="ED631C"/>
      </a:accent2>
      <a:accent3>
        <a:srgbClr val="68398E"/>
      </a:accent3>
      <a:accent4>
        <a:srgbClr val="E82E4F"/>
      </a:accent4>
      <a:accent5>
        <a:srgbClr val="00A042"/>
      </a:accent5>
      <a:accent6>
        <a:srgbClr val="FBB60C"/>
      </a:accent6>
      <a:hlink>
        <a:srgbClr val="01A2A6"/>
      </a:hlink>
      <a:folHlink>
        <a:srgbClr val="ED631C"/>
      </a:folHlink>
    </a:clrScheme>
    <a:fontScheme name="Typo_VIB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S-PPT-Template" id="{3DE5A6F3-4B31-1040-AE7E-5045FE75F6F1}" vid="{AB4C1BA4-0360-824D-A323-EB8F74D3EBEC}"/>
    </a:ext>
  </a:extLst>
</a:theme>
</file>

<file path=ppt/theme/theme2.xml><?xml version="1.0" encoding="utf-8"?>
<a:theme xmlns:a="http://schemas.openxmlformats.org/drawingml/2006/main" name="02_Slide_Deck">
  <a:themeElements>
    <a:clrScheme name="Custom 1">
      <a:dk1>
        <a:srgbClr val="14274C"/>
      </a:dk1>
      <a:lt1>
        <a:srgbClr val="FFFFFF"/>
      </a:lt1>
      <a:dk2>
        <a:srgbClr val="123F93"/>
      </a:dk2>
      <a:lt2>
        <a:srgbClr val="FFFFFF"/>
      </a:lt2>
      <a:accent1>
        <a:srgbClr val="01A2A6"/>
      </a:accent1>
      <a:accent2>
        <a:srgbClr val="ED631C"/>
      </a:accent2>
      <a:accent3>
        <a:srgbClr val="68398E"/>
      </a:accent3>
      <a:accent4>
        <a:srgbClr val="E82E4F"/>
      </a:accent4>
      <a:accent5>
        <a:srgbClr val="00A042"/>
      </a:accent5>
      <a:accent6>
        <a:srgbClr val="FBB60C"/>
      </a:accent6>
      <a:hlink>
        <a:srgbClr val="01A2A6"/>
      </a:hlink>
      <a:folHlink>
        <a:srgbClr val="ED631C"/>
      </a:folHlink>
    </a:clrScheme>
    <a:fontScheme name="Typo_VIB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S-PPT-Template" id="{3DE5A6F3-4B31-1040-AE7E-5045FE75F6F1}" vid="{20B5CFA1-9793-D14F-967E-2EE4C4DF14C9}"/>
    </a:ext>
  </a:extLst>
</a:theme>
</file>

<file path=ppt/theme/theme3.xml><?xml version="1.0" encoding="utf-8"?>
<a:theme xmlns:a="http://schemas.openxmlformats.org/drawingml/2006/main" name="02_Reading-Deck">
  <a:themeElements>
    <a:clrScheme name="Color_VIB">
      <a:dk1>
        <a:srgbClr val="002060"/>
      </a:dk1>
      <a:lt1>
        <a:srgbClr val="FFFFFF"/>
      </a:lt1>
      <a:dk2>
        <a:srgbClr val="123F93"/>
      </a:dk2>
      <a:lt2>
        <a:srgbClr val="FFFFFF"/>
      </a:lt2>
      <a:accent1>
        <a:srgbClr val="EE641C"/>
      </a:accent1>
      <a:accent2>
        <a:srgbClr val="00A3A6"/>
      </a:accent2>
      <a:accent3>
        <a:srgbClr val="68398E"/>
      </a:accent3>
      <a:accent4>
        <a:srgbClr val="E82E4F"/>
      </a:accent4>
      <a:accent5>
        <a:srgbClr val="FBB70C"/>
      </a:accent5>
      <a:accent6>
        <a:srgbClr val="00A143"/>
      </a:accent6>
      <a:hlink>
        <a:srgbClr val="EE641C"/>
      </a:hlink>
      <a:folHlink>
        <a:srgbClr val="00A3A6"/>
      </a:folHlink>
    </a:clrScheme>
    <a:fontScheme name="Typo_VIB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S-PPT-Template" id="{3DE5A6F3-4B31-1040-AE7E-5045FE75F6F1}" vid="{39A8EB23-D1F6-5A46-8638-00EB3152FF0D}"/>
    </a:ext>
  </a:extLst>
</a:theme>
</file>

<file path=ppt/theme/theme4.xml><?xml version="1.0" encoding="utf-8"?>
<a:theme xmlns:a="http://schemas.openxmlformats.org/drawingml/2006/main" name="04_Microscopy_Slide_Deck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S-PPT-Template" id="{3DE5A6F3-4B31-1040-AE7E-5045FE75F6F1}" vid="{C5C7F15B-3C8E-B045-A5F9-8B8528F8F29E}"/>
    </a:ext>
  </a:extLst>
</a:theme>
</file>

<file path=ppt/theme/theme5.xml><?xml version="1.0" encoding="utf-8"?>
<a:theme xmlns:a="http://schemas.openxmlformats.org/drawingml/2006/main" name="05_End Slides">
  <a:themeElements>
    <a:clrScheme name="Color_VIB">
      <a:dk1>
        <a:srgbClr val="002060"/>
      </a:dk1>
      <a:lt1>
        <a:srgbClr val="FFFFFF"/>
      </a:lt1>
      <a:dk2>
        <a:srgbClr val="123F93"/>
      </a:dk2>
      <a:lt2>
        <a:srgbClr val="FFFFFF"/>
      </a:lt2>
      <a:accent1>
        <a:srgbClr val="EE641C"/>
      </a:accent1>
      <a:accent2>
        <a:srgbClr val="00A3A6"/>
      </a:accent2>
      <a:accent3>
        <a:srgbClr val="68398E"/>
      </a:accent3>
      <a:accent4>
        <a:srgbClr val="E82E4F"/>
      </a:accent4>
      <a:accent5>
        <a:srgbClr val="FBB70C"/>
      </a:accent5>
      <a:accent6>
        <a:srgbClr val="00A143"/>
      </a:accent6>
      <a:hlink>
        <a:srgbClr val="EE641C"/>
      </a:hlink>
      <a:folHlink>
        <a:srgbClr val="00A3A6"/>
      </a:folHlink>
    </a:clrScheme>
    <a:fontScheme name="Typo_VIB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S-PPT-Template" id="{3DE5A6F3-4B31-1040-AE7E-5045FE75F6F1}" vid="{A0986549-D9CB-8E4F-BD6B-BFEC22A6FF6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9b0e546f-58df-42f9-bfd3-93223952edce" xsi:nil="true"/>
    <lcf76f155ced4ddcb4097134ff3c332f xmlns="9b0e546f-58df-42f9-bfd3-93223952edce">
      <Terms xmlns="http://schemas.microsoft.com/office/infopath/2007/PartnerControls"/>
    </lcf76f155ced4ddcb4097134ff3c332f>
    <TaxCatchAll xmlns="678e8423-6adf-4f2e-ab5d-a9b00947077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FA2B6FB88FE548A188973BE3F87101" ma:contentTypeVersion="20" ma:contentTypeDescription="Create a new document." ma:contentTypeScope="" ma:versionID="a7a4635f916b256adf6474770e40cc4f">
  <xsd:schema xmlns:xsd="http://www.w3.org/2001/XMLSchema" xmlns:xs="http://www.w3.org/2001/XMLSchema" xmlns:p="http://schemas.microsoft.com/office/2006/metadata/properties" xmlns:ns2="9b0e546f-58df-42f9-bfd3-93223952edce" xmlns:ns3="678e8423-6adf-4f2e-ab5d-a9b009470771" targetNamespace="http://schemas.microsoft.com/office/2006/metadata/properties" ma:root="true" ma:fieldsID="4a9c8a5278ee79fd41deed380d0fe3b9" ns2:_="" ns3:_="">
    <xsd:import namespace="9b0e546f-58df-42f9-bfd3-93223952edce"/>
    <xsd:import namespace="678e8423-6adf-4f2e-ab5d-a9b0094707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e546f-58df-42f9-bfd3-93223952ed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2a1615c-be2e-4e97-bc03-250c1a7dc1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e8423-6adf-4f2e-ab5d-a9b00947077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199e9a0-70ba-43a1-8731-466d0c2c9fc3}" ma:internalName="TaxCatchAll" ma:showField="CatchAllData" ma:web="678e8423-6adf-4f2e-ab5d-a9b0094707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ED3BBA-80BA-4FEB-B95D-8FDEE8AE801F}">
  <ds:schemaRefs>
    <ds:schemaRef ds:uri="http://purl.org/dc/terms/"/>
    <ds:schemaRef ds:uri="http://purl.org/dc/dcmitype/"/>
    <ds:schemaRef ds:uri="http://schemas.microsoft.com/office/2006/documentManagement/types"/>
    <ds:schemaRef ds:uri="678e8423-6adf-4f2e-ab5d-a9b009470771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9b0e546f-58df-42f9-bfd3-93223952ed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6FB6B2C-F2BA-4C5A-A6B8-524A7FFB6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e546f-58df-42f9-bfd3-93223952edce"/>
    <ds:schemaRef ds:uri="678e8423-6adf-4f2e-ab5d-a9b0094707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053B1D-5265-4FE1-99E2-844AC6646F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01_Intro_slides</Template>
  <TotalTime>41</TotalTime>
  <Words>193</Words>
  <Application>Microsoft Macintosh PowerPoint</Application>
  <PresentationFormat>Widescreen</PresentationFormat>
  <Paragraphs>32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Arial</vt:lpstr>
      <vt:lpstr>Courier New</vt:lpstr>
      <vt:lpstr>Trebuchet MS</vt:lpstr>
      <vt:lpstr>Wingdings</vt:lpstr>
      <vt:lpstr>01_Intro_slides</vt:lpstr>
      <vt:lpstr>02_Slide_Deck</vt:lpstr>
      <vt:lpstr>02_Reading-Deck</vt:lpstr>
      <vt:lpstr>04_Microscopy_Slide_Deck</vt:lpstr>
      <vt:lpstr>05_End Slides</vt:lpstr>
      <vt:lpstr>Wetenschap op Stap</vt:lpstr>
      <vt:lpstr>Wie of wat is VIB?</vt:lpstr>
      <vt:lpstr>PowerPoint Presentation</vt:lpstr>
      <vt:lpstr>In samenwerkig met vier partneruniversiteiten</vt:lpstr>
      <vt:lpstr>Ons onderzoek</vt:lpstr>
      <vt:lpstr>Wetenschap op Stap</vt:lpstr>
      <vt:lpstr>Naam project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Ellen Vandeveire</dc:creator>
  <cp:lastModifiedBy>Ellen Vandeveire</cp:lastModifiedBy>
  <cp:revision>1</cp:revision>
  <dcterms:created xsi:type="dcterms:W3CDTF">2026-08-11T11:04:59Z</dcterms:created>
  <dcterms:modified xsi:type="dcterms:W3CDTF">2026-08-11T11:46:17Z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0x010100A6FA2B6FB88FE548A188973BE3F87101</vt:lpwstr>
  </property>
  <property fmtid="{D5CDD505-2E9C-101B-9397-08002B2CF9AE}" pid="3" name="MediaServiceImageTags">
    <vt:lpwstr/>
  </property>
</Properties>
</file>